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</p:sldMasterIdLst>
  <p:notesMasterIdLst>
    <p:notesMasterId r:id="rId12"/>
  </p:notesMasterIdLst>
  <p:sldIdLst>
    <p:sldId id="262" r:id="rId4"/>
    <p:sldId id="256" r:id="rId5"/>
    <p:sldId id="257" r:id="rId6"/>
    <p:sldId id="263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56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62C20-F25A-4152-AF09-7DFC4A4146B9}" type="datetimeFigureOut">
              <a:rPr lang="sv-SE" smtClean="0"/>
              <a:t>2014-12-03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08BE7-040D-4106-9B0E-03B95BF2BA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650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0114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noProof="0" dirty="0" err="1" smtClean="0">
                <a:latin typeface="Futura Bk"/>
              </a:rPr>
              <a:t>Thank’s</a:t>
            </a:r>
            <a:r>
              <a:rPr lang="en-GB" noProof="0" dirty="0" smtClean="0">
                <a:latin typeface="Futura Bk"/>
              </a:rPr>
              <a:t> Andrew</a:t>
            </a:r>
          </a:p>
          <a:p>
            <a:pPr marL="0" indent="0" eaLnBrk="1" hangingPunct="1">
              <a:buNone/>
            </a:pPr>
            <a:endParaRPr lang="en-GB" noProof="0" dirty="0" smtClean="0">
              <a:latin typeface="Futura Bk"/>
            </a:endParaRPr>
          </a:p>
          <a:p>
            <a:pPr eaLnBrk="1" hangingPunct="1"/>
            <a:endParaRPr lang="en-GB" noProof="0" dirty="0" smtClean="0">
              <a:latin typeface="Futura Bk"/>
            </a:endParaRPr>
          </a:p>
          <a:p>
            <a:pPr eaLnBrk="1" hangingPunct="1"/>
            <a:r>
              <a:rPr lang="en-GB" noProof="0" dirty="0" smtClean="0">
                <a:latin typeface="Futura Bk"/>
              </a:rPr>
              <a:t>Hello everybody</a:t>
            </a:r>
          </a:p>
          <a:p>
            <a:pPr eaLnBrk="1" hangingPunct="1"/>
            <a:endParaRPr lang="en-GB" noProof="0" dirty="0" smtClean="0">
              <a:latin typeface="Futura Bk"/>
            </a:endParaRPr>
          </a:p>
          <a:p>
            <a:pPr eaLnBrk="1" hangingPunct="1"/>
            <a:r>
              <a:rPr lang="en-GB" noProof="0" dirty="0" smtClean="0">
                <a:latin typeface="Futura Bk"/>
              </a:rPr>
              <a:t>For most people, invoice processing sounds like a bit of boring back office work. Therefore am I very pleased that</a:t>
            </a:r>
            <a:r>
              <a:rPr lang="en-GB" baseline="0" noProof="0" dirty="0" smtClean="0">
                <a:latin typeface="Futura Bk"/>
              </a:rPr>
              <a:t> </a:t>
            </a:r>
            <a:r>
              <a:rPr lang="en-GB" b="1" baseline="0" noProof="0" dirty="0" smtClean="0">
                <a:latin typeface="Futura Bk"/>
              </a:rPr>
              <a:t>you</a:t>
            </a:r>
            <a:r>
              <a:rPr lang="en-GB" baseline="0" noProof="0" dirty="0" smtClean="0">
                <a:latin typeface="Futura Bk"/>
              </a:rPr>
              <a:t> are different and that you show interest for the webinar about paperless invoice processing.</a:t>
            </a:r>
          </a:p>
          <a:p>
            <a:pPr eaLnBrk="1" hangingPunct="1"/>
            <a:endParaRPr lang="en-GB" baseline="0" noProof="0" dirty="0" smtClean="0">
              <a:latin typeface="Futura Bk"/>
            </a:endParaRPr>
          </a:p>
          <a:p>
            <a:pPr eaLnBrk="1" hangingPunct="1"/>
            <a:r>
              <a:rPr lang="en-GB" baseline="0" noProof="0" dirty="0" smtClean="0">
                <a:latin typeface="Futura Bk"/>
              </a:rPr>
              <a:t>E-Invoicing is a passion for me and I spend already 17 years of my professional career in this field.</a:t>
            </a:r>
          </a:p>
          <a:p>
            <a:pPr marL="173038" marR="0" indent="-173038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Pct val="75000"/>
              <a:buFontTx/>
              <a:buChar char="•"/>
              <a:tabLst/>
              <a:defRPr/>
            </a:pPr>
            <a:endParaRPr lang="de-CH" dirty="0" smtClean="0">
              <a:latin typeface="Futura Bk"/>
            </a:endParaRPr>
          </a:p>
          <a:p>
            <a:pPr marL="173038" marR="0" indent="-173038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Pct val="75000"/>
              <a:buFontTx/>
              <a:buChar char="•"/>
              <a:tabLst/>
              <a:defRPr/>
            </a:pPr>
            <a:r>
              <a:rPr lang="de-CH" dirty="0" err="1" smtClean="0">
                <a:latin typeface="Futura Bk"/>
              </a:rPr>
              <a:t>Invoices</a:t>
            </a:r>
            <a:r>
              <a:rPr lang="de-CH" dirty="0" smtClean="0">
                <a:latin typeface="Futura Bk"/>
              </a:rPr>
              <a:t> </a:t>
            </a:r>
            <a:r>
              <a:rPr lang="de-CH" dirty="0" err="1" smtClean="0">
                <a:latin typeface="Futura Bk"/>
              </a:rPr>
              <a:t>are</a:t>
            </a:r>
            <a:r>
              <a:rPr lang="de-CH" dirty="0" smtClean="0">
                <a:latin typeface="Futura Bk"/>
              </a:rPr>
              <a:t> </a:t>
            </a:r>
            <a:r>
              <a:rPr lang="de-CH" dirty="0" err="1" smtClean="0">
                <a:latin typeface="Futura Bk"/>
              </a:rPr>
              <a:t>key</a:t>
            </a:r>
            <a:r>
              <a:rPr lang="de-CH" dirty="0" smtClean="0">
                <a:latin typeface="Futura Bk"/>
              </a:rPr>
              <a:t> </a:t>
            </a:r>
            <a:r>
              <a:rPr lang="de-CH" dirty="0" err="1" smtClean="0">
                <a:latin typeface="Futura Bk"/>
              </a:rPr>
              <a:t>everywhere</a:t>
            </a:r>
            <a:r>
              <a:rPr lang="de-CH" dirty="0" smtClean="0">
                <a:latin typeface="Futura Bk"/>
              </a:rPr>
              <a:t> on </a:t>
            </a:r>
            <a:r>
              <a:rPr lang="de-CH" dirty="0" err="1" smtClean="0">
                <a:latin typeface="Futura Bk"/>
              </a:rPr>
              <a:t>our</a:t>
            </a:r>
            <a:r>
              <a:rPr lang="de-CH" dirty="0" smtClean="0">
                <a:latin typeface="Futura Bk"/>
              </a:rPr>
              <a:t> </a:t>
            </a:r>
            <a:r>
              <a:rPr lang="de-CH" dirty="0" err="1" smtClean="0">
                <a:latin typeface="Futura Bk"/>
              </a:rPr>
              <a:t>world</a:t>
            </a:r>
            <a:r>
              <a:rPr lang="de-CH" dirty="0" smtClean="0">
                <a:latin typeface="Futura Bk"/>
              </a:rPr>
              <a:t>.</a:t>
            </a:r>
          </a:p>
          <a:p>
            <a:pPr marL="173038" marR="0" indent="-173038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Pct val="75000"/>
              <a:buFontTx/>
              <a:buChar char="•"/>
              <a:tabLst/>
              <a:defRPr/>
            </a:pPr>
            <a:endParaRPr lang="de-CH" dirty="0" smtClean="0">
              <a:latin typeface="Futura Bk"/>
            </a:endParaRPr>
          </a:p>
          <a:p>
            <a:pPr marL="173038" marR="0" indent="-173038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Pct val="75000"/>
              <a:buFontTx/>
              <a:buChar char="•"/>
              <a:tabLst/>
              <a:defRPr/>
            </a:pPr>
            <a:r>
              <a:rPr lang="de-CH" dirty="0" smtClean="0">
                <a:latin typeface="Futura Bk"/>
              </a:rPr>
              <a:t>I </a:t>
            </a:r>
            <a:r>
              <a:rPr lang="de-CH" dirty="0" err="1" smtClean="0">
                <a:latin typeface="Futura Bk"/>
              </a:rPr>
              <a:t>collect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invoicing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data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worldwide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and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come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to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the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conclusion</a:t>
            </a:r>
            <a:r>
              <a:rPr lang="de-CH" baseline="0" dirty="0" smtClean="0">
                <a:latin typeface="Futura Bk"/>
              </a:rPr>
              <a:t>, </a:t>
            </a:r>
            <a:r>
              <a:rPr lang="de-CH" baseline="0" dirty="0" err="1" smtClean="0">
                <a:latin typeface="Futura Bk"/>
              </a:rPr>
              <a:t>that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the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annual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volume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is</a:t>
            </a:r>
            <a:r>
              <a:rPr lang="de-CH" baseline="0" dirty="0" smtClean="0">
                <a:latin typeface="Futura Bk"/>
              </a:rPr>
              <a:t> at least 500 </a:t>
            </a:r>
            <a:r>
              <a:rPr lang="de-CH" baseline="0" dirty="0" err="1" smtClean="0">
                <a:latin typeface="Futura Bk"/>
              </a:rPr>
              <a:t>billion</a:t>
            </a:r>
            <a:r>
              <a:rPr lang="de-CH" baseline="0" dirty="0" smtClean="0">
                <a:latin typeface="Futura Bk"/>
              </a:rPr>
              <a:t>, 170 </a:t>
            </a:r>
            <a:r>
              <a:rPr lang="de-CH" baseline="0" dirty="0" err="1" smtClean="0">
                <a:latin typeface="Futura Bk"/>
              </a:rPr>
              <a:t>billion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of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it</a:t>
            </a:r>
            <a:r>
              <a:rPr lang="de-CH" baseline="0" dirty="0" smtClean="0">
                <a:latin typeface="Futura Bk"/>
              </a:rPr>
              <a:t> in </a:t>
            </a:r>
            <a:r>
              <a:rPr lang="de-CH" baseline="0" dirty="0" err="1" smtClean="0">
                <a:latin typeface="Futura Bk"/>
              </a:rPr>
              <a:t>the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segment</a:t>
            </a:r>
            <a:r>
              <a:rPr lang="de-CH" baseline="0" dirty="0" smtClean="0">
                <a:latin typeface="Futura Bk"/>
              </a:rPr>
              <a:t> business-</a:t>
            </a:r>
            <a:r>
              <a:rPr lang="de-CH" baseline="0" dirty="0" err="1" smtClean="0">
                <a:latin typeface="Futura Bk"/>
              </a:rPr>
              <a:t>to</a:t>
            </a:r>
            <a:r>
              <a:rPr lang="de-CH" baseline="0" dirty="0" smtClean="0">
                <a:latin typeface="Futura Bk"/>
              </a:rPr>
              <a:t>-business </a:t>
            </a:r>
            <a:r>
              <a:rPr lang="de-CH" baseline="0" dirty="0" err="1" smtClean="0">
                <a:latin typeface="Futura Bk"/>
              </a:rPr>
              <a:t>and</a:t>
            </a:r>
            <a:r>
              <a:rPr lang="de-CH" baseline="0" dirty="0" smtClean="0">
                <a:latin typeface="Futura Bk"/>
              </a:rPr>
              <a:t> business-</a:t>
            </a:r>
            <a:r>
              <a:rPr lang="de-CH" baseline="0" dirty="0" err="1" smtClean="0">
                <a:latin typeface="Futura Bk"/>
              </a:rPr>
              <a:t>to</a:t>
            </a:r>
            <a:r>
              <a:rPr lang="de-CH" baseline="0" dirty="0" smtClean="0">
                <a:latin typeface="Futura Bk"/>
              </a:rPr>
              <a:t>-</a:t>
            </a:r>
            <a:r>
              <a:rPr lang="de-CH" baseline="0" dirty="0" err="1" smtClean="0">
                <a:latin typeface="Futura Bk"/>
              </a:rPr>
              <a:t>government</a:t>
            </a:r>
            <a:r>
              <a:rPr lang="de-CH" baseline="0" dirty="0" smtClean="0">
                <a:latin typeface="Futura Bk"/>
              </a:rPr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Pct val="75000"/>
              <a:buFontTx/>
              <a:buNone/>
              <a:tabLst/>
              <a:defRPr/>
            </a:pPr>
            <a:endParaRPr lang="de-CH" dirty="0" smtClean="0">
              <a:latin typeface="Futura Bk"/>
            </a:endParaRPr>
          </a:p>
          <a:p>
            <a:pPr marL="173038" marR="0" indent="-173038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Pct val="75000"/>
              <a:buFontTx/>
              <a:buChar char="•"/>
              <a:tabLst/>
              <a:defRPr/>
            </a:pPr>
            <a:r>
              <a:rPr lang="de-CH" dirty="0" err="1" smtClean="0">
                <a:latin typeface="Futura Bk"/>
              </a:rPr>
              <a:t>Almost</a:t>
            </a:r>
            <a:r>
              <a:rPr lang="de-CH" dirty="0" smtClean="0">
                <a:latin typeface="Futura Bk"/>
              </a:rPr>
              <a:t> </a:t>
            </a:r>
            <a:r>
              <a:rPr lang="de-CH" dirty="0" err="1" smtClean="0">
                <a:latin typeface="Futura Bk"/>
              </a:rPr>
              <a:t>everywhere</a:t>
            </a:r>
            <a:r>
              <a:rPr lang="de-CH" dirty="0" smtClean="0">
                <a:latin typeface="Futura Bk"/>
              </a:rPr>
              <a:t> on </a:t>
            </a:r>
            <a:r>
              <a:rPr lang="de-CH" dirty="0" err="1" smtClean="0">
                <a:latin typeface="Futura Bk"/>
              </a:rPr>
              <a:t>the</a:t>
            </a:r>
            <a:r>
              <a:rPr lang="de-CH" dirty="0" smtClean="0">
                <a:latin typeface="Futura Bk"/>
              </a:rPr>
              <a:t> </a:t>
            </a:r>
            <a:r>
              <a:rPr lang="de-CH" dirty="0" err="1" smtClean="0">
                <a:latin typeface="Futura Bk"/>
              </a:rPr>
              <a:t>world</a:t>
            </a:r>
            <a:r>
              <a:rPr lang="de-CH" dirty="0" smtClean="0">
                <a:latin typeface="Futura Bk"/>
              </a:rPr>
              <a:t> </a:t>
            </a:r>
            <a:r>
              <a:rPr lang="de-CH" dirty="0" err="1" smtClean="0">
                <a:latin typeface="Futura Bk"/>
              </a:rPr>
              <a:t>are</a:t>
            </a:r>
            <a:r>
              <a:rPr lang="de-CH" dirty="0" smtClean="0">
                <a:latin typeface="Futura Bk"/>
              </a:rPr>
              <a:t> </a:t>
            </a:r>
            <a:r>
              <a:rPr lang="de-CH" dirty="0" err="1" smtClean="0">
                <a:latin typeface="Futura Bk"/>
              </a:rPr>
              <a:t>organizations</a:t>
            </a:r>
            <a:r>
              <a:rPr lang="de-CH" dirty="0" smtClean="0">
                <a:latin typeface="Futura Bk"/>
              </a:rPr>
              <a:t> in </a:t>
            </a:r>
            <a:r>
              <a:rPr lang="de-CH" dirty="0" err="1" smtClean="0">
                <a:latin typeface="Futura Bk"/>
              </a:rPr>
              <a:t>progress</a:t>
            </a:r>
            <a:r>
              <a:rPr lang="de-CH" dirty="0" smtClean="0">
                <a:latin typeface="Futura Bk"/>
              </a:rPr>
              <a:t> </a:t>
            </a:r>
            <a:r>
              <a:rPr lang="de-CH" dirty="0" err="1" smtClean="0">
                <a:latin typeface="Futura Bk"/>
              </a:rPr>
              <a:t>to</a:t>
            </a:r>
            <a:r>
              <a:rPr lang="de-CH" dirty="0" smtClean="0">
                <a:latin typeface="Futura Bk"/>
              </a:rPr>
              <a:t> </a:t>
            </a:r>
            <a:r>
              <a:rPr lang="de-CH" dirty="0" err="1" smtClean="0">
                <a:latin typeface="Futura Bk"/>
              </a:rPr>
              <a:t>replace</a:t>
            </a:r>
            <a:r>
              <a:rPr lang="de-CH" dirty="0" smtClean="0">
                <a:latin typeface="Futura Bk"/>
              </a:rPr>
              <a:t> </a:t>
            </a:r>
            <a:r>
              <a:rPr lang="de-CH" dirty="0" err="1" smtClean="0">
                <a:latin typeface="Futura Bk"/>
              </a:rPr>
              <a:t>paper</a:t>
            </a:r>
            <a:r>
              <a:rPr lang="de-CH" dirty="0" smtClean="0">
                <a:latin typeface="Futura Bk"/>
              </a:rPr>
              <a:t> </a:t>
            </a:r>
            <a:r>
              <a:rPr lang="de-CH" dirty="0" err="1" smtClean="0">
                <a:latin typeface="Futura Bk"/>
              </a:rPr>
              <a:t>invoices</a:t>
            </a:r>
            <a:r>
              <a:rPr lang="de-CH" dirty="0" smtClean="0">
                <a:latin typeface="Futura Bk"/>
              </a:rPr>
              <a:t> </a:t>
            </a:r>
            <a:r>
              <a:rPr lang="de-CH" dirty="0" err="1" smtClean="0">
                <a:latin typeface="Futura Bk"/>
              </a:rPr>
              <a:t>by</a:t>
            </a:r>
            <a:r>
              <a:rPr lang="de-CH" dirty="0" smtClean="0">
                <a:latin typeface="Futura Bk"/>
              </a:rPr>
              <a:t> electronic </a:t>
            </a:r>
            <a:r>
              <a:rPr lang="de-CH" dirty="0" err="1" smtClean="0">
                <a:latin typeface="Futura Bk"/>
              </a:rPr>
              <a:t>ones</a:t>
            </a:r>
            <a:r>
              <a:rPr lang="de-CH" dirty="0" smtClean="0">
                <a:latin typeface="Futura Bk"/>
              </a:rPr>
              <a:t>.</a:t>
            </a:r>
          </a:p>
          <a:p>
            <a:pPr marL="173038" marR="0" indent="-173038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Pct val="75000"/>
              <a:buFontTx/>
              <a:buChar char="•"/>
              <a:tabLst/>
              <a:defRPr/>
            </a:pPr>
            <a:endParaRPr lang="de-CH" dirty="0" smtClean="0">
              <a:latin typeface="Futura Bk"/>
            </a:endParaRPr>
          </a:p>
          <a:p>
            <a:pPr marL="173038" marR="0" indent="-173038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Pct val="75000"/>
              <a:buFontTx/>
              <a:buChar char="•"/>
              <a:tabLst/>
              <a:defRPr/>
            </a:pPr>
            <a:r>
              <a:rPr lang="de-CH" dirty="0" err="1" smtClean="0">
                <a:latin typeface="Futura Bk"/>
              </a:rPr>
              <a:t>Although</a:t>
            </a:r>
            <a:r>
              <a:rPr lang="de-CH" dirty="0" smtClean="0">
                <a:latin typeface="Futura Bk"/>
              </a:rPr>
              <a:t> </a:t>
            </a:r>
            <a:r>
              <a:rPr lang="de-CH" dirty="0" err="1" smtClean="0">
                <a:latin typeface="Futura Bk"/>
              </a:rPr>
              <a:t>the</a:t>
            </a:r>
            <a:r>
              <a:rPr lang="de-CH" dirty="0" smtClean="0">
                <a:latin typeface="Futura Bk"/>
              </a:rPr>
              <a:t> </a:t>
            </a:r>
            <a:r>
              <a:rPr lang="de-CH" dirty="0" err="1" smtClean="0">
                <a:latin typeface="Futura Bk"/>
              </a:rPr>
              <a:t>adoption</a:t>
            </a:r>
            <a:r>
              <a:rPr lang="de-CH" dirty="0" smtClean="0">
                <a:latin typeface="Futura Bk"/>
              </a:rPr>
              <a:t> rate </a:t>
            </a:r>
            <a:r>
              <a:rPr lang="de-CH" dirty="0" err="1" smtClean="0">
                <a:latin typeface="Futura Bk"/>
              </a:rPr>
              <a:t>has</a:t>
            </a:r>
            <a:r>
              <a:rPr lang="de-CH" dirty="0" smtClean="0">
                <a:latin typeface="Futura Bk"/>
              </a:rPr>
              <a:t> </a:t>
            </a:r>
            <a:r>
              <a:rPr lang="de-CH" dirty="0" err="1" smtClean="0">
                <a:latin typeface="Futura Bk"/>
              </a:rPr>
              <a:t>achieved</a:t>
            </a:r>
            <a:r>
              <a:rPr lang="de-CH" dirty="0" smtClean="0">
                <a:latin typeface="Futura Bk"/>
              </a:rPr>
              <a:t> just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around</a:t>
            </a:r>
            <a:r>
              <a:rPr lang="de-CH" baseline="0" dirty="0" smtClean="0">
                <a:latin typeface="Futura Bk"/>
              </a:rPr>
              <a:t> 8%, </a:t>
            </a:r>
            <a:r>
              <a:rPr lang="de-CH" baseline="0" dirty="0" err="1" smtClean="0">
                <a:latin typeface="Futura Bk"/>
              </a:rPr>
              <a:t>is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the</a:t>
            </a:r>
            <a:r>
              <a:rPr lang="de-CH" baseline="0" dirty="0" smtClean="0">
                <a:latin typeface="Futura Bk"/>
              </a:rPr>
              <a:t> electronic </a:t>
            </a:r>
            <a:r>
              <a:rPr lang="de-CH" baseline="0" dirty="0" err="1" smtClean="0">
                <a:latin typeface="Futura Bk"/>
              </a:rPr>
              <a:t>substitution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of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paper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invoices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rapidly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developing</a:t>
            </a:r>
            <a:r>
              <a:rPr lang="de-CH" baseline="0" dirty="0" smtClean="0">
                <a:latin typeface="Futura Bk"/>
              </a:rPr>
              <a:t>.</a:t>
            </a:r>
          </a:p>
          <a:p>
            <a:pPr marL="173038" marR="0" indent="-173038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Pct val="75000"/>
              <a:buFontTx/>
              <a:buChar char="•"/>
              <a:tabLst/>
              <a:defRPr/>
            </a:pPr>
            <a:endParaRPr lang="de-CH" baseline="0" dirty="0" smtClean="0">
              <a:latin typeface="Futura Bk"/>
            </a:endParaRPr>
          </a:p>
          <a:p>
            <a:pPr marL="173038" marR="0" indent="-173038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Pct val="75000"/>
              <a:buFontTx/>
              <a:buChar char="•"/>
              <a:tabLst/>
              <a:defRPr/>
            </a:pPr>
            <a:r>
              <a:rPr lang="de-CH" baseline="0" dirty="0" smtClean="0">
                <a:latin typeface="Futura Bk"/>
              </a:rPr>
              <a:t>The </a:t>
            </a:r>
            <a:r>
              <a:rPr lang="de-CH" baseline="0" dirty="0" err="1" smtClean="0">
                <a:latin typeface="Futura Bk"/>
              </a:rPr>
              <a:t>annual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volume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increase</a:t>
            </a:r>
            <a:r>
              <a:rPr lang="de-CH" baseline="0" dirty="0" smtClean="0">
                <a:latin typeface="Futura Bk"/>
              </a:rPr>
              <a:t> in electronic </a:t>
            </a:r>
            <a:r>
              <a:rPr lang="de-CH" baseline="0" dirty="0" err="1" smtClean="0">
                <a:latin typeface="Futura Bk"/>
              </a:rPr>
              <a:t>bills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and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invoices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is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estimated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to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be</a:t>
            </a:r>
            <a:r>
              <a:rPr lang="de-CH" baseline="0" dirty="0" smtClean="0">
                <a:latin typeface="Futura Bk"/>
              </a:rPr>
              <a:t> at 20%.</a:t>
            </a:r>
          </a:p>
          <a:p>
            <a:pPr marL="173038" marR="0" indent="-173038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Pct val="75000"/>
              <a:buFontTx/>
              <a:buChar char="•"/>
              <a:tabLst/>
              <a:defRPr/>
            </a:pPr>
            <a:endParaRPr lang="de-CH" baseline="0" dirty="0" smtClean="0">
              <a:latin typeface="Futura Bk"/>
            </a:endParaRPr>
          </a:p>
          <a:p>
            <a:pPr marL="173038" marR="0" indent="-173038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Pct val="75000"/>
              <a:buFontTx/>
              <a:buChar char="•"/>
              <a:tabLst/>
              <a:defRPr/>
            </a:pPr>
            <a:r>
              <a:rPr lang="de-CH" baseline="0" dirty="0" smtClean="0">
                <a:latin typeface="Futura Bk"/>
              </a:rPr>
              <a:t>Such high </a:t>
            </a:r>
            <a:r>
              <a:rPr lang="de-CH" baseline="0" dirty="0" err="1" smtClean="0">
                <a:latin typeface="Futura Bk"/>
              </a:rPr>
              <a:t>growth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rates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can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be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expected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to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stay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sustainable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for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the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coming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years</a:t>
            </a:r>
            <a:r>
              <a:rPr lang="de-CH" baseline="0" dirty="0" smtClean="0">
                <a:latin typeface="Futura Bk"/>
              </a:rPr>
              <a:t>, </a:t>
            </a:r>
            <a:r>
              <a:rPr lang="de-CH" baseline="0" dirty="0" err="1" smtClean="0">
                <a:latin typeface="Futura Bk"/>
              </a:rPr>
              <a:t>as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e-invoicing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is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pushed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by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the</a:t>
            </a:r>
            <a:r>
              <a:rPr lang="de-CH" baseline="0" dirty="0" smtClean="0">
                <a:latin typeface="Futura Bk"/>
              </a:rPr>
              <a:t> private </a:t>
            </a:r>
            <a:r>
              <a:rPr lang="de-CH" baseline="0" dirty="0" err="1" smtClean="0">
                <a:latin typeface="Futura Bk"/>
              </a:rPr>
              <a:t>industry</a:t>
            </a:r>
            <a:r>
              <a:rPr lang="de-CH" baseline="0" dirty="0" smtClean="0">
                <a:latin typeface="Futura Bk"/>
              </a:rPr>
              <a:t> but also </a:t>
            </a:r>
            <a:r>
              <a:rPr lang="de-CH" baseline="0" dirty="0" err="1" smtClean="0">
                <a:latin typeface="Futura Bk"/>
              </a:rPr>
              <a:t>by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the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public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sector</a:t>
            </a:r>
            <a:r>
              <a:rPr lang="de-CH" baseline="0" dirty="0" smtClean="0">
                <a:latin typeface="Futura Bk"/>
              </a:rPr>
              <a:t>. </a:t>
            </a:r>
            <a:endParaRPr lang="de-CH" dirty="0" smtClean="0">
              <a:latin typeface="Futura Bk"/>
            </a:endParaRPr>
          </a:p>
          <a:p>
            <a:endParaRPr lang="de-CH" dirty="0" smtClean="0">
              <a:latin typeface="Futura Bk"/>
            </a:endParaRPr>
          </a:p>
          <a:p>
            <a:endParaRPr lang="de-CH" dirty="0" smtClean="0">
              <a:latin typeface="Futura Bk"/>
            </a:endParaRPr>
          </a:p>
        </p:txBody>
      </p:sp>
      <p:sp>
        <p:nvSpPr>
          <p:cNvPr id="37892" name="Datumsplatzhalt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FEA625-06FF-4F5B-81E2-16471F40E55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12/3/2014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5541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HP template</a:t>
            </a:r>
          </a:p>
        </p:txBody>
      </p:sp>
      <p:sp>
        <p:nvSpPr>
          <p:cNvPr id="37894" name="Foliennummernplatzhalt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11E302-2E75-4B09-A7AA-111C053C7C9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703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18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CH" dirty="0" smtClean="0">
              <a:latin typeface="Futura Bk"/>
            </a:endParaRPr>
          </a:p>
          <a:p>
            <a:pPr eaLnBrk="1" hangingPunct="1"/>
            <a:r>
              <a:rPr lang="de-CH" dirty="0" err="1" smtClean="0">
                <a:latin typeface="Futura Bk"/>
              </a:rPr>
              <a:t>Some</a:t>
            </a:r>
            <a:r>
              <a:rPr lang="de-CH" dirty="0" smtClean="0">
                <a:latin typeface="Futura Bk"/>
              </a:rPr>
              <a:t> countries in </a:t>
            </a:r>
            <a:r>
              <a:rPr lang="de-CH" dirty="0" err="1" smtClean="0">
                <a:latin typeface="Futura Bk"/>
              </a:rPr>
              <a:t>Latin</a:t>
            </a:r>
            <a:r>
              <a:rPr lang="de-CH" dirty="0" smtClean="0">
                <a:latin typeface="Futura Bk"/>
              </a:rPr>
              <a:t> America</a:t>
            </a:r>
            <a:r>
              <a:rPr lang="de-CH" baseline="0" dirty="0" smtClean="0">
                <a:latin typeface="Futura Bk"/>
              </a:rPr>
              <a:t> and Europe </a:t>
            </a:r>
            <a:r>
              <a:rPr lang="de-CH" baseline="0" dirty="0" err="1" smtClean="0">
                <a:latin typeface="Futura Bk"/>
              </a:rPr>
              <a:t>are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the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most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advanced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regarding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adoption</a:t>
            </a:r>
            <a:r>
              <a:rPr lang="de-CH" baseline="0" dirty="0" smtClean="0">
                <a:latin typeface="Futura Bk"/>
              </a:rPr>
              <a:t> rate </a:t>
            </a:r>
            <a:r>
              <a:rPr lang="de-CH" baseline="0" dirty="0" err="1" smtClean="0">
                <a:latin typeface="Futura Bk"/>
              </a:rPr>
              <a:t>of</a:t>
            </a:r>
            <a:r>
              <a:rPr lang="de-CH" baseline="0" dirty="0" smtClean="0">
                <a:latin typeface="Futura Bk"/>
              </a:rPr>
              <a:t> e-</a:t>
            </a:r>
            <a:r>
              <a:rPr lang="de-CH" baseline="0" dirty="0" err="1" smtClean="0">
                <a:latin typeface="Futura Bk"/>
              </a:rPr>
              <a:t>invoices</a:t>
            </a:r>
            <a:r>
              <a:rPr lang="de-CH" baseline="0" dirty="0" smtClean="0">
                <a:latin typeface="Futura Bk"/>
              </a:rPr>
              <a:t>.</a:t>
            </a:r>
          </a:p>
          <a:p>
            <a:pPr eaLnBrk="1" hangingPunct="1"/>
            <a:endParaRPr lang="de-CH" baseline="0" dirty="0" smtClean="0">
              <a:latin typeface="Futura Bk"/>
            </a:endParaRPr>
          </a:p>
          <a:p>
            <a:pPr eaLnBrk="1" hangingPunct="1"/>
            <a:r>
              <a:rPr lang="de-CH" baseline="0" dirty="0" err="1" smtClean="0">
                <a:latin typeface="Futura Bk"/>
              </a:rPr>
              <a:t>Quite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often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are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the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most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advanced</a:t>
            </a:r>
            <a:r>
              <a:rPr lang="de-CH" baseline="0" dirty="0" smtClean="0">
                <a:latin typeface="Futura Bk"/>
              </a:rPr>
              <a:t> countries in Europe </a:t>
            </a:r>
            <a:r>
              <a:rPr lang="de-CH" baseline="0" dirty="0" err="1" smtClean="0">
                <a:latin typeface="Futura Bk"/>
              </a:rPr>
              <a:t>obliging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businesses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to</a:t>
            </a:r>
            <a:r>
              <a:rPr lang="de-CH" baseline="0" dirty="0" smtClean="0">
                <a:latin typeface="Futura Bk"/>
              </a:rPr>
              <a:t> send </a:t>
            </a:r>
            <a:r>
              <a:rPr lang="de-CH" baseline="0" dirty="0" err="1" smtClean="0">
                <a:latin typeface="Futura Bk"/>
              </a:rPr>
              <a:t>the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invoices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to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the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public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sector</a:t>
            </a:r>
            <a:r>
              <a:rPr lang="de-CH" baseline="0" dirty="0" smtClean="0">
                <a:latin typeface="Futura Bk"/>
              </a:rPr>
              <a:t> just in electronic </a:t>
            </a:r>
            <a:r>
              <a:rPr lang="de-CH" baseline="0" dirty="0" err="1" smtClean="0">
                <a:latin typeface="Futura Bk"/>
              </a:rPr>
              <a:t>format</a:t>
            </a:r>
            <a:r>
              <a:rPr lang="de-CH" baseline="0" dirty="0" smtClean="0">
                <a:latin typeface="Futura Bk"/>
              </a:rPr>
              <a:t>.</a:t>
            </a:r>
          </a:p>
          <a:p>
            <a:pPr eaLnBrk="1" hangingPunct="1"/>
            <a:endParaRPr lang="de-CH" baseline="0" dirty="0" smtClean="0">
              <a:latin typeface="Futura Bk"/>
            </a:endParaRPr>
          </a:p>
          <a:p>
            <a:pPr eaLnBrk="1" hangingPunct="1"/>
            <a:r>
              <a:rPr lang="de-CH" baseline="0" dirty="0" smtClean="0">
                <a:latin typeface="Futura Bk"/>
              </a:rPr>
              <a:t>An </a:t>
            </a:r>
            <a:r>
              <a:rPr lang="de-CH" baseline="0" dirty="0" err="1" smtClean="0">
                <a:latin typeface="Futura Bk"/>
              </a:rPr>
              <a:t>increasing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number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of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Latin</a:t>
            </a:r>
            <a:r>
              <a:rPr lang="de-CH" baseline="0" dirty="0" smtClean="0">
                <a:latin typeface="Futura Bk"/>
              </a:rPr>
              <a:t> American countries </a:t>
            </a:r>
            <a:r>
              <a:rPr lang="de-CH" baseline="0" dirty="0" err="1" smtClean="0">
                <a:latin typeface="Futura Bk"/>
              </a:rPr>
              <a:t>goes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one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step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beyond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this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and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oblige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the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businesses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to</a:t>
            </a:r>
            <a:r>
              <a:rPr lang="de-CH" baseline="0" dirty="0" smtClean="0">
                <a:latin typeface="Futura Bk"/>
              </a:rPr>
              <a:t> send e-</a:t>
            </a:r>
            <a:r>
              <a:rPr lang="de-CH" baseline="0" dirty="0" err="1" smtClean="0">
                <a:latin typeface="Futura Bk"/>
              </a:rPr>
              <a:t>invoices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to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the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public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sector</a:t>
            </a:r>
            <a:r>
              <a:rPr lang="de-CH" baseline="0" dirty="0" smtClean="0">
                <a:latin typeface="Futura Bk"/>
              </a:rPr>
              <a:t>, but also </a:t>
            </a:r>
            <a:r>
              <a:rPr lang="de-CH" baseline="0" dirty="0" err="1" smtClean="0">
                <a:latin typeface="Futura Bk"/>
              </a:rPr>
              <a:t>to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other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businesses</a:t>
            </a:r>
            <a:r>
              <a:rPr lang="de-CH" baseline="0" dirty="0" smtClean="0">
                <a:latin typeface="Futura Bk"/>
              </a:rPr>
              <a:t>.  </a:t>
            </a:r>
          </a:p>
          <a:p>
            <a:pPr eaLnBrk="1" hangingPunct="1"/>
            <a:endParaRPr lang="de-CH" baseline="0" dirty="0" smtClean="0">
              <a:latin typeface="Futura Bk"/>
            </a:endParaRPr>
          </a:p>
          <a:p>
            <a:pPr eaLnBrk="1" hangingPunct="1"/>
            <a:r>
              <a:rPr lang="de-CH" baseline="0" dirty="0" smtClean="0">
                <a:latin typeface="Futura Bk"/>
              </a:rPr>
              <a:t>This </a:t>
            </a:r>
            <a:r>
              <a:rPr lang="de-CH" baseline="0" dirty="0" err="1" smtClean="0">
                <a:latin typeface="Futura Bk"/>
              </a:rPr>
              <a:t>is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especially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the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case</a:t>
            </a:r>
            <a:r>
              <a:rPr lang="de-CH" baseline="0" dirty="0" smtClean="0">
                <a:latin typeface="Futura Bk"/>
              </a:rPr>
              <a:t> in </a:t>
            </a:r>
            <a:r>
              <a:rPr lang="de-CH" baseline="0" dirty="0" err="1" smtClean="0">
                <a:latin typeface="Futura Bk"/>
              </a:rPr>
              <a:t>Brazil</a:t>
            </a:r>
            <a:r>
              <a:rPr lang="de-CH" baseline="0" dirty="0" smtClean="0">
                <a:latin typeface="Futura Bk"/>
              </a:rPr>
              <a:t>, </a:t>
            </a:r>
            <a:r>
              <a:rPr lang="de-CH" baseline="0" dirty="0" err="1" smtClean="0">
                <a:latin typeface="Futura Bk"/>
              </a:rPr>
              <a:t>where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currently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every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month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around</a:t>
            </a:r>
            <a:r>
              <a:rPr lang="de-CH" baseline="0" dirty="0" smtClean="0">
                <a:latin typeface="Futura Bk"/>
              </a:rPr>
              <a:t> 1 </a:t>
            </a:r>
            <a:r>
              <a:rPr lang="de-CH" baseline="0" dirty="0" err="1" smtClean="0">
                <a:latin typeface="Futura Bk"/>
              </a:rPr>
              <a:t>billion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invoices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are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echanged</a:t>
            </a:r>
            <a:r>
              <a:rPr lang="de-CH" baseline="0" dirty="0" smtClean="0">
                <a:latin typeface="Futura Bk"/>
              </a:rPr>
              <a:t> </a:t>
            </a:r>
            <a:r>
              <a:rPr lang="de-CH" baseline="0" dirty="0" err="1" smtClean="0">
                <a:latin typeface="Futura Bk"/>
              </a:rPr>
              <a:t>electronically</a:t>
            </a:r>
            <a:r>
              <a:rPr lang="de-CH" baseline="0" dirty="0" smtClean="0">
                <a:latin typeface="Futura Bk"/>
              </a:rPr>
              <a:t>. </a:t>
            </a:r>
          </a:p>
        </p:txBody>
      </p:sp>
      <p:sp>
        <p:nvSpPr>
          <p:cNvPr id="35844" name="Datumsplatzhalt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A1340AFD-3CCB-4CB9-8B51-A91C6313A737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12/3/2014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3584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HP template</a:t>
            </a:r>
          </a:p>
        </p:txBody>
      </p:sp>
      <p:sp>
        <p:nvSpPr>
          <p:cNvPr id="35846" name="Foliennummernplatzhalt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FA8EEE-A3F6-4B5B-9CEA-F8515A1D1D0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701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518A1CE-E044-47C0-ABA7-1D367B78E474}" type="datetimeFigureOut">
              <a:rPr lang="sv-SE" smtClean="0"/>
              <a:t>2014-12-03</a:t>
            </a:fld>
            <a:endParaRPr lang="sv-SE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v-SE"/>
          </a:p>
        </p:txBody>
      </p:sp>
      <p:pic>
        <p:nvPicPr>
          <p:cNvPr id="17421" name="Picture 13" descr=" nea_3.jpg                                                      005659BFMacintosh HD                   BE1790B8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2439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5680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686800" y="228600"/>
            <a:ext cx="25908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28600"/>
            <a:ext cx="75692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9688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7518A1CE-E044-47C0-ABA7-1D367B78E474}" type="datetimeFigureOut">
              <a:rPr lang="sv-SE" smtClean="0"/>
              <a:t>2014-12-03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7C49AC99-9144-44D2-A06F-5A21199899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7579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12733" cy="6858000"/>
          </a:xfrm>
          <a:prstGeom prst="rect">
            <a:avLst/>
          </a:prstGeom>
          <a:solidFill>
            <a:schemeClr val="tx1"/>
          </a:solidFill>
          <a:ln w="25400">
            <a:noFill/>
            <a:miter lim="800000"/>
            <a:headEnd/>
            <a:tailEnd type="none" w="lg" len="sm"/>
          </a:ln>
          <a:effectLst/>
        </p:spPr>
        <p:txBody>
          <a:bodyPr wrap="none" lIns="0" tIns="0" rIns="0" bIns="0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de-CH" sz="2400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5" name="Picture 16" descr="billentis_1024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3433" y="5613400"/>
            <a:ext cx="1864784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139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4847170" y="450850"/>
            <a:ext cx="7101417" cy="2795588"/>
          </a:xfrm>
        </p:spPr>
        <p:txBody>
          <a:bodyPr lIns="182880" tIns="91440" rIns="182880" bIns="91440" anchor="t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139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868336" y="3429000"/>
            <a:ext cx="7052733" cy="3125788"/>
          </a:xfrm>
          <a:ln algn="ctr"/>
        </p:spPr>
        <p:txBody>
          <a:bodyPr lIns="182880" tIns="91440" rIns="182880" bIns="274320" anchor="b"/>
          <a:lstStyle>
            <a:lvl1pPr marL="0" indent="0">
              <a:buFontTx/>
              <a:buNone/>
              <a:defRPr sz="2200"/>
            </a:lvl1pPr>
          </a:lstStyle>
          <a:p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8022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C9268231-3F89-4D73-87D5-DFD7865557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5CDD0-5B0D-4264-B34F-17DFF23A8CE0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530515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8F0DC9C5-DEC1-4964-ACA6-B89CCD69B4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1AA0-6DA1-4DEF-BF1C-6A4848E6F9F2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789055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48733" y="1273175"/>
            <a:ext cx="5494867" cy="5270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46801" y="1273175"/>
            <a:ext cx="5494867" cy="5270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2D5A3E94-53A5-42A0-AAE1-486786D58A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34272-2CD6-4E9A-A191-B49D777D9E75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035072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2AA8666C-1AB7-4817-9DEA-2EDB86495A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4CB0A-639B-45B7-A879-6C372F9B8F4C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0583479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06BD1DBC-393D-42F0-9B20-F2AEC1883B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FD8A7-6083-4CEB-9F0D-BEA07199A820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4389640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A67300D2-B568-42FA-841B-B23DE4D658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9E652-AC0A-4E29-8172-08AE33116EDE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27709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8138964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3ECDC32-1465-46D6-A977-AE36D5FC26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CE8A1-9A7A-429C-8C55-8D77053D912C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714530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E036B5BE-4836-4A35-9894-375CA861E4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A1AD1-0EA7-43A4-B72B-8D239A4ED44C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549463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A828ADB9-D2FF-42F9-A438-88C3057ECD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70CB7-8CA6-406B-9D18-8059160284C8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220192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43437" y="195263"/>
            <a:ext cx="2798233" cy="63484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8735" y="195263"/>
            <a:ext cx="8191500" cy="6348412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42F7C24B-753F-496B-AB30-EF23800C4B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222E7-B137-4D7F-BCA3-FFFA44A4A5AD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7984847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853" y="195268"/>
            <a:ext cx="9776883" cy="8223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48736" y="1273175"/>
            <a:ext cx="11192933" cy="5270500"/>
          </a:xfrm>
        </p:spPr>
        <p:txBody>
          <a:bodyPr/>
          <a:lstStyle/>
          <a:p>
            <a:pPr lvl="0"/>
            <a:endParaRPr lang="de-CH" noProof="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3C3A3A9D-E038-40F3-BDFA-00412BF347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26817-F7C6-4F07-8E40-89D35FE80249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2065911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12733" cy="6858000"/>
          </a:xfrm>
          <a:prstGeom prst="rect">
            <a:avLst/>
          </a:prstGeom>
          <a:solidFill>
            <a:schemeClr val="tx1"/>
          </a:solidFill>
          <a:ln w="25400">
            <a:noFill/>
            <a:miter lim="800000"/>
            <a:headEnd/>
            <a:tailEnd type="none" w="lg" len="sm"/>
          </a:ln>
          <a:effectLst/>
        </p:spPr>
        <p:txBody>
          <a:bodyPr wrap="none" lIns="0" tIns="0" rIns="0" bIns="0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de-CH" sz="2400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5" name="Picture 16" descr="billentis_1024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3433" y="5613400"/>
            <a:ext cx="1864784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139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4847168" y="450850"/>
            <a:ext cx="7101417" cy="2795588"/>
          </a:xfrm>
        </p:spPr>
        <p:txBody>
          <a:bodyPr lIns="182880" tIns="91440" rIns="182880" bIns="91440" anchor="t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139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868334" y="3429000"/>
            <a:ext cx="7052733" cy="3125788"/>
          </a:xfrm>
          <a:ln algn="ctr"/>
        </p:spPr>
        <p:txBody>
          <a:bodyPr lIns="182880" tIns="91440" rIns="182880" bIns="274320" anchor="b"/>
          <a:lstStyle>
            <a:lvl1pPr marL="0" indent="0">
              <a:buFontTx/>
              <a:buNone/>
              <a:defRPr sz="2200"/>
            </a:lvl1pPr>
          </a:lstStyle>
          <a:p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88956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C9268231-3F89-4D73-87D5-DFD7865557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5CDD0-5B0D-4264-B34F-17DFF23A8CE0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8189457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8F0DC9C5-DEC1-4964-ACA6-B89CCD69B4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1AA0-6DA1-4DEF-BF1C-6A4848E6F9F2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9715377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48733" y="1273175"/>
            <a:ext cx="5494867" cy="5270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46800" y="1273175"/>
            <a:ext cx="5494867" cy="5270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2D5A3E94-53A5-42A0-AAE1-486786D58A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34272-2CD6-4E9A-A191-B49D777D9E75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42152142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2AA8666C-1AB7-4817-9DEA-2EDB86495A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4CB0A-639B-45B7-A879-6C372F9B8F4C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420503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194551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06BD1DBC-393D-42F0-9B20-F2AEC1883B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FD8A7-6083-4CEB-9F0D-BEA07199A820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1604893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A67300D2-B568-42FA-841B-B23DE4D658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9E652-AC0A-4E29-8172-08AE33116EDE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7361102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3ECDC32-1465-46D6-A977-AE36D5FC26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CE8A1-9A7A-429C-8C55-8D77053D912C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8736118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E036B5BE-4836-4A35-9894-375CA861E4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A1AD1-0EA7-43A4-B72B-8D239A4ED44C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7735050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A828ADB9-D2FF-42F9-A438-88C3057ECD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70CB7-8CA6-406B-9D18-8059160284C8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40035137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43434" y="195263"/>
            <a:ext cx="2798233" cy="63484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8734" y="195263"/>
            <a:ext cx="8191500" cy="6348412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42F7C24B-753F-496B-AB30-EF23800C4B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222E7-B137-4D7F-BCA3-FFFA44A4A5AD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4732063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851" y="195264"/>
            <a:ext cx="9776883" cy="8223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48734" y="1273175"/>
            <a:ext cx="11192933" cy="5270500"/>
          </a:xfrm>
        </p:spPr>
        <p:txBody>
          <a:bodyPr/>
          <a:lstStyle/>
          <a:p>
            <a:pPr lvl="0"/>
            <a:endParaRPr lang="de-CH" noProof="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3C3A3A9D-E038-40F3-BDFA-00412BF347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26817-F7C6-4F07-8E40-89D35FE80249}" type="datetime1">
              <a:rPr lang="de-CH"/>
              <a:pPr>
                <a:defRPr/>
              </a:pPr>
              <a:t>03.12.2014</a:t>
            </a:fld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954335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237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089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0481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3054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504764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80491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28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-512230" y="-6461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sv-SE" sz="1800"/>
          </a:p>
        </p:txBody>
      </p:sp>
      <p:pic>
        <p:nvPicPr>
          <p:cNvPr id="1037" name="Picture 13" descr=" nea_4.jpg                                                      005659BFMacintosh HD                   BE1790B8: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8524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A0250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A02506"/>
          </a:solidFill>
          <a:latin typeface="Arial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A02506"/>
          </a:solidFill>
          <a:latin typeface="Arial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A02506"/>
          </a:solidFill>
          <a:latin typeface="Arial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A02506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A02506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A02506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A02506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A02506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ChangeArrowheads="1"/>
          </p:cNvSpPr>
          <p:nvPr/>
        </p:nvSpPr>
        <p:spPr bwMode="ltGray">
          <a:xfrm>
            <a:off x="0" y="0"/>
            <a:ext cx="12192000" cy="1201738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 type="none" w="lg" len="sm"/>
          </a:ln>
          <a:effectLst/>
        </p:spPr>
        <p:txBody>
          <a:bodyPr wrap="none" lIns="0" tIns="0" rIns="0" bIns="0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de-CH" sz="2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450853" y="195268"/>
            <a:ext cx="977688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body" idx="1"/>
          </p:nvPr>
        </p:nvSpPr>
        <p:spPr bwMode="black">
          <a:xfrm>
            <a:off x="448736" y="1273175"/>
            <a:ext cx="11192933" cy="527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371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70373" name="Line 5"/>
          <p:cNvSpPr>
            <a:spLocks noChangeShapeType="1"/>
          </p:cNvSpPr>
          <p:nvPr/>
        </p:nvSpPr>
        <p:spPr bwMode="ltGray">
          <a:xfrm>
            <a:off x="0" y="6591300"/>
            <a:ext cx="12192000" cy="0"/>
          </a:xfrm>
          <a:prstGeom prst="line">
            <a:avLst/>
          </a:prstGeom>
          <a:noFill/>
          <a:ln w="9525">
            <a:solidFill>
              <a:srgbClr val="5A93B6"/>
            </a:solidFill>
            <a:round/>
            <a:headEnd/>
            <a:tailEnd type="none" w="lg" len="sm"/>
          </a:ln>
          <a:effectLst/>
        </p:spPr>
        <p:txBody>
          <a:bodyPr lIns="0" tIns="0" rIns="0" bIns="0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de-CH" sz="2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70374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11338987" y="6667862"/>
            <a:ext cx="535516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spcBef>
                <a:spcPct val="0"/>
              </a:spcBef>
              <a:defRPr sz="800">
                <a:solidFill>
                  <a:srgbClr val="5A93B6"/>
                </a:solidFill>
                <a:latin typeface="Futura Bk" pitchFamily="34" charset="0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/>
              <a:t>page </a:t>
            </a:r>
            <a:fld id="{2B9ADE18-01CF-4AE7-B722-2C65DEAE2982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570375" name="Rectangle 7"/>
          <p:cNvSpPr>
            <a:spLocks noGrp="1" noChangeArrowheads="1"/>
          </p:cNvSpPr>
          <p:nvPr>
            <p:ph type="dt" sz="quarter" idx="2"/>
          </p:nvPr>
        </p:nvSpPr>
        <p:spPr bwMode="gray">
          <a:xfrm>
            <a:off x="325970" y="6667500"/>
            <a:ext cx="147743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defRPr sz="800">
                <a:solidFill>
                  <a:srgbClr val="5A93B6"/>
                </a:solidFill>
                <a:latin typeface="Futura Bk" pitchFamily="34" charset="0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38F75296-6D9F-4A06-8E92-1E5EEE00DA88}" type="datetime1">
              <a:rPr lang="de-CH"/>
              <a:pPr fontAlgn="base">
                <a:spcAft>
                  <a:spcPct val="0"/>
                </a:spcAft>
                <a:defRPr/>
              </a:pPr>
              <a:t>03.12.2014</a:t>
            </a:fld>
            <a:endParaRPr lang="en-US" dirty="0"/>
          </a:p>
        </p:txBody>
      </p:sp>
      <p:sp>
        <p:nvSpPr>
          <p:cNvPr id="570376" name="Rectangle 8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074337" y="6657975"/>
            <a:ext cx="803063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Bef>
                <a:spcPct val="0"/>
              </a:spcBef>
              <a:defRPr sz="800">
                <a:solidFill>
                  <a:srgbClr val="5A93B6"/>
                </a:solidFill>
                <a:latin typeface="Futura Bk" pitchFamily="34" charset="0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/>
              <a:t>      </a:t>
            </a:r>
          </a:p>
        </p:txBody>
      </p:sp>
      <p:sp>
        <p:nvSpPr>
          <p:cNvPr id="570390" name="Text Box 22"/>
          <p:cNvSpPr txBox="1">
            <a:spLocks noChangeArrowheads="1"/>
          </p:cNvSpPr>
          <p:nvPr/>
        </p:nvSpPr>
        <p:spPr bwMode="auto">
          <a:xfrm>
            <a:off x="3225800" y="6619875"/>
            <a:ext cx="6400800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658" tIns="50830" rIns="101658" bIns="50830">
            <a:spAutoFit/>
          </a:bodyPr>
          <a:lstStyle/>
          <a:p>
            <a:pPr defTabSz="10160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800" dirty="0">
                <a:solidFill>
                  <a:srgbClr val="487DAD"/>
                </a:solidFill>
                <a:latin typeface="Arial" charset="0"/>
                <a:cs typeface="Arial" charset="0"/>
              </a:rPr>
              <a:t>© Bruno Koch, Billentis  -  Reproduction is authorised provided the source is acknowledged.</a:t>
            </a:r>
          </a:p>
        </p:txBody>
      </p:sp>
      <p:pic>
        <p:nvPicPr>
          <p:cNvPr id="116746" name="Picture 24" descr="billentis_1024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583337" y="442913"/>
            <a:ext cx="1132417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441865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9pPr>
    </p:titleStyle>
    <p:bodyStyle>
      <a:lvl1pPr marL="225425" indent="-225425" algn="l" defTabSz="742950" rtl="0" eaLnBrk="0" fontAlgn="base" hangingPunct="0">
        <a:lnSpc>
          <a:spcPct val="90000"/>
        </a:lnSpc>
        <a:spcBef>
          <a:spcPct val="10000"/>
        </a:spcBef>
        <a:spcAft>
          <a:spcPct val="10000"/>
        </a:spcAft>
        <a:buSzPct val="80000"/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471488" indent="-244475" algn="l" defTabSz="742950" rtl="0" eaLnBrk="0" fontAlgn="base" hangingPunct="0">
        <a:lnSpc>
          <a:spcPct val="90000"/>
        </a:lnSpc>
        <a:spcBef>
          <a:spcPct val="10000"/>
        </a:spcBef>
        <a:spcAft>
          <a:spcPct val="10000"/>
        </a:spcAft>
        <a:buSzPct val="80000"/>
        <a:buFont typeface="Futura Bk"/>
        <a:buChar char="–"/>
        <a:defRPr sz="2400">
          <a:solidFill>
            <a:schemeClr val="tx1"/>
          </a:solidFill>
          <a:latin typeface="+mn-lt"/>
        </a:defRPr>
      </a:lvl2pPr>
      <a:lvl3pPr marL="700088" indent="-214313" algn="l" defTabSz="742950" rtl="0" eaLnBrk="0" fontAlgn="base" hangingPunct="0">
        <a:lnSpc>
          <a:spcPct val="90000"/>
        </a:lnSpc>
        <a:spcBef>
          <a:spcPct val="10000"/>
        </a:spcBef>
        <a:spcAft>
          <a:spcPct val="30000"/>
        </a:spcAft>
        <a:buSzPct val="85000"/>
        <a:buChar char="•"/>
        <a:defRPr sz="2200">
          <a:solidFill>
            <a:schemeClr val="tx1"/>
          </a:solidFill>
          <a:latin typeface="+mn-lt"/>
        </a:defRPr>
      </a:lvl3pPr>
      <a:lvl4pPr marL="1208088" indent="-182563" algn="l" defTabSz="742950" rtl="0" eaLnBrk="0" fontAlgn="base" hangingPunct="0">
        <a:lnSpc>
          <a:spcPct val="95000"/>
        </a:lnSpc>
        <a:spcBef>
          <a:spcPct val="10000"/>
        </a:spcBef>
        <a:spcAft>
          <a:spcPct val="30000"/>
        </a:spcAft>
        <a:buFont typeface="Futura Bk"/>
        <a:buChar char="–"/>
        <a:defRPr sz="2000">
          <a:solidFill>
            <a:schemeClr val="tx1"/>
          </a:solidFill>
          <a:latin typeface="+mn-lt"/>
        </a:defRPr>
      </a:lvl4pPr>
      <a:lvl5pPr marL="1933575" indent="-220663" algn="l" defTabSz="742950" rtl="0" eaLnBrk="0" fontAlgn="base" hangingPunct="0">
        <a:lnSpc>
          <a:spcPct val="95000"/>
        </a:lnSpc>
        <a:spcBef>
          <a:spcPct val="10000"/>
        </a:spcBef>
        <a:spcAft>
          <a:spcPct val="30000"/>
        </a:spcAft>
        <a:buChar char="–"/>
        <a:defRPr sz="2000">
          <a:solidFill>
            <a:schemeClr val="tx1"/>
          </a:solidFill>
          <a:latin typeface="+mn-lt"/>
        </a:defRPr>
      </a:lvl5pPr>
      <a:lvl6pPr marL="2390775" indent="-220663" algn="l" defTabSz="742950" rtl="0" fontAlgn="base">
        <a:lnSpc>
          <a:spcPct val="95000"/>
        </a:lnSpc>
        <a:spcBef>
          <a:spcPct val="10000"/>
        </a:spcBef>
        <a:spcAft>
          <a:spcPct val="30000"/>
        </a:spcAft>
        <a:buChar char="–"/>
        <a:defRPr>
          <a:solidFill>
            <a:schemeClr val="tx1"/>
          </a:solidFill>
          <a:latin typeface="+mn-lt"/>
        </a:defRPr>
      </a:lvl6pPr>
      <a:lvl7pPr marL="2847975" indent="-220663" algn="l" defTabSz="742950" rtl="0" fontAlgn="base">
        <a:lnSpc>
          <a:spcPct val="95000"/>
        </a:lnSpc>
        <a:spcBef>
          <a:spcPct val="10000"/>
        </a:spcBef>
        <a:spcAft>
          <a:spcPct val="30000"/>
        </a:spcAft>
        <a:buChar char="–"/>
        <a:defRPr>
          <a:solidFill>
            <a:schemeClr val="tx1"/>
          </a:solidFill>
          <a:latin typeface="+mn-lt"/>
        </a:defRPr>
      </a:lvl7pPr>
      <a:lvl8pPr marL="3305175" indent="-220663" algn="l" defTabSz="742950" rtl="0" fontAlgn="base">
        <a:lnSpc>
          <a:spcPct val="95000"/>
        </a:lnSpc>
        <a:spcBef>
          <a:spcPct val="10000"/>
        </a:spcBef>
        <a:spcAft>
          <a:spcPct val="30000"/>
        </a:spcAft>
        <a:buChar char="–"/>
        <a:defRPr>
          <a:solidFill>
            <a:schemeClr val="tx1"/>
          </a:solidFill>
          <a:latin typeface="+mn-lt"/>
        </a:defRPr>
      </a:lvl8pPr>
      <a:lvl9pPr marL="3762375" indent="-220663" algn="l" defTabSz="742950" rtl="0" fontAlgn="base">
        <a:lnSpc>
          <a:spcPct val="95000"/>
        </a:lnSpc>
        <a:spcBef>
          <a:spcPct val="10000"/>
        </a:spcBef>
        <a:spcAft>
          <a:spcPct val="30000"/>
        </a:spcAft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ChangeArrowheads="1"/>
          </p:cNvSpPr>
          <p:nvPr/>
        </p:nvSpPr>
        <p:spPr bwMode="ltGray">
          <a:xfrm>
            <a:off x="0" y="0"/>
            <a:ext cx="12192000" cy="1201738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 type="none" w="lg" len="sm"/>
          </a:ln>
          <a:effectLst/>
        </p:spPr>
        <p:txBody>
          <a:bodyPr wrap="none" lIns="0" tIns="0" rIns="0" bIns="0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de-CH" sz="2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450851" y="195264"/>
            <a:ext cx="977688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body" idx="1"/>
          </p:nvPr>
        </p:nvSpPr>
        <p:spPr bwMode="black">
          <a:xfrm>
            <a:off x="448734" y="1273175"/>
            <a:ext cx="11192933" cy="527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371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70373" name="Line 5"/>
          <p:cNvSpPr>
            <a:spLocks noChangeShapeType="1"/>
          </p:cNvSpPr>
          <p:nvPr/>
        </p:nvSpPr>
        <p:spPr bwMode="ltGray">
          <a:xfrm>
            <a:off x="0" y="6591300"/>
            <a:ext cx="12192000" cy="0"/>
          </a:xfrm>
          <a:prstGeom prst="line">
            <a:avLst/>
          </a:prstGeom>
          <a:noFill/>
          <a:ln w="9525">
            <a:solidFill>
              <a:srgbClr val="5A93B6"/>
            </a:solidFill>
            <a:round/>
            <a:headEnd/>
            <a:tailEnd type="none" w="lg" len="sm"/>
          </a:ln>
          <a:effectLst/>
        </p:spPr>
        <p:txBody>
          <a:bodyPr lIns="0" tIns="0" rIns="0" bIns="0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de-CH" sz="2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70374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11338985" y="6667858"/>
            <a:ext cx="535516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spcBef>
                <a:spcPct val="0"/>
              </a:spcBef>
              <a:defRPr sz="800">
                <a:solidFill>
                  <a:srgbClr val="5A93B6"/>
                </a:solidFill>
                <a:latin typeface="Futura Bk" pitchFamily="34" charset="0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/>
              <a:t>page </a:t>
            </a:r>
            <a:fld id="{2B9ADE18-01CF-4AE7-B722-2C65DEAE2982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570375" name="Rectangle 7"/>
          <p:cNvSpPr>
            <a:spLocks noGrp="1" noChangeArrowheads="1"/>
          </p:cNvSpPr>
          <p:nvPr>
            <p:ph type="dt" sz="quarter" idx="2"/>
          </p:nvPr>
        </p:nvSpPr>
        <p:spPr bwMode="gray">
          <a:xfrm>
            <a:off x="325968" y="6667500"/>
            <a:ext cx="147743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defRPr sz="800">
                <a:solidFill>
                  <a:srgbClr val="5A93B6"/>
                </a:solidFill>
                <a:latin typeface="Futura Bk" pitchFamily="34" charset="0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38F75296-6D9F-4A06-8E92-1E5EEE00DA88}" type="datetime1">
              <a:rPr lang="de-CH"/>
              <a:pPr fontAlgn="base">
                <a:spcAft>
                  <a:spcPct val="0"/>
                </a:spcAft>
                <a:defRPr/>
              </a:pPr>
              <a:t>03.12.2014</a:t>
            </a:fld>
            <a:endParaRPr lang="en-US" dirty="0"/>
          </a:p>
        </p:txBody>
      </p:sp>
      <p:sp>
        <p:nvSpPr>
          <p:cNvPr id="570376" name="Rectangle 8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074334" y="6657975"/>
            <a:ext cx="803063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Bef>
                <a:spcPct val="0"/>
              </a:spcBef>
              <a:defRPr sz="800">
                <a:solidFill>
                  <a:srgbClr val="5A93B6"/>
                </a:solidFill>
                <a:latin typeface="Futura Bk" pitchFamily="34" charset="0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/>
              <a:t>      </a:t>
            </a:r>
          </a:p>
        </p:txBody>
      </p:sp>
      <p:sp>
        <p:nvSpPr>
          <p:cNvPr id="570390" name="Text Box 22"/>
          <p:cNvSpPr txBox="1">
            <a:spLocks noChangeArrowheads="1"/>
          </p:cNvSpPr>
          <p:nvPr/>
        </p:nvSpPr>
        <p:spPr bwMode="auto">
          <a:xfrm>
            <a:off x="3225800" y="6619875"/>
            <a:ext cx="6400800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658" tIns="50830" rIns="101658" bIns="50830">
            <a:spAutoFit/>
          </a:bodyPr>
          <a:lstStyle/>
          <a:p>
            <a:pPr defTabSz="10160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800" dirty="0">
                <a:solidFill>
                  <a:srgbClr val="487DAD"/>
                </a:solidFill>
                <a:latin typeface="Arial" charset="0"/>
                <a:cs typeface="Arial" charset="0"/>
              </a:rPr>
              <a:t>© Bruno Koch, Billentis  -  Reproduction is authorised provided the source is acknowledged.</a:t>
            </a:r>
          </a:p>
        </p:txBody>
      </p:sp>
      <p:pic>
        <p:nvPicPr>
          <p:cNvPr id="116746" name="Picture 24" descr="billentis_1024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583334" y="442913"/>
            <a:ext cx="1132417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721641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9pPr>
    </p:titleStyle>
    <p:bodyStyle>
      <a:lvl1pPr marL="225425" indent="-225425" algn="l" defTabSz="742950" rtl="0" eaLnBrk="0" fontAlgn="base" hangingPunct="0">
        <a:lnSpc>
          <a:spcPct val="90000"/>
        </a:lnSpc>
        <a:spcBef>
          <a:spcPct val="10000"/>
        </a:spcBef>
        <a:spcAft>
          <a:spcPct val="10000"/>
        </a:spcAft>
        <a:buSzPct val="80000"/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471488" indent="-244475" algn="l" defTabSz="742950" rtl="0" eaLnBrk="0" fontAlgn="base" hangingPunct="0">
        <a:lnSpc>
          <a:spcPct val="90000"/>
        </a:lnSpc>
        <a:spcBef>
          <a:spcPct val="10000"/>
        </a:spcBef>
        <a:spcAft>
          <a:spcPct val="10000"/>
        </a:spcAft>
        <a:buSzPct val="80000"/>
        <a:buFont typeface="Futura Bk"/>
        <a:buChar char="–"/>
        <a:defRPr sz="2400">
          <a:solidFill>
            <a:schemeClr val="tx1"/>
          </a:solidFill>
          <a:latin typeface="+mn-lt"/>
        </a:defRPr>
      </a:lvl2pPr>
      <a:lvl3pPr marL="700088" indent="-214313" algn="l" defTabSz="742950" rtl="0" eaLnBrk="0" fontAlgn="base" hangingPunct="0">
        <a:lnSpc>
          <a:spcPct val="90000"/>
        </a:lnSpc>
        <a:spcBef>
          <a:spcPct val="10000"/>
        </a:spcBef>
        <a:spcAft>
          <a:spcPct val="30000"/>
        </a:spcAft>
        <a:buSzPct val="85000"/>
        <a:buChar char="•"/>
        <a:defRPr sz="2200">
          <a:solidFill>
            <a:schemeClr val="tx1"/>
          </a:solidFill>
          <a:latin typeface="+mn-lt"/>
        </a:defRPr>
      </a:lvl3pPr>
      <a:lvl4pPr marL="1208088" indent="-182563" algn="l" defTabSz="742950" rtl="0" eaLnBrk="0" fontAlgn="base" hangingPunct="0">
        <a:lnSpc>
          <a:spcPct val="95000"/>
        </a:lnSpc>
        <a:spcBef>
          <a:spcPct val="10000"/>
        </a:spcBef>
        <a:spcAft>
          <a:spcPct val="30000"/>
        </a:spcAft>
        <a:buFont typeface="Futura Bk"/>
        <a:buChar char="–"/>
        <a:defRPr sz="2000">
          <a:solidFill>
            <a:schemeClr val="tx1"/>
          </a:solidFill>
          <a:latin typeface="+mn-lt"/>
        </a:defRPr>
      </a:lvl4pPr>
      <a:lvl5pPr marL="1933575" indent="-220663" algn="l" defTabSz="742950" rtl="0" eaLnBrk="0" fontAlgn="base" hangingPunct="0">
        <a:lnSpc>
          <a:spcPct val="95000"/>
        </a:lnSpc>
        <a:spcBef>
          <a:spcPct val="10000"/>
        </a:spcBef>
        <a:spcAft>
          <a:spcPct val="30000"/>
        </a:spcAft>
        <a:buChar char="–"/>
        <a:defRPr sz="2000">
          <a:solidFill>
            <a:schemeClr val="tx1"/>
          </a:solidFill>
          <a:latin typeface="+mn-lt"/>
        </a:defRPr>
      </a:lvl5pPr>
      <a:lvl6pPr marL="2390775" indent="-220663" algn="l" defTabSz="742950" rtl="0" fontAlgn="base">
        <a:lnSpc>
          <a:spcPct val="95000"/>
        </a:lnSpc>
        <a:spcBef>
          <a:spcPct val="10000"/>
        </a:spcBef>
        <a:spcAft>
          <a:spcPct val="30000"/>
        </a:spcAft>
        <a:buChar char="–"/>
        <a:defRPr>
          <a:solidFill>
            <a:schemeClr val="tx1"/>
          </a:solidFill>
          <a:latin typeface="+mn-lt"/>
        </a:defRPr>
      </a:lvl6pPr>
      <a:lvl7pPr marL="2847975" indent="-220663" algn="l" defTabSz="742950" rtl="0" fontAlgn="base">
        <a:lnSpc>
          <a:spcPct val="95000"/>
        </a:lnSpc>
        <a:spcBef>
          <a:spcPct val="10000"/>
        </a:spcBef>
        <a:spcAft>
          <a:spcPct val="30000"/>
        </a:spcAft>
        <a:buChar char="–"/>
        <a:defRPr>
          <a:solidFill>
            <a:schemeClr val="tx1"/>
          </a:solidFill>
          <a:latin typeface="+mn-lt"/>
        </a:defRPr>
      </a:lvl7pPr>
      <a:lvl8pPr marL="3305175" indent="-220663" algn="l" defTabSz="742950" rtl="0" fontAlgn="base">
        <a:lnSpc>
          <a:spcPct val="95000"/>
        </a:lnSpc>
        <a:spcBef>
          <a:spcPct val="10000"/>
        </a:spcBef>
        <a:spcAft>
          <a:spcPct val="30000"/>
        </a:spcAft>
        <a:buChar char="–"/>
        <a:defRPr>
          <a:solidFill>
            <a:schemeClr val="tx1"/>
          </a:solidFill>
          <a:latin typeface="+mn-lt"/>
        </a:defRPr>
      </a:lvl8pPr>
      <a:lvl9pPr marL="3762375" indent="-220663" algn="l" defTabSz="742950" rtl="0" fontAlgn="base">
        <a:lnSpc>
          <a:spcPct val="95000"/>
        </a:lnSpc>
        <a:spcBef>
          <a:spcPct val="10000"/>
        </a:spcBef>
        <a:spcAft>
          <a:spcPct val="30000"/>
        </a:spcAft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Word_Document1.doc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93"/>
          <a:stretch/>
        </p:blipFill>
        <p:spPr>
          <a:xfrm rot="5400000">
            <a:off x="4505434" y="-4094869"/>
            <a:ext cx="3181131" cy="12192002"/>
          </a:xfrm>
          <a:prstGeom prst="rect">
            <a:avLst/>
          </a:prstGeom>
        </p:spPr>
      </p:pic>
      <p:sp>
        <p:nvSpPr>
          <p:cNvPr id="6" name="Rubrik 5"/>
          <p:cNvSpPr>
            <a:spLocks noGrp="1"/>
          </p:cNvSpPr>
          <p:nvPr>
            <p:ph type="ctrTitle"/>
          </p:nvPr>
        </p:nvSpPr>
        <p:spPr>
          <a:xfrm>
            <a:off x="1070919" y="3769760"/>
            <a:ext cx="10363200" cy="1470025"/>
          </a:xfrm>
        </p:spPr>
        <p:txBody>
          <a:bodyPr/>
          <a:lstStyle/>
          <a:p>
            <a:r>
              <a:rPr lang="sv-SE" dirty="0" smtClean="0"/>
              <a:t>NEA Julkarameller 2014!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712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NEA – Nätverket för </a:t>
            </a:r>
            <a:r>
              <a:rPr lang="sv-SE" dirty="0"/>
              <a:t>E</a:t>
            </a:r>
            <a:r>
              <a:rPr lang="sv-SE" dirty="0" smtClean="0"/>
              <a:t>lektroniska Affärer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sv-SE" dirty="0" smtClean="0"/>
              <a:t>Christer Rygaard</a:t>
            </a:r>
          </a:p>
          <a:p>
            <a:pPr algn="l"/>
            <a:r>
              <a:rPr lang="sv-SE" dirty="0" smtClean="0"/>
              <a:t>Christer.rygaard@nea.nu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0060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Kort om NEA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b="1" dirty="0" smtClean="0"/>
              <a:t>Vi är en ideell medlemsstyrd intresseorganisation utan vinstintresse. </a:t>
            </a:r>
            <a:br>
              <a:rPr lang="sv-SE" sz="2400" b="1" dirty="0" smtClean="0"/>
            </a:br>
            <a:endParaRPr lang="sv-SE" sz="2400" b="1" dirty="0" smtClean="0"/>
          </a:p>
          <a:p>
            <a:r>
              <a:rPr lang="sv-SE" sz="2400" b="1" dirty="0" smtClean="0"/>
              <a:t>Vi verkar för att e-affärer ska vara en självklarhet inom alla företag, organisationer och i samhället i stort.</a:t>
            </a:r>
            <a:br>
              <a:rPr lang="sv-SE" sz="2400" b="1" dirty="0" smtClean="0"/>
            </a:br>
            <a:endParaRPr lang="sv-SE" sz="2400" b="1" dirty="0" smtClean="0"/>
          </a:p>
          <a:p>
            <a:r>
              <a:rPr lang="sv-SE" sz="2400" b="1" dirty="0" smtClean="0"/>
              <a:t>NEA erbjuder en neutral och oberoende mötesplats för alla som är intresserade av eller verksamma inom e-affärer.</a:t>
            </a:r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196477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 är </a:t>
            </a:r>
            <a:r>
              <a:rPr lang="sv-SE" dirty="0" smtClean="0"/>
              <a:t>NEA:</a:t>
            </a:r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914400" y="1353059"/>
            <a:ext cx="3805881" cy="4965357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Advokatfirman Delphi i Sthlm AB </a:t>
            </a:r>
          </a:p>
          <a:p>
            <a:pPr marL="0" indent="0">
              <a:buNone/>
            </a:pPr>
            <a:r>
              <a:rPr lang="sv-SE" dirty="0"/>
              <a:t>Affärsbankernas Service AB </a:t>
            </a:r>
          </a:p>
          <a:p>
            <a:pPr marL="0" indent="0">
              <a:buNone/>
            </a:pPr>
            <a:r>
              <a:rPr lang="sv-SE" dirty="0"/>
              <a:t>Bankgirocentralen BGC AB </a:t>
            </a:r>
          </a:p>
          <a:p>
            <a:pPr marL="0" indent="0">
              <a:buNone/>
            </a:pPr>
            <a:r>
              <a:rPr lang="sv-SE" dirty="0"/>
              <a:t>Basware AB </a:t>
            </a:r>
          </a:p>
          <a:p>
            <a:pPr marL="0" indent="0">
              <a:buNone/>
            </a:pPr>
            <a:r>
              <a:rPr lang="sv-SE" dirty="0"/>
              <a:t>Compello AB </a:t>
            </a:r>
          </a:p>
          <a:p>
            <a:pPr marL="0" indent="0">
              <a:buNone/>
            </a:pPr>
            <a:r>
              <a:rPr lang="sv-SE" dirty="0"/>
              <a:t>CGI </a:t>
            </a:r>
          </a:p>
          <a:p>
            <a:pPr marL="0" indent="0">
              <a:buNone/>
            </a:pPr>
            <a:r>
              <a:rPr lang="sv-SE" dirty="0"/>
              <a:t>Data Interchange AB </a:t>
            </a:r>
          </a:p>
          <a:p>
            <a:pPr marL="0" indent="0">
              <a:buNone/>
            </a:pPr>
            <a:r>
              <a:rPr lang="sv-SE" dirty="0"/>
              <a:t>Danske Bank</a:t>
            </a:r>
          </a:p>
          <a:p>
            <a:pPr marL="0" indent="0">
              <a:buNone/>
            </a:pPr>
            <a:r>
              <a:rPr lang="sv-SE" dirty="0"/>
              <a:t>eBuilder Sweden AB </a:t>
            </a:r>
          </a:p>
          <a:p>
            <a:pPr marL="0" indent="0">
              <a:buNone/>
            </a:pPr>
            <a:r>
              <a:rPr lang="sv-SE" dirty="0"/>
              <a:t>EDI Solutions AB </a:t>
            </a:r>
          </a:p>
          <a:p>
            <a:pPr marL="0" indent="0">
              <a:buNone/>
            </a:pPr>
            <a:r>
              <a:rPr lang="sv-SE" dirty="0"/>
              <a:t>Ekonomistyrningsverket </a:t>
            </a:r>
          </a:p>
          <a:p>
            <a:pPr marL="0" indent="0">
              <a:buNone/>
            </a:pPr>
            <a:r>
              <a:rPr lang="sv-SE" dirty="0"/>
              <a:t>Ericsson AB </a:t>
            </a:r>
          </a:p>
          <a:p>
            <a:pPr marL="0" indent="0">
              <a:buNone/>
            </a:pPr>
            <a:r>
              <a:rPr lang="sv-SE" dirty="0"/>
              <a:t>EVRY AB </a:t>
            </a:r>
          </a:p>
          <a:p>
            <a:pPr marL="0" indent="0">
              <a:buNone/>
            </a:pPr>
            <a:r>
              <a:rPr lang="sv-SE" dirty="0"/>
              <a:t>Fortnox AB </a:t>
            </a:r>
          </a:p>
          <a:p>
            <a:pPr marL="0" indent="0">
              <a:buNone/>
            </a:pPr>
            <a:r>
              <a:rPr lang="sv-SE" dirty="0"/>
              <a:t>Fredholm Consulting AB 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4687331" y="1353059"/>
            <a:ext cx="359169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GS1 Sweden AB </a:t>
            </a:r>
          </a:p>
          <a:p>
            <a:r>
              <a:rPr lang="sv-SE" dirty="0"/>
              <a:t>Hogia Business Products AB </a:t>
            </a:r>
          </a:p>
          <a:p>
            <a:r>
              <a:rPr lang="sv-SE" dirty="0"/>
              <a:t>iCore Solutions AB </a:t>
            </a:r>
          </a:p>
          <a:p>
            <a:r>
              <a:rPr lang="sv-SE" dirty="0"/>
              <a:t>InExchange </a:t>
            </a:r>
          </a:p>
          <a:p>
            <a:r>
              <a:rPr lang="sv-SE" dirty="0"/>
              <a:t>IT- &amp; Telekomföretagen</a:t>
            </a:r>
          </a:p>
          <a:p>
            <a:r>
              <a:rPr lang="sv-SE" dirty="0"/>
              <a:t>Kelisec AB </a:t>
            </a:r>
          </a:p>
          <a:p>
            <a:r>
              <a:rPr lang="sv-SE" dirty="0"/>
              <a:t>Know e AB </a:t>
            </a:r>
          </a:p>
          <a:p>
            <a:r>
              <a:rPr lang="sv-SE" dirty="0"/>
              <a:t>Kommerskollegium </a:t>
            </a:r>
          </a:p>
          <a:p>
            <a:r>
              <a:rPr lang="sv-SE" dirty="0"/>
              <a:t>Logiq AS </a:t>
            </a:r>
          </a:p>
          <a:p>
            <a:r>
              <a:rPr lang="sv-SE" dirty="0"/>
              <a:t>LRD Revision och Rådgivning </a:t>
            </a:r>
          </a:p>
          <a:p>
            <a:r>
              <a:rPr lang="sv-SE" dirty="0"/>
              <a:t>Nordea Bank AB</a:t>
            </a:r>
          </a:p>
          <a:p>
            <a:r>
              <a:rPr lang="sv-SE" dirty="0"/>
              <a:t>MIO</a:t>
            </a:r>
          </a:p>
          <a:p>
            <a:r>
              <a:rPr lang="sv-SE" dirty="0"/>
              <a:t>Opus Capita </a:t>
            </a:r>
          </a:p>
          <a:p>
            <a:r>
              <a:rPr lang="sv-SE" dirty="0"/>
              <a:t>Palette </a:t>
            </a:r>
          </a:p>
          <a:p>
            <a:r>
              <a:rPr lang="sv-SE" dirty="0"/>
              <a:t>ReadSoft AB </a:t>
            </a:r>
          </a:p>
          <a:p>
            <a:r>
              <a:rPr lang="sv-SE" dirty="0"/>
              <a:t>Scancloud</a:t>
            </a:r>
          </a:p>
          <a:p>
            <a:r>
              <a:rPr lang="sv-SE" dirty="0"/>
              <a:t>SEB </a:t>
            </a:r>
          </a:p>
          <a:p>
            <a:r>
              <a:rPr lang="sv-SE" dirty="0"/>
              <a:t>Strålfors Svenska AB 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8303741" y="1353059"/>
            <a:ext cx="375645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/>
              <a:t>Swedbank </a:t>
            </a:r>
          </a:p>
          <a:p>
            <a:r>
              <a:rPr lang="sv-SE"/>
              <a:t>Sveriges kommuner och landsting </a:t>
            </a:r>
          </a:p>
          <a:p>
            <a:r>
              <a:rPr lang="sv-SE"/>
              <a:t>Symbrio AB </a:t>
            </a:r>
          </a:p>
          <a:p>
            <a:r>
              <a:rPr lang="sv-SE"/>
              <a:t>Telge Kraft AB </a:t>
            </a:r>
          </a:p>
          <a:p>
            <a:r>
              <a:rPr lang="sv-SE"/>
              <a:t>Tickstar AB </a:t>
            </a:r>
          </a:p>
          <a:p>
            <a:r>
              <a:rPr lang="sv-SE"/>
              <a:t>Tieto Value Networks </a:t>
            </a:r>
          </a:p>
          <a:p>
            <a:r>
              <a:rPr lang="sv-SE"/>
              <a:t>TrustWeaver AB </a:t>
            </a:r>
          </a:p>
          <a:p>
            <a:r>
              <a:rPr lang="sv-SE"/>
              <a:t>UNIT 4 Agresso AB </a:t>
            </a:r>
          </a:p>
          <a:p>
            <a:r>
              <a:rPr lang="sv-SE"/>
              <a:t>Vattenfall AB </a:t>
            </a:r>
          </a:p>
          <a:p>
            <a:r>
              <a:rPr lang="sv-SE"/>
              <a:t>Visma Commerce AB </a:t>
            </a:r>
          </a:p>
          <a:p>
            <a:r>
              <a:rPr lang="sv-SE"/>
              <a:t>Visma SPCS AB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5955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NEAs arbetsgrupper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b="1" dirty="0" smtClean="0"/>
              <a:t>Nationellt e-fakturaforum – speglingsgrupp till EUs</a:t>
            </a:r>
            <a:br>
              <a:rPr lang="sv-SE" sz="2400" b="1" dirty="0" smtClean="0"/>
            </a:br>
            <a:r>
              <a:rPr lang="sv-SE" sz="2400" b="1" dirty="0" err="1" smtClean="0"/>
              <a:t>European</a:t>
            </a:r>
            <a:r>
              <a:rPr lang="sv-SE" sz="2400" b="1" dirty="0" smtClean="0"/>
              <a:t> Multi </a:t>
            </a:r>
            <a:r>
              <a:rPr lang="sv-SE" sz="2400" b="1" dirty="0" err="1" smtClean="0"/>
              <a:t>Stakeholder</a:t>
            </a:r>
            <a:r>
              <a:rPr lang="sv-SE" sz="2400" b="1" dirty="0" smtClean="0"/>
              <a:t> Forum on Electronic </a:t>
            </a:r>
            <a:r>
              <a:rPr lang="sv-SE" sz="2400" b="1" dirty="0" err="1" smtClean="0"/>
              <a:t>Invoicing</a:t>
            </a:r>
            <a:r>
              <a:rPr lang="sv-SE" sz="2400" b="1" dirty="0" smtClean="0"/>
              <a:t> (EMSF)</a:t>
            </a:r>
            <a:br>
              <a:rPr lang="sv-SE" sz="2400" b="1" dirty="0" smtClean="0"/>
            </a:br>
            <a:endParaRPr lang="sv-SE" sz="2400" b="1" dirty="0" smtClean="0"/>
          </a:p>
          <a:p>
            <a:r>
              <a:rPr lang="sv-SE" sz="2400" b="1" dirty="0" smtClean="0"/>
              <a:t>Juridik och Säkerhet </a:t>
            </a:r>
            <a:br>
              <a:rPr lang="sv-SE" sz="2400" b="1" dirty="0" smtClean="0"/>
            </a:br>
            <a:endParaRPr lang="sv-SE" sz="2400" b="1" dirty="0" smtClean="0"/>
          </a:p>
          <a:p>
            <a:r>
              <a:rPr lang="sv-SE" sz="2400" b="1" dirty="0" smtClean="0"/>
              <a:t>Handel och Logistik</a:t>
            </a:r>
            <a:br>
              <a:rPr lang="sv-SE" sz="2400" b="1" dirty="0" smtClean="0"/>
            </a:br>
            <a:endParaRPr lang="sv-SE" sz="2400" b="1" dirty="0" smtClean="0"/>
          </a:p>
          <a:p>
            <a:r>
              <a:rPr lang="sv-SE" sz="2400" b="1" dirty="0" smtClean="0"/>
              <a:t>Operatörssamverkan</a:t>
            </a:r>
            <a:br>
              <a:rPr lang="sv-SE" sz="2400" b="1" dirty="0" smtClean="0"/>
            </a:br>
            <a:endParaRPr lang="sv-SE" sz="2400" b="1" dirty="0" smtClean="0"/>
          </a:p>
          <a:p>
            <a:r>
              <a:rPr lang="sv-SE" sz="2400" b="1" dirty="0" smtClean="0"/>
              <a:t>Programrådet</a:t>
            </a:r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345659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NEA Index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2" y="1571625"/>
            <a:ext cx="9410700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90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latin typeface="Arial" charset="0"/>
                <a:cs typeface="Arial" charset="0"/>
              </a:rPr>
              <a:t>Development of E-Invoicing Market Penetration</a:t>
            </a:r>
            <a:endParaRPr lang="en-GB" sz="1800" dirty="0" smtClean="0">
              <a:latin typeface="Arial" charset="0"/>
              <a:cs typeface="Arial" charset="0"/>
            </a:endParaRPr>
          </a:p>
        </p:txBody>
      </p:sp>
      <p:sp>
        <p:nvSpPr>
          <p:cNvPr id="1028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82C07073-E720-401B-A900-C49EAD0AD0AE}" type="slidenum">
              <a:rPr lang="en-US" smtClean="0"/>
              <a:pPr>
                <a:defRPr/>
              </a:pPr>
              <a:t>7</a:t>
            </a:fld>
            <a:endParaRPr lang="en-US" dirty="0" smtClean="0"/>
          </a:p>
        </p:txBody>
      </p:sp>
      <p:sp>
        <p:nvSpPr>
          <p:cNvPr id="1029" name="Datumsplatzhalt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B8F36502-C3DA-406B-9090-1D43B3ED1345}" type="datetime1">
              <a:rPr lang="de-CH" smtClean="0"/>
              <a:pPr>
                <a:defRPr/>
              </a:pPr>
              <a:t>03.12.2014</a:t>
            </a:fld>
            <a:endParaRPr lang="en-US" dirty="0" smtClean="0"/>
          </a:p>
        </p:txBody>
      </p:sp>
      <p:graphicFrame>
        <p:nvGraphicFramePr>
          <p:cNvPr id="89090" name="Object 1"/>
          <p:cNvGraphicFramePr>
            <a:graphicFrameLocks noChangeAspect="1"/>
          </p:cNvGraphicFramePr>
          <p:nvPr>
            <p:extLst/>
          </p:nvPr>
        </p:nvGraphicFramePr>
        <p:xfrm>
          <a:off x="270938" y="1773130"/>
          <a:ext cx="11231033" cy="473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4" imgW="9006390" imgH="5086620" progId="Word.Document.12">
                  <p:embed/>
                </p:oleObj>
              </mc:Choice>
              <mc:Fallback>
                <p:oleObj name="Document" r:id="rId4" imgW="9006390" imgH="5086620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938" y="1773130"/>
                        <a:ext cx="11231033" cy="473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19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dirty="0" smtClean="0">
                <a:latin typeface="Arial" charset="0"/>
                <a:cs typeface="Arial" charset="0"/>
              </a:rPr>
              <a:t>International E-Invoicing Adoption</a:t>
            </a:r>
            <a:br>
              <a:rPr lang="en-GB" sz="3200" dirty="0" smtClean="0">
                <a:latin typeface="Arial" charset="0"/>
                <a:cs typeface="Arial" charset="0"/>
              </a:rPr>
            </a:br>
            <a:r>
              <a:rPr lang="en-GB" sz="2000" dirty="0" smtClean="0">
                <a:latin typeface="Arial" charset="0"/>
                <a:cs typeface="Arial" charset="0"/>
              </a:rPr>
              <a:t>B2B, B2G, G2B and B2C</a:t>
            </a:r>
            <a:endParaRPr lang="en-GB" sz="3200" dirty="0" smtClean="0">
              <a:latin typeface="Arial" charset="0"/>
              <a:cs typeface="Arial" charset="0"/>
            </a:endParaRPr>
          </a:p>
        </p:txBody>
      </p:sp>
      <p:sp>
        <p:nvSpPr>
          <p:cNvPr id="10243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Futura Bk"/>
              </a:rPr>
              <a:t>page </a:t>
            </a:r>
            <a:fld id="{0014092C-03FB-4C14-AF10-2E389764CA20}" type="slidenum">
              <a:rPr lang="en-US" smtClean="0">
                <a:latin typeface="Futura Bk"/>
              </a:rPr>
              <a:pPr>
                <a:defRPr/>
              </a:pPr>
              <a:t>8</a:t>
            </a:fld>
            <a:endParaRPr lang="en-US" dirty="0" smtClean="0">
              <a:latin typeface="Futura Bk"/>
            </a:endParaRPr>
          </a:p>
        </p:txBody>
      </p:sp>
      <p:sp>
        <p:nvSpPr>
          <p:cNvPr id="10244" name="Datumsplatzhalt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5EDBE12F-CB74-486C-9B39-F9418D2F64C2}" type="datetime1">
              <a:rPr lang="de-CH" smtClean="0">
                <a:latin typeface="Futura Bk"/>
              </a:rPr>
              <a:pPr>
                <a:defRPr/>
              </a:pPr>
              <a:t>03.12.2014</a:t>
            </a:fld>
            <a:endParaRPr lang="en-US" dirty="0" smtClean="0">
              <a:latin typeface="Futura Bk"/>
            </a:endParaRPr>
          </a:p>
        </p:txBody>
      </p:sp>
      <p:grpSp>
        <p:nvGrpSpPr>
          <p:cNvPr id="185" name="Gruppieren 184"/>
          <p:cNvGrpSpPr>
            <a:grpSpLocks noChangeAspect="1"/>
          </p:cNvGrpSpPr>
          <p:nvPr/>
        </p:nvGrpSpPr>
        <p:grpSpPr>
          <a:xfrm>
            <a:off x="1578595" y="1324187"/>
            <a:ext cx="9304836" cy="4589119"/>
            <a:chOff x="1039813" y="1341438"/>
            <a:chExt cx="7288212" cy="4792702"/>
          </a:xfrm>
        </p:grpSpPr>
        <p:sp>
          <p:nvSpPr>
            <p:cNvPr id="352" name="Freeform 5"/>
            <p:cNvSpPr>
              <a:spLocks/>
            </p:cNvSpPr>
            <p:nvPr/>
          </p:nvSpPr>
          <p:spPr bwMode="auto">
            <a:xfrm>
              <a:off x="1039813" y="2730500"/>
              <a:ext cx="201612" cy="225425"/>
            </a:xfrm>
            <a:custGeom>
              <a:avLst/>
              <a:gdLst>
                <a:gd name="T0" fmla="*/ 0 w 159"/>
                <a:gd name="T1" fmla="*/ 2147483647 h 177"/>
                <a:gd name="T2" fmla="*/ 0 w 159"/>
                <a:gd name="T3" fmla="*/ 2147483647 h 177"/>
                <a:gd name="T4" fmla="*/ 0 w 159"/>
                <a:gd name="T5" fmla="*/ 2147483647 h 177"/>
                <a:gd name="T6" fmla="*/ 0 w 159"/>
                <a:gd name="T7" fmla="*/ 0 h 177"/>
                <a:gd name="T8" fmla="*/ 2147483647 w 159"/>
                <a:gd name="T9" fmla="*/ 2147483647 h 177"/>
                <a:gd name="T10" fmla="*/ 2147483647 w 159"/>
                <a:gd name="T11" fmla="*/ 2147483647 h 177"/>
                <a:gd name="T12" fmla="*/ 2147483647 w 159"/>
                <a:gd name="T13" fmla="*/ 2147483647 h 177"/>
                <a:gd name="T14" fmla="*/ 2147483647 w 159"/>
                <a:gd name="T15" fmla="*/ 2147483647 h 177"/>
                <a:gd name="T16" fmla="*/ 2147483647 w 159"/>
                <a:gd name="T17" fmla="*/ 2147483647 h 177"/>
                <a:gd name="T18" fmla="*/ 2147483647 w 159"/>
                <a:gd name="T19" fmla="*/ 2147483647 h 177"/>
                <a:gd name="T20" fmla="*/ 2147483647 w 159"/>
                <a:gd name="T21" fmla="*/ 2147483647 h 177"/>
                <a:gd name="T22" fmla="*/ 2147483647 w 159"/>
                <a:gd name="T23" fmla="*/ 2147483647 h 177"/>
                <a:gd name="T24" fmla="*/ 2147483647 w 159"/>
                <a:gd name="T25" fmla="*/ 2147483647 h 177"/>
                <a:gd name="T26" fmla="*/ 2147483647 w 159"/>
                <a:gd name="T27" fmla="*/ 2147483647 h 177"/>
                <a:gd name="T28" fmla="*/ 2147483647 w 159"/>
                <a:gd name="T29" fmla="*/ 2147483647 h 177"/>
                <a:gd name="T30" fmla="*/ 2147483647 w 159"/>
                <a:gd name="T31" fmla="*/ 2147483647 h 177"/>
                <a:gd name="T32" fmla="*/ 2147483647 w 159"/>
                <a:gd name="T33" fmla="*/ 2147483647 h 177"/>
                <a:gd name="T34" fmla="*/ 2147483647 w 159"/>
                <a:gd name="T35" fmla="*/ 2147483647 h 177"/>
                <a:gd name="T36" fmla="*/ 2147483647 w 159"/>
                <a:gd name="T37" fmla="*/ 2147483647 h 177"/>
                <a:gd name="T38" fmla="*/ 2147483647 w 159"/>
                <a:gd name="T39" fmla="*/ 2147483647 h 177"/>
                <a:gd name="T40" fmla="*/ 2147483647 w 159"/>
                <a:gd name="T41" fmla="*/ 2147483647 h 177"/>
                <a:gd name="T42" fmla="*/ 2147483647 w 159"/>
                <a:gd name="T43" fmla="*/ 2147483647 h 177"/>
                <a:gd name="T44" fmla="*/ 2147483647 w 159"/>
                <a:gd name="T45" fmla="*/ 2147483647 h 177"/>
                <a:gd name="T46" fmla="*/ 2147483647 w 159"/>
                <a:gd name="T47" fmla="*/ 2147483647 h 177"/>
                <a:gd name="T48" fmla="*/ 2147483647 w 159"/>
                <a:gd name="T49" fmla="*/ 2147483647 h 177"/>
                <a:gd name="T50" fmla="*/ 2147483647 w 159"/>
                <a:gd name="T51" fmla="*/ 2147483647 h 177"/>
                <a:gd name="T52" fmla="*/ 2147483647 w 159"/>
                <a:gd name="T53" fmla="*/ 2147483647 h 177"/>
                <a:gd name="T54" fmla="*/ 2147483647 w 159"/>
                <a:gd name="T55" fmla="*/ 2147483647 h 177"/>
                <a:gd name="T56" fmla="*/ 2147483647 w 159"/>
                <a:gd name="T57" fmla="*/ 2147483647 h 177"/>
                <a:gd name="T58" fmla="*/ 2147483647 w 159"/>
                <a:gd name="T59" fmla="*/ 2147483647 h 177"/>
                <a:gd name="T60" fmla="*/ 2147483647 w 159"/>
                <a:gd name="T61" fmla="*/ 2147483647 h 177"/>
                <a:gd name="T62" fmla="*/ 2147483647 w 159"/>
                <a:gd name="T63" fmla="*/ 2147483647 h 177"/>
                <a:gd name="T64" fmla="*/ 2147483647 w 159"/>
                <a:gd name="T65" fmla="*/ 2147483647 h 177"/>
                <a:gd name="T66" fmla="*/ 2147483647 w 159"/>
                <a:gd name="T67" fmla="*/ 2147483647 h 177"/>
                <a:gd name="T68" fmla="*/ 2147483647 w 159"/>
                <a:gd name="T69" fmla="*/ 2147483647 h 177"/>
                <a:gd name="T70" fmla="*/ 2147483647 w 159"/>
                <a:gd name="T71" fmla="*/ 2147483647 h 177"/>
                <a:gd name="T72" fmla="*/ 2147483647 w 159"/>
                <a:gd name="T73" fmla="*/ 2147483647 h 177"/>
                <a:gd name="T74" fmla="*/ 2147483647 w 159"/>
                <a:gd name="T75" fmla="*/ 2147483647 h 177"/>
                <a:gd name="T76" fmla="*/ 2147483647 w 159"/>
                <a:gd name="T77" fmla="*/ 2147483647 h 177"/>
                <a:gd name="T78" fmla="*/ 2147483647 w 159"/>
                <a:gd name="T79" fmla="*/ 2147483647 h 177"/>
                <a:gd name="T80" fmla="*/ 2147483647 w 159"/>
                <a:gd name="T81" fmla="*/ 2147483647 h 177"/>
                <a:gd name="T82" fmla="*/ 2147483647 w 159"/>
                <a:gd name="T83" fmla="*/ 2147483647 h 177"/>
                <a:gd name="T84" fmla="*/ 2147483647 w 159"/>
                <a:gd name="T85" fmla="*/ 2147483647 h 177"/>
                <a:gd name="T86" fmla="*/ 0 w 159"/>
                <a:gd name="T87" fmla="*/ 2147483647 h 1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59"/>
                <a:gd name="T133" fmla="*/ 0 h 177"/>
                <a:gd name="T134" fmla="*/ 159 w 159"/>
                <a:gd name="T135" fmla="*/ 177 h 17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59" h="177">
                  <a:moveTo>
                    <a:pt x="0" y="162"/>
                  </a:moveTo>
                  <a:lnTo>
                    <a:pt x="0" y="154"/>
                  </a:lnTo>
                  <a:lnTo>
                    <a:pt x="0" y="144"/>
                  </a:lnTo>
                  <a:lnTo>
                    <a:pt x="0" y="142"/>
                  </a:lnTo>
                  <a:lnTo>
                    <a:pt x="0" y="119"/>
                  </a:lnTo>
                  <a:lnTo>
                    <a:pt x="0" y="81"/>
                  </a:lnTo>
                  <a:lnTo>
                    <a:pt x="0" y="41"/>
                  </a:lnTo>
                  <a:lnTo>
                    <a:pt x="0" y="0"/>
                  </a:lnTo>
                  <a:lnTo>
                    <a:pt x="20" y="13"/>
                  </a:lnTo>
                  <a:lnTo>
                    <a:pt x="33" y="23"/>
                  </a:lnTo>
                  <a:lnTo>
                    <a:pt x="38" y="28"/>
                  </a:lnTo>
                  <a:lnTo>
                    <a:pt x="66" y="46"/>
                  </a:lnTo>
                  <a:lnTo>
                    <a:pt x="73" y="53"/>
                  </a:lnTo>
                  <a:lnTo>
                    <a:pt x="73" y="56"/>
                  </a:lnTo>
                  <a:lnTo>
                    <a:pt x="76" y="58"/>
                  </a:lnTo>
                  <a:lnTo>
                    <a:pt x="78" y="66"/>
                  </a:lnTo>
                  <a:lnTo>
                    <a:pt x="81" y="81"/>
                  </a:lnTo>
                  <a:lnTo>
                    <a:pt x="78" y="89"/>
                  </a:lnTo>
                  <a:lnTo>
                    <a:pt x="86" y="104"/>
                  </a:lnTo>
                  <a:lnTo>
                    <a:pt x="94" y="106"/>
                  </a:lnTo>
                  <a:lnTo>
                    <a:pt x="94" y="104"/>
                  </a:lnTo>
                  <a:lnTo>
                    <a:pt x="96" y="101"/>
                  </a:lnTo>
                  <a:lnTo>
                    <a:pt x="94" y="99"/>
                  </a:lnTo>
                  <a:lnTo>
                    <a:pt x="91" y="91"/>
                  </a:lnTo>
                  <a:lnTo>
                    <a:pt x="91" y="81"/>
                  </a:lnTo>
                  <a:lnTo>
                    <a:pt x="91" y="76"/>
                  </a:lnTo>
                  <a:lnTo>
                    <a:pt x="99" y="73"/>
                  </a:lnTo>
                  <a:lnTo>
                    <a:pt x="104" y="78"/>
                  </a:lnTo>
                  <a:lnTo>
                    <a:pt x="109" y="81"/>
                  </a:lnTo>
                  <a:lnTo>
                    <a:pt x="114" y="81"/>
                  </a:lnTo>
                  <a:lnTo>
                    <a:pt x="121" y="78"/>
                  </a:lnTo>
                  <a:lnTo>
                    <a:pt x="126" y="81"/>
                  </a:lnTo>
                  <a:lnTo>
                    <a:pt x="134" y="89"/>
                  </a:lnTo>
                  <a:lnTo>
                    <a:pt x="139" y="96"/>
                  </a:lnTo>
                  <a:lnTo>
                    <a:pt x="152" y="106"/>
                  </a:lnTo>
                  <a:lnTo>
                    <a:pt x="152" y="109"/>
                  </a:lnTo>
                  <a:lnTo>
                    <a:pt x="157" y="111"/>
                  </a:lnTo>
                  <a:lnTo>
                    <a:pt x="159" y="114"/>
                  </a:lnTo>
                  <a:lnTo>
                    <a:pt x="159" y="116"/>
                  </a:lnTo>
                  <a:lnTo>
                    <a:pt x="157" y="119"/>
                  </a:lnTo>
                  <a:lnTo>
                    <a:pt x="152" y="116"/>
                  </a:lnTo>
                  <a:lnTo>
                    <a:pt x="149" y="116"/>
                  </a:lnTo>
                  <a:lnTo>
                    <a:pt x="142" y="129"/>
                  </a:lnTo>
                  <a:lnTo>
                    <a:pt x="132" y="121"/>
                  </a:lnTo>
                  <a:lnTo>
                    <a:pt x="134" y="126"/>
                  </a:lnTo>
                  <a:lnTo>
                    <a:pt x="137" y="129"/>
                  </a:lnTo>
                  <a:lnTo>
                    <a:pt x="139" y="134"/>
                  </a:lnTo>
                  <a:lnTo>
                    <a:pt x="132" y="131"/>
                  </a:lnTo>
                  <a:lnTo>
                    <a:pt x="124" y="134"/>
                  </a:lnTo>
                  <a:lnTo>
                    <a:pt x="116" y="126"/>
                  </a:lnTo>
                  <a:lnTo>
                    <a:pt x="111" y="126"/>
                  </a:lnTo>
                  <a:lnTo>
                    <a:pt x="114" y="131"/>
                  </a:lnTo>
                  <a:lnTo>
                    <a:pt x="119" y="137"/>
                  </a:lnTo>
                  <a:lnTo>
                    <a:pt x="119" y="142"/>
                  </a:lnTo>
                  <a:lnTo>
                    <a:pt x="121" y="149"/>
                  </a:lnTo>
                  <a:lnTo>
                    <a:pt x="121" y="154"/>
                  </a:lnTo>
                  <a:lnTo>
                    <a:pt x="114" y="154"/>
                  </a:lnTo>
                  <a:lnTo>
                    <a:pt x="109" y="157"/>
                  </a:lnTo>
                  <a:lnTo>
                    <a:pt x="109" y="159"/>
                  </a:lnTo>
                  <a:lnTo>
                    <a:pt x="111" y="172"/>
                  </a:lnTo>
                  <a:lnTo>
                    <a:pt x="111" y="177"/>
                  </a:lnTo>
                  <a:lnTo>
                    <a:pt x="104" y="177"/>
                  </a:lnTo>
                  <a:lnTo>
                    <a:pt x="101" y="177"/>
                  </a:lnTo>
                  <a:lnTo>
                    <a:pt x="91" y="174"/>
                  </a:lnTo>
                  <a:lnTo>
                    <a:pt x="91" y="169"/>
                  </a:lnTo>
                  <a:lnTo>
                    <a:pt x="78" y="162"/>
                  </a:lnTo>
                  <a:lnTo>
                    <a:pt x="76" y="164"/>
                  </a:lnTo>
                  <a:lnTo>
                    <a:pt x="68" y="157"/>
                  </a:lnTo>
                  <a:lnTo>
                    <a:pt x="66" y="154"/>
                  </a:lnTo>
                  <a:lnTo>
                    <a:pt x="63" y="149"/>
                  </a:lnTo>
                  <a:lnTo>
                    <a:pt x="66" y="147"/>
                  </a:lnTo>
                  <a:lnTo>
                    <a:pt x="63" y="139"/>
                  </a:lnTo>
                  <a:lnTo>
                    <a:pt x="58" y="134"/>
                  </a:lnTo>
                  <a:lnTo>
                    <a:pt x="53" y="131"/>
                  </a:lnTo>
                  <a:lnTo>
                    <a:pt x="48" y="131"/>
                  </a:lnTo>
                  <a:lnTo>
                    <a:pt x="43" y="137"/>
                  </a:lnTo>
                  <a:lnTo>
                    <a:pt x="33" y="137"/>
                  </a:lnTo>
                  <a:lnTo>
                    <a:pt x="25" y="137"/>
                  </a:lnTo>
                  <a:lnTo>
                    <a:pt x="25" y="129"/>
                  </a:lnTo>
                  <a:lnTo>
                    <a:pt x="23" y="124"/>
                  </a:lnTo>
                  <a:lnTo>
                    <a:pt x="20" y="116"/>
                  </a:lnTo>
                  <a:lnTo>
                    <a:pt x="13" y="119"/>
                  </a:lnTo>
                  <a:lnTo>
                    <a:pt x="10" y="126"/>
                  </a:lnTo>
                  <a:lnTo>
                    <a:pt x="5" y="147"/>
                  </a:lnTo>
                  <a:lnTo>
                    <a:pt x="5" y="157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3" name="Freeform 6"/>
            <p:cNvSpPr>
              <a:spLocks noEditPoints="1"/>
            </p:cNvSpPr>
            <p:nvPr/>
          </p:nvSpPr>
          <p:spPr bwMode="auto">
            <a:xfrm>
              <a:off x="1833563" y="1412875"/>
              <a:ext cx="1787525" cy="2338388"/>
            </a:xfrm>
            <a:custGeom>
              <a:avLst/>
              <a:gdLst>
                <a:gd name="T0" fmla="*/ 2147483647 w 1406"/>
                <a:gd name="T1" fmla="*/ 2147483647 h 1840"/>
                <a:gd name="T2" fmla="*/ 2147483647 w 1406"/>
                <a:gd name="T3" fmla="*/ 2147483647 h 1840"/>
                <a:gd name="T4" fmla="*/ 2147483647 w 1406"/>
                <a:gd name="T5" fmla="*/ 2147483647 h 1840"/>
                <a:gd name="T6" fmla="*/ 2147483647 w 1406"/>
                <a:gd name="T7" fmla="*/ 2147483647 h 1840"/>
                <a:gd name="T8" fmla="*/ 2147483647 w 1406"/>
                <a:gd name="T9" fmla="*/ 2147483647 h 1840"/>
                <a:gd name="T10" fmla="*/ 2147483647 w 1406"/>
                <a:gd name="T11" fmla="*/ 2147483647 h 1840"/>
                <a:gd name="T12" fmla="*/ 2147483647 w 1406"/>
                <a:gd name="T13" fmla="*/ 2147483647 h 1840"/>
                <a:gd name="T14" fmla="*/ 2147483647 w 1406"/>
                <a:gd name="T15" fmla="*/ 2147483647 h 1840"/>
                <a:gd name="T16" fmla="*/ 2147483647 w 1406"/>
                <a:gd name="T17" fmla="*/ 2147483647 h 1840"/>
                <a:gd name="T18" fmla="*/ 2147483647 w 1406"/>
                <a:gd name="T19" fmla="*/ 2147483647 h 1840"/>
                <a:gd name="T20" fmla="*/ 2147483647 w 1406"/>
                <a:gd name="T21" fmla="*/ 2147483647 h 1840"/>
                <a:gd name="T22" fmla="*/ 2147483647 w 1406"/>
                <a:gd name="T23" fmla="*/ 2147483647 h 1840"/>
                <a:gd name="T24" fmla="*/ 2147483647 w 1406"/>
                <a:gd name="T25" fmla="*/ 2147483647 h 1840"/>
                <a:gd name="T26" fmla="*/ 2147483647 w 1406"/>
                <a:gd name="T27" fmla="*/ 2147483647 h 1840"/>
                <a:gd name="T28" fmla="*/ 2147483647 w 1406"/>
                <a:gd name="T29" fmla="*/ 2147483647 h 1840"/>
                <a:gd name="T30" fmla="*/ 2147483647 w 1406"/>
                <a:gd name="T31" fmla="*/ 2147483647 h 1840"/>
                <a:gd name="T32" fmla="*/ 2147483647 w 1406"/>
                <a:gd name="T33" fmla="*/ 2147483647 h 1840"/>
                <a:gd name="T34" fmla="*/ 2147483647 w 1406"/>
                <a:gd name="T35" fmla="*/ 2147483647 h 1840"/>
                <a:gd name="T36" fmla="*/ 2147483647 w 1406"/>
                <a:gd name="T37" fmla="*/ 2147483647 h 1840"/>
                <a:gd name="T38" fmla="*/ 2147483647 w 1406"/>
                <a:gd name="T39" fmla="*/ 2147483647 h 1840"/>
                <a:gd name="T40" fmla="*/ 2147483647 w 1406"/>
                <a:gd name="T41" fmla="*/ 2147483647 h 1840"/>
                <a:gd name="T42" fmla="*/ 2147483647 w 1406"/>
                <a:gd name="T43" fmla="*/ 2147483647 h 1840"/>
                <a:gd name="T44" fmla="*/ 2147483647 w 1406"/>
                <a:gd name="T45" fmla="*/ 2147483647 h 1840"/>
                <a:gd name="T46" fmla="*/ 2147483647 w 1406"/>
                <a:gd name="T47" fmla="*/ 2147483647 h 1840"/>
                <a:gd name="T48" fmla="*/ 2147483647 w 1406"/>
                <a:gd name="T49" fmla="*/ 2147483647 h 1840"/>
                <a:gd name="T50" fmla="*/ 2147483647 w 1406"/>
                <a:gd name="T51" fmla="*/ 2147483647 h 1840"/>
                <a:gd name="T52" fmla="*/ 2147483647 w 1406"/>
                <a:gd name="T53" fmla="*/ 2147483647 h 1840"/>
                <a:gd name="T54" fmla="*/ 2147483647 w 1406"/>
                <a:gd name="T55" fmla="*/ 2147483647 h 1840"/>
                <a:gd name="T56" fmla="*/ 2147483647 w 1406"/>
                <a:gd name="T57" fmla="*/ 2147483647 h 1840"/>
                <a:gd name="T58" fmla="*/ 2147483647 w 1406"/>
                <a:gd name="T59" fmla="*/ 2147483647 h 1840"/>
                <a:gd name="T60" fmla="*/ 2147483647 w 1406"/>
                <a:gd name="T61" fmla="*/ 2147483647 h 1840"/>
                <a:gd name="T62" fmla="*/ 2147483647 w 1406"/>
                <a:gd name="T63" fmla="*/ 2147483647 h 1840"/>
                <a:gd name="T64" fmla="*/ 2147483647 w 1406"/>
                <a:gd name="T65" fmla="*/ 2147483647 h 1840"/>
                <a:gd name="T66" fmla="*/ 2147483647 w 1406"/>
                <a:gd name="T67" fmla="*/ 2147483647 h 1840"/>
                <a:gd name="T68" fmla="*/ 2147483647 w 1406"/>
                <a:gd name="T69" fmla="*/ 2147483647 h 1840"/>
                <a:gd name="T70" fmla="*/ 2147483647 w 1406"/>
                <a:gd name="T71" fmla="*/ 2147483647 h 1840"/>
                <a:gd name="T72" fmla="*/ 2147483647 w 1406"/>
                <a:gd name="T73" fmla="*/ 2147483647 h 1840"/>
                <a:gd name="T74" fmla="*/ 2147483647 w 1406"/>
                <a:gd name="T75" fmla="*/ 2147483647 h 1840"/>
                <a:gd name="T76" fmla="*/ 2147483647 w 1406"/>
                <a:gd name="T77" fmla="*/ 2147483647 h 1840"/>
                <a:gd name="T78" fmla="*/ 2147483647 w 1406"/>
                <a:gd name="T79" fmla="*/ 2147483647 h 1840"/>
                <a:gd name="T80" fmla="*/ 2147483647 w 1406"/>
                <a:gd name="T81" fmla="*/ 2147483647 h 1840"/>
                <a:gd name="T82" fmla="*/ 2147483647 w 1406"/>
                <a:gd name="T83" fmla="*/ 2147483647 h 1840"/>
                <a:gd name="T84" fmla="*/ 2147483647 w 1406"/>
                <a:gd name="T85" fmla="*/ 2147483647 h 1840"/>
                <a:gd name="T86" fmla="*/ 2147483647 w 1406"/>
                <a:gd name="T87" fmla="*/ 2147483647 h 1840"/>
                <a:gd name="T88" fmla="*/ 2147483647 w 1406"/>
                <a:gd name="T89" fmla="*/ 2147483647 h 1840"/>
                <a:gd name="T90" fmla="*/ 2147483647 w 1406"/>
                <a:gd name="T91" fmla="*/ 2147483647 h 1840"/>
                <a:gd name="T92" fmla="*/ 2147483647 w 1406"/>
                <a:gd name="T93" fmla="*/ 2147483647 h 1840"/>
                <a:gd name="T94" fmla="*/ 2147483647 w 1406"/>
                <a:gd name="T95" fmla="*/ 2147483647 h 1840"/>
                <a:gd name="T96" fmla="*/ 2147483647 w 1406"/>
                <a:gd name="T97" fmla="*/ 2147483647 h 1840"/>
                <a:gd name="T98" fmla="*/ 2147483647 w 1406"/>
                <a:gd name="T99" fmla="*/ 2147483647 h 1840"/>
                <a:gd name="T100" fmla="*/ 2147483647 w 1406"/>
                <a:gd name="T101" fmla="*/ 2147483647 h 1840"/>
                <a:gd name="T102" fmla="*/ 2147483647 w 1406"/>
                <a:gd name="T103" fmla="*/ 2147483647 h 1840"/>
                <a:gd name="T104" fmla="*/ 2147483647 w 1406"/>
                <a:gd name="T105" fmla="*/ 2147483647 h 1840"/>
                <a:gd name="T106" fmla="*/ 2147483647 w 1406"/>
                <a:gd name="T107" fmla="*/ 2147483647 h 1840"/>
                <a:gd name="T108" fmla="*/ 2147483647 w 1406"/>
                <a:gd name="T109" fmla="*/ 2147483647 h 1840"/>
                <a:gd name="T110" fmla="*/ 2147483647 w 1406"/>
                <a:gd name="T111" fmla="*/ 2147483647 h 1840"/>
                <a:gd name="T112" fmla="*/ 2147483647 w 1406"/>
                <a:gd name="T113" fmla="*/ 2147483647 h 1840"/>
                <a:gd name="T114" fmla="*/ 2147483647 w 1406"/>
                <a:gd name="T115" fmla="*/ 2147483647 h 1840"/>
                <a:gd name="T116" fmla="*/ 2147483647 w 1406"/>
                <a:gd name="T117" fmla="*/ 2147483647 h 1840"/>
                <a:gd name="T118" fmla="*/ 2147483647 w 1406"/>
                <a:gd name="T119" fmla="*/ 2147483647 h 1840"/>
                <a:gd name="T120" fmla="*/ 2147483647 w 1406"/>
                <a:gd name="T121" fmla="*/ 2147483647 h 1840"/>
                <a:gd name="T122" fmla="*/ 2147483647 w 1406"/>
                <a:gd name="T123" fmla="*/ 2147483647 h 1840"/>
                <a:gd name="T124" fmla="*/ 2147483647 w 1406"/>
                <a:gd name="T125" fmla="*/ 2147483647 h 184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406"/>
                <a:gd name="T190" fmla="*/ 0 h 1840"/>
                <a:gd name="T191" fmla="*/ 1406 w 1406"/>
                <a:gd name="T192" fmla="*/ 1840 h 184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406" h="1840">
                  <a:moveTo>
                    <a:pt x="134" y="1565"/>
                  </a:moveTo>
                  <a:lnTo>
                    <a:pt x="129" y="1557"/>
                  </a:lnTo>
                  <a:lnTo>
                    <a:pt x="127" y="1552"/>
                  </a:lnTo>
                  <a:lnTo>
                    <a:pt x="127" y="1547"/>
                  </a:lnTo>
                  <a:lnTo>
                    <a:pt x="127" y="1545"/>
                  </a:lnTo>
                  <a:lnTo>
                    <a:pt x="129" y="1545"/>
                  </a:lnTo>
                  <a:lnTo>
                    <a:pt x="132" y="1545"/>
                  </a:lnTo>
                  <a:lnTo>
                    <a:pt x="137" y="1547"/>
                  </a:lnTo>
                  <a:lnTo>
                    <a:pt x="142" y="1547"/>
                  </a:lnTo>
                  <a:lnTo>
                    <a:pt x="144" y="1547"/>
                  </a:lnTo>
                  <a:lnTo>
                    <a:pt x="144" y="1550"/>
                  </a:lnTo>
                  <a:lnTo>
                    <a:pt x="144" y="1552"/>
                  </a:lnTo>
                  <a:lnTo>
                    <a:pt x="142" y="1560"/>
                  </a:lnTo>
                  <a:lnTo>
                    <a:pt x="142" y="1562"/>
                  </a:lnTo>
                  <a:lnTo>
                    <a:pt x="139" y="1565"/>
                  </a:lnTo>
                  <a:lnTo>
                    <a:pt x="134" y="1565"/>
                  </a:lnTo>
                  <a:close/>
                  <a:moveTo>
                    <a:pt x="1032" y="1110"/>
                  </a:moveTo>
                  <a:lnTo>
                    <a:pt x="1021" y="1110"/>
                  </a:lnTo>
                  <a:lnTo>
                    <a:pt x="1019" y="1105"/>
                  </a:lnTo>
                  <a:lnTo>
                    <a:pt x="1016" y="1103"/>
                  </a:lnTo>
                  <a:lnTo>
                    <a:pt x="1016" y="1093"/>
                  </a:lnTo>
                  <a:lnTo>
                    <a:pt x="1019" y="1085"/>
                  </a:lnTo>
                  <a:lnTo>
                    <a:pt x="1024" y="1073"/>
                  </a:lnTo>
                  <a:lnTo>
                    <a:pt x="1027" y="1067"/>
                  </a:lnTo>
                  <a:lnTo>
                    <a:pt x="1037" y="1065"/>
                  </a:lnTo>
                  <a:lnTo>
                    <a:pt x="1044" y="1067"/>
                  </a:lnTo>
                  <a:lnTo>
                    <a:pt x="1049" y="1073"/>
                  </a:lnTo>
                  <a:lnTo>
                    <a:pt x="1049" y="1083"/>
                  </a:lnTo>
                  <a:lnTo>
                    <a:pt x="1049" y="1095"/>
                  </a:lnTo>
                  <a:lnTo>
                    <a:pt x="1047" y="1100"/>
                  </a:lnTo>
                  <a:lnTo>
                    <a:pt x="1039" y="1108"/>
                  </a:lnTo>
                  <a:lnTo>
                    <a:pt x="1032" y="1110"/>
                  </a:lnTo>
                  <a:close/>
                  <a:moveTo>
                    <a:pt x="711" y="1057"/>
                  </a:moveTo>
                  <a:lnTo>
                    <a:pt x="706" y="1055"/>
                  </a:lnTo>
                  <a:lnTo>
                    <a:pt x="698" y="1052"/>
                  </a:lnTo>
                  <a:lnTo>
                    <a:pt x="690" y="1050"/>
                  </a:lnTo>
                  <a:lnTo>
                    <a:pt x="683" y="1045"/>
                  </a:lnTo>
                  <a:lnTo>
                    <a:pt x="675" y="1042"/>
                  </a:lnTo>
                  <a:lnTo>
                    <a:pt x="670" y="1040"/>
                  </a:lnTo>
                  <a:lnTo>
                    <a:pt x="663" y="1037"/>
                  </a:lnTo>
                  <a:lnTo>
                    <a:pt x="668" y="1030"/>
                  </a:lnTo>
                  <a:lnTo>
                    <a:pt x="678" y="1022"/>
                  </a:lnTo>
                  <a:lnTo>
                    <a:pt x="680" y="1017"/>
                  </a:lnTo>
                  <a:lnTo>
                    <a:pt x="680" y="1004"/>
                  </a:lnTo>
                  <a:lnTo>
                    <a:pt x="683" y="999"/>
                  </a:lnTo>
                  <a:lnTo>
                    <a:pt x="690" y="997"/>
                  </a:lnTo>
                  <a:lnTo>
                    <a:pt x="695" y="1002"/>
                  </a:lnTo>
                  <a:lnTo>
                    <a:pt x="706" y="1014"/>
                  </a:lnTo>
                  <a:lnTo>
                    <a:pt x="713" y="1022"/>
                  </a:lnTo>
                  <a:lnTo>
                    <a:pt x="716" y="1027"/>
                  </a:lnTo>
                  <a:lnTo>
                    <a:pt x="718" y="1032"/>
                  </a:lnTo>
                  <a:lnTo>
                    <a:pt x="726" y="1042"/>
                  </a:lnTo>
                  <a:lnTo>
                    <a:pt x="723" y="1045"/>
                  </a:lnTo>
                  <a:lnTo>
                    <a:pt x="713" y="1055"/>
                  </a:lnTo>
                  <a:lnTo>
                    <a:pt x="711" y="1057"/>
                  </a:lnTo>
                  <a:close/>
                  <a:moveTo>
                    <a:pt x="1176" y="1762"/>
                  </a:moveTo>
                  <a:lnTo>
                    <a:pt x="1176" y="1764"/>
                  </a:lnTo>
                  <a:lnTo>
                    <a:pt x="1173" y="1762"/>
                  </a:lnTo>
                  <a:lnTo>
                    <a:pt x="1176" y="1759"/>
                  </a:lnTo>
                  <a:lnTo>
                    <a:pt x="1176" y="1757"/>
                  </a:lnTo>
                  <a:lnTo>
                    <a:pt x="1176" y="1754"/>
                  </a:lnTo>
                  <a:lnTo>
                    <a:pt x="1173" y="1754"/>
                  </a:lnTo>
                  <a:lnTo>
                    <a:pt x="1171" y="1754"/>
                  </a:lnTo>
                  <a:lnTo>
                    <a:pt x="1171" y="1752"/>
                  </a:lnTo>
                  <a:lnTo>
                    <a:pt x="1168" y="1721"/>
                  </a:lnTo>
                  <a:lnTo>
                    <a:pt x="1166" y="1719"/>
                  </a:lnTo>
                  <a:lnTo>
                    <a:pt x="1163" y="1716"/>
                  </a:lnTo>
                  <a:lnTo>
                    <a:pt x="1158" y="1716"/>
                  </a:lnTo>
                  <a:lnTo>
                    <a:pt x="1155" y="1716"/>
                  </a:lnTo>
                  <a:lnTo>
                    <a:pt x="1153" y="1716"/>
                  </a:lnTo>
                  <a:lnTo>
                    <a:pt x="1148" y="1711"/>
                  </a:lnTo>
                  <a:lnTo>
                    <a:pt x="1145" y="1711"/>
                  </a:lnTo>
                  <a:lnTo>
                    <a:pt x="1143" y="1716"/>
                  </a:lnTo>
                  <a:lnTo>
                    <a:pt x="1138" y="1724"/>
                  </a:lnTo>
                  <a:lnTo>
                    <a:pt x="1130" y="1747"/>
                  </a:lnTo>
                  <a:lnTo>
                    <a:pt x="1123" y="1762"/>
                  </a:lnTo>
                  <a:lnTo>
                    <a:pt x="1112" y="1759"/>
                  </a:lnTo>
                  <a:lnTo>
                    <a:pt x="1110" y="1762"/>
                  </a:lnTo>
                  <a:lnTo>
                    <a:pt x="1107" y="1764"/>
                  </a:lnTo>
                  <a:lnTo>
                    <a:pt x="1107" y="1769"/>
                  </a:lnTo>
                  <a:lnTo>
                    <a:pt x="1100" y="1767"/>
                  </a:lnTo>
                  <a:lnTo>
                    <a:pt x="1085" y="1767"/>
                  </a:lnTo>
                  <a:lnTo>
                    <a:pt x="1067" y="1767"/>
                  </a:lnTo>
                  <a:lnTo>
                    <a:pt x="1054" y="1767"/>
                  </a:lnTo>
                  <a:lnTo>
                    <a:pt x="1047" y="1772"/>
                  </a:lnTo>
                  <a:lnTo>
                    <a:pt x="1044" y="1777"/>
                  </a:lnTo>
                  <a:lnTo>
                    <a:pt x="1032" y="1784"/>
                  </a:lnTo>
                  <a:lnTo>
                    <a:pt x="1027" y="1787"/>
                  </a:lnTo>
                  <a:lnTo>
                    <a:pt x="1027" y="1790"/>
                  </a:lnTo>
                  <a:lnTo>
                    <a:pt x="1027" y="1795"/>
                  </a:lnTo>
                  <a:lnTo>
                    <a:pt x="1021" y="1797"/>
                  </a:lnTo>
                  <a:lnTo>
                    <a:pt x="1014" y="1800"/>
                  </a:lnTo>
                  <a:lnTo>
                    <a:pt x="1004" y="1800"/>
                  </a:lnTo>
                  <a:lnTo>
                    <a:pt x="996" y="1800"/>
                  </a:lnTo>
                  <a:lnTo>
                    <a:pt x="991" y="1800"/>
                  </a:lnTo>
                  <a:lnTo>
                    <a:pt x="986" y="1802"/>
                  </a:lnTo>
                  <a:lnTo>
                    <a:pt x="986" y="1805"/>
                  </a:lnTo>
                  <a:lnTo>
                    <a:pt x="986" y="1807"/>
                  </a:lnTo>
                  <a:lnTo>
                    <a:pt x="986" y="1812"/>
                  </a:lnTo>
                  <a:lnTo>
                    <a:pt x="986" y="1817"/>
                  </a:lnTo>
                  <a:lnTo>
                    <a:pt x="981" y="1820"/>
                  </a:lnTo>
                  <a:lnTo>
                    <a:pt x="971" y="1825"/>
                  </a:lnTo>
                  <a:lnTo>
                    <a:pt x="963" y="1827"/>
                  </a:lnTo>
                  <a:lnTo>
                    <a:pt x="956" y="1827"/>
                  </a:lnTo>
                  <a:lnTo>
                    <a:pt x="951" y="1830"/>
                  </a:lnTo>
                  <a:lnTo>
                    <a:pt x="943" y="1835"/>
                  </a:lnTo>
                  <a:lnTo>
                    <a:pt x="938" y="1840"/>
                  </a:lnTo>
                  <a:lnTo>
                    <a:pt x="933" y="1840"/>
                  </a:lnTo>
                  <a:lnTo>
                    <a:pt x="930" y="1840"/>
                  </a:lnTo>
                  <a:lnTo>
                    <a:pt x="925" y="1837"/>
                  </a:lnTo>
                  <a:lnTo>
                    <a:pt x="923" y="1835"/>
                  </a:lnTo>
                  <a:lnTo>
                    <a:pt x="923" y="1830"/>
                  </a:lnTo>
                  <a:lnTo>
                    <a:pt x="923" y="1827"/>
                  </a:lnTo>
                  <a:lnTo>
                    <a:pt x="928" y="1822"/>
                  </a:lnTo>
                  <a:lnTo>
                    <a:pt x="930" y="1820"/>
                  </a:lnTo>
                  <a:lnTo>
                    <a:pt x="933" y="1817"/>
                  </a:lnTo>
                  <a:lnTo>
                    <a:pt x="936" y="1812"/>
                  </a:lnTo>
                  <a:lnTo>
                    <a:pt x="938" y="1805"/>
                  </a:lnTo>
                  <a:lnTo>
                    <a:pt x="938" y="1797"/>
                  </a:lnTo>
                  <a:lnTo>
                    <a:pt x="938" y="1792"/>
                  </a:lnTo>
                  <a:lnTo>
                    <a:pt x="930" y="1762"/>
                  </a:lnTo>
                  <a:lnTo>
                    <a:pt x="913" y="1749"/>
                  </a:lnTo>
                  <a:lnTo>
                    <a:pt x="913" y="1747"/>
                  </a:lnTo>
                  <a:lnTo>
                    <a:pt x="913" y="1744"/>
                  </a:lnTo>
                  <a:lnTo>
                    <a:pt x="910" y="1742"/>
                  </a:lnTo>
                  <a:lnTo>
                    <a:pt x="903" y="1739"/>
                  </a:lnTo>
                  <a:lnTo>
                    <a:pt x="903" y="1736"/>
                  </a:lnTo>
                  <a:lnTo>
                    <a:pt x="900" y="1734"/>
                  </a:lnTo>
                  <a:lnTo>
                    <a:pt x="898" y="1734"/>
                  </a:lnTo>
                  <a:lnTo>
                    <a:pt x="893" y="1731"/>
                  </a:lnTo>
                  <a:lnTo>
                    <a:pt x="893" y="1726"/>
                  </a:lnTo>
                  <a:lnTo>
                    <a:pt x="877" y="1714"/>
                  </a:lnTo>
                  <a:lnTo>
                    <a:pt x="850" y="1699"/>
                  </a:lnTo>
                  <a:lnTo>
                    <a:pt x="842" y="1694"/>
                  </a:lnTo>
                  <a:lnTo>
                    <a:pt x="837" y="1691"/>
                  </a:lnTo>
                  <a:lnTo>
                    <a:pt x="829" y="1694"/>
                  </a:lnTo>
                  <a:lnTo>
                    <a:pt x="819" y="1699"/>
                  </a:lnTo>
                  <a:lnTo>
                    <a:pt x="814" y="1699"/>
                  </a:lnTo>
                  <a:lnTo>
                    <a:pt x="812" y="1699"/>
                  </a:lnTo>
                  <a:lnTo>
                    <a:pt x="809" y="1699"/>
                  </a:lnTo>
                  <a:lnTo>
                    <a:pt x="809" y="1696"/>
                  </a:lnTo>
                  <a:lnTo>
                    <a:pt x="804" y="1696"/>
                  </a:lnTo>
                  <a:lnTo>
                    <a:pt x="799" y="1696"/>
                  </a:lnTo>
                  <a:lnTo>
                    <a:pt x="797" y="1696"/>
                  </a:lnTo>
                  <a:lnTo>
                    <a:pt x="797" y="1694"/>
                  </a:lnTo>
                  <a:lnTo>
                    <a:pt x="794" y="1694"/>
                  </a:lnTo>
                  <a:lnTo>
                    <a:pt x="791" y="1696"/>
                  </a:lnTo>
                  <a:lnTo>
                    <a:pt x="789" y="1696"/>
                  </a:lnTo>
                  <a:lnTo>
                    <a:pt x="786" y="1699"/>
                  </a:lnTo>
                  <a:lnTo>
                    <a:pt x="781" y="1696"/>
                  </a:lnTo>
                  <a:lnTo>
                    <a:pt x="781" y="1694"/>
                  </a:lnTo>
                  <a:lnTo>
                    <a:pt x="779" y="1694"/>
                  </a:lnTo>
                  <a:lnTo>
                    <a:pt x="776" y="1691"/>
                  </a:lnTo>
                  <a:lnTo>
                    <a:pt x="774" y="1691"/>
                  </a:lnTo>
                  <a:lnTo>
                    <a:pt x="771" y="1694"/>
                  </a:lnTo>
                  <a:lnTo>
                    <a:pt x="769" y="1689"/>
                  </a:lnTo>
                  <a:lnTo>
                    <a:pt x="766" y="1686"/>
                  </a:lnTo>
                  <a:lnTo>
                    <a:pt x="756" y="1683"/>
                  </a:lnTo>
                  <a:lnTo>
                    <a:pt x="754" y="1686"/>
                  </a:lnTo>
                  <a:lnTo>
                    <a:pt x="749" y="1681"/>
                  </a:lnTo>
                  <a:lnTo>
                    <a:pt x="743" y="1676"/>
                  </a:lnTo>
                  <a:lnTo>
                    <a:pt x="743" y="1671"/>
                  </a:lnTo>
                  <a:lnTo>
                    <a:pt x="736" y="1663"/>
                  </a:lnTo>
                  <a:lnTo>
                    <a:pt x="733" y="1663"/>
                  </a:lnTo>
                  <a:lnTo>
                    <a:pt x="733" y="1666"/>
                  </a:lnTo>
                  <a:lnTo>
                    <a:pt x="736" y="1673"/>
                  </a:lnTo>
                  <a:lnTo>
                    <a:pt x="731" y="1673"/>
                  </a:lnTo>
                  <a:lnTo>
                    <a:pt x="711" y="1673"/>
                  </a:lnTo>
                  <a:lnTo>
                    <a:pt x="693" y="1673"/>
                  </a:lnTo>
                  <a:lnTo>
                    <a:pt x="683" y="1673"/>
                  </a:lnTo>
                  <a:lnTo>
                    <a:pt x="668" y="1673"/>
                  </a:lnTo>
                  <a:lnTo>
                    <a:pt x="645" y="1673"/>
                  </a:lnTo>
                  <a:lnTo>
                    <a:pt x="627" y="1673"/>
                  </a:lnTo>
                  <a:lnTo>
                    <a:pt x="612" y="1673"/>
                  </a:lnTo>
                  <a:lnTo>
                    <a:pt x="589" y="1673"/>
                  </a:lnTo>
                  <a:lnTo>
                    <a:pt x="587" y="1673"/>
                  </a:lnTo>
                  <a:lnTo>
                    <a:pt x="551" y="1673"/>
                  </a:lnTo>
                  <a:lnTo>
                    <a:pt x="526" y="1673"/>
                  </a:lnTo>
                  <a:lnTo>
                    <a:pt x="519" y="1673"/>
                  </a:lnTo>
                  <a:lnTo>
                    <a:pt x="491" y="1673"/>
                  </a:lnTo>
                  <a:lnTo>
                    <a:pt x="483" y="1673"/>
                  </a:lnTo>
                  <a:lnTo>
                    <a:pt x="453" y="1673"/>
                  </a:lnTo>
                  <a:lnTo>
                    <a:pt x="448" y="1673"/>
                  </a:lnTo>
                  <a:lnTo>
                    <a:pt x="412" y="1673"/>
                  </a:lnTo>
                  <a:lnTo>
                    <a:pt x="400" y="1673"/>
                  </a:lnTo>
                  <a:lnTo>
                    <a:pt x="379" y="1673"/>
                  </a:lnTo>
                  <a:lnTo>
                    <a:pt x="352" y="1673"/>
                  </a:lnTo>
                  <a:lnTo>
                    <a:pt x="319" y="1673"/>
                  </a:lnTo>
                  <a:lnTo>
                    <a:pt x="309" y="1673"/>
                  </a:lnTo>
                  <a:lnTo>
                    <a:pt x="291" y="1673"/>
                  </a:lnTo>
                  <a:lnTo>
                    <a:pt x="289" y="1673"/>
                  </a:lnTo>
                  <a:lnTo>
                    <a:pt x="289" y="1671"/>
                  </a:lnTo>
                  <a:lnTo>
                    <a:pt x="283" y="1668"/>
                  </a:lnTo>
                  <a:lnTo>
                    <a:pt x="283" y="1663"/>
                  </a:lnTo>
                  <a:lnTo>
                    <a:pt x="283" y="1658"/>
                  </a:lnTo>
                  <a:lnTo>
                    <a:pt x="278" y="1663"/>
                  </a:lnTo>
                  <a:lnTo>
                    <a:pt x="276" y="1661"/>
                  </a:lnTo>
                  <a:lnTo>
                    <a:pt x="273" y="1658"/>
                  </a:lnTo>
                  <a:lnTo>
                    <a:pt x="273" y="1653"/>
                  </a:lnTo>
                  <a:lnTo>
                    <a:pt x="271" y="1651"/>
                  </a:lnTo>
                  <a:lnTo>
                    <a:pt x="268" y="1651"/>
                  </a:lnTo>
                  <a:lnTo>
                    <a:pt x="268" y="1653"/>
                  </a:lnTo>
                  <a:lnTo>
                    <a:pt x="263" y="1656"/>
                  </a:lnTo>
                  <a:lnTo>
                    <a:pt x="258" y="1648"/>
                  </a:lnTo>
                  <a:lnTo>
                    <a:pt x="258" y="1646"/>
                  </a:lnTo>
                  <a:lnTo>
                    <a:pt x="256" y="1636"/>
                  </a:lnTo>
                  <a:lnTo>
                    <a:pt x="248" y="1636"/>
                  </a:lnTo>
                  <a:lnTo>
                    <a:pt x="240" y="1633"/>
                  </a:lnTo>
                  <a:lnTo>
                    <a:pt x="238" y="1633"/>
                  </a:lnTo>
                  <a:lnTo>
                    <a:pt x="238" y="1630"/>
                  </a:lnTo>
                  <a:lnTo>
                    <a:pt x="235" y="1628"/>
                  </a:lnTo>
                  <a:lnTo>
                    <a:pt x="233" y="1623"/>
                  </a:lnTo>
                  <a:lnTo>
                    <a:pt x="228" y="1625"/>
                  </a:lnTo>
                  <a:lnTo>
                    <a:pt x="220" y="1625"/>
                  </a:lnTo>
                  <a:lnTo>
                    <a:pt x="215" y="1625"/>
                  </a:lnTo>
                  <a:lnTo>
                    <a:pt x="213" y="1623"/>
                  </a:lnTo>
                  <a:lnTo>
                    <a:pt x="213" y="1618"/>
                  </a:lnTo>
                  <a:lnTo>
                    <a:pt x="215" y="1613"/>
                  </a:lnTo>
                  <a:lnTo>
                    <a:pt x="218" y="1608"/>
                  </a:lnTo>
                  <a:lnTo>
                    <a:pt x="215" y="1605"/>
                  </a:lnTo>
                  <a:lnTo>
                    <a:pt x="208" y="1605"/>
                  </a:lnTo>
                  <a:lnTo>
                    <a:pt x="213" y="1598"/>
                  </a:lnTo>
                  <a:lnTo>
                    <a:pt x="215" y="1595"/>
                  </a:lnTo>
                  <a:lnTo>
                    <a:pt x="218" y="1593"/>
                  </a:lnTo>
                  <a:lnTo>
                    <a:pt x="223" y="1588"/>
                  </a:lnTo>
                  <a:lnTo>
                    <a:pt x="218" y="1588"/>
                  </a:lnTo>
                  <a:lnTo>
                    <a:pt x="213" y="1590"/>
                  </a:lnTo>
                  <a:lnTo>
                    <a:pt x="210" y="1590"/>
                  </a:lnTo>
                  <a:lnTo>
                    <a:pt x="208" y="1588"/>
                  </a:lnTo>
                  <a:lnTo>
                    <a:pt x="208" y="1575"/>
                  </a:lnTo>
                  <a:lnTo>
                    <a:pt x="200" y="1575"/>
                  </a:lnTo>
                  <a:lnTo>
                    <a:pt x="192" y="1562"/>
                  </a:lnTo>
                  <a:lnTo>
                    <a:pt x="195" y="1560"/>
                  </a:lnTo>
                  <a:lnTo>
                    <a:pt x="195" y="1552"/>
                  </a:lnTo>
                  <a:lnTo>
                    <a:pt x="190" y="1555"/>
                  </a:lnTo>
                  <a:lnTo>
                    <a:pt x="185" y="1560"/>
                  </a:lnTo>
                  <a:lnTo>
                    <a:pt x="175" y="1550"/>
                  </a:lnTo>
                  <a:lnTo>
                    <a:pt x="172" y="1542"/>
                  </a:lnTo>
                  <a:lnTo>
                    <a:pt x="172" y="1537"/>
                  </a:lnTo>
                  <a:lnTo>
                    <a:pt x="172" y="1532"/>
                  </a:lnTo>
                  <a:lnTo>
                    <a:pt x="175" y="1527"/>
                  </a:lnTo>
                  <a:lnTo>
                    <a:pt x="175" y="1524"/>
                  </a:lnTo>
                  <a:lnTo>
                    <a:pt x="177" y="1519"/>
                  </a:lnTo>
                  <a:lnTo>
                    <a:pt x="175" y="1512"/>
                  </a:lnTo>
                  <a:lnTo>
                    <a:pt x="172" y="1502"/>
                  </a:lnTo>
                  <a:lnTo>
                    <a:pt x="175" y="1492"/>
                  </a:lnTo>
                  <a:lnTo>
                    <a:pt x="172" y="1489"/>
                  </a:lnTo>
                  <a:lnTo>
                    <a:pt x="157" y="1479"/>
                  </a:lnTo>
                  <a:lnTo>
                    <a:pt x="150" y="1474"/>
                  </a:lnTo>
                  <a:lnTo>
                    <a:pt x="144" y="1469"/>
                  </a:lnTo>
                  <a:lnTo>
                    <a:pt x="132" y="1444"/>
                  </a:lnTo>
                  <a:lnTo>
                    <a:pt x="119" y="1421"/>
                  </a:lnTo>
                  <a:lnTo>
                    <a:pt x="114" y="1411"/>
                  </a:lnTo>
                  <a:lnTo>
                    <a:pt x="99" y="1396"/>
                  </a:lnTo>
                  <a:lnTo>
                    <a:pt x="96" y="1391"/>
                  </a:lnTo>
                  <a:lnTo>
                    <a:pt x="94" y="1383"/>
                  </a:lnTo>
                  <a:lnTo>
                    <a:pt x="91" y="1381"/>
                  </a:lnTo>
                  <a:lnTo>
                    <a:pt x="86" y="1381"/>
                  </a:lnTo>
                  <a:lnTo>
                    <a:pt x="84" y="1383"/>
                  </a:lnTo>
                  <a:lnTo>
                    <a:pt x="76" y="1388"/>
                  </a:lnTo>
                  <a:lnTo>
                    <a:pt x="69" y="1398"/>
                  </a:lnTo>
                  <a:lnTo>
                    <a:pt x="64" y="1401"/>
                  </a:lnTo>
                  <a:lnTo>
                    <a:pt x="61" y="1406"/>
                  </a:lnTo>
                  <a:lnTo>
                    <a:pt x="53" y="1396"/>
                  </a:lnTo>
                  <a:lnTo>
                    <a:pt x="38" y="1378"/>
                  </a:lnTo>
                  <a:lnTo>
                    <a:pt x="36" y="1373"/>
                  </a:lnTo>
                  <a:lnTo>
                    <a:pt x="36" y="1368"/>
                  </a:lnTo>
                  <a:lnTo>
                    <a:pt x="33" y="1363"/>
                  </a:lnTo>
                  <a:lnTo>
                    <a:pt x="28" y="1363"/>
                  </a:lnTo>
                  <a:lnTo>
                    <a:pt x="10" y="1363"/>
                  </a:lnTo>
                  <a:lnTo>
                    <a:pt x="3" y="1363"/>
                  </a:lnTo>
                  <a:lnTo>
                    <a:pt x="3" y="1358"/>
                  </a:lnTo>
                  <a:lnTo>
                    <a:pt x="3" y="1343"/>
                  </a:lnTo>
                  <a:lnTo>
                    <a:pt x="0" y="1310"/>
                  </a:lnTo>
                  <a:lnTo>
                    <a:pt x="3" y="1244"/>
                  </a:lnTo>
                  <a:lnTo>
                    <a:pt x="3" y="1206"/>
                  </a:lnTo>
                  <a:lnTo>
                    <a:pt x="0" y="1158"/>
                  </a:lnTo>
                  <a:lnTo>
                    <a:pt x="0" y="1118"/>
                  </a:lnTo>
                  <a:lnTo>
                    <a:pt x="0" y="1075"/>
                  </a:lnTo>
                  <a:lnTo>
                    <a:pt x="0" y="1017"/>
                  </a:lnTo>
                  <a:lnTo>
                    <a:pt x="0" y="1007"/>
                  </a:lnTo>
                  <a:lnTo>
                    <a:pt x="5" y="1009"/>
                  </a:lnTo>
                  <a:lnTo>
                    <a:pt x="10" y="1007"/>
                  </a:lnTo>
                  <a:lnTo>
                    <a:pt x="18" y="1009"/>
                  </a:lnTo>
                  <a:lnTo>
                    <a:pt x="33" y="1020"/>
                  </a:lnTo>
                  <a:lnTo>
                    <a:pt x="43" y="1030"/>
                  </a:lnTo>
                  <a:lnTo>
                    <a:pt x="53" y="1035"/>
                  </a:lnTo>
                  <a:lnTo>
                    <a:pt x="61" y="1037"/>
                  </a:lnTo>
                  <a:lnTo>
                    <a:pt x="66" y="1037"/>
                  </a:lnTo>
                  <a:lnTo>
                    <a:pt x="76" y="1040"/>
                  </a:lnTo>
                  <a:lnTo>
                    <a:pt x="84" y="1045"/>
                  </a:lnTo>
                  <a:lnTo>
                    <a:pt x="86" y="1047"/>
                  </a:lnTo>
                  <a:lnTo>
                    <a:pt x="89" y="1047"/>
                  </a:lnTo>
                  <a:lnTo>
                    <a:pt x="86" y="1035"/>
                  </a:lnTo>
                  <a:lnTo>
                    <a:pt x="84" y="1032"/>
                  </a:lnTo>
                  <a:lnTo>
                    <a:pt x="81" y="1030"/>
                  </a:lnTo>
                  <a:lnTo>
                    <a:pt x="79" y="1020"/>
                  </a:lnTo>
                  <a:lnTo>
                    <a:pt x="89" y="1012"/>
                  </a:lnTo>
                  <a:lnTo>
                    <a:pt x="94" y="1012"/>
                  </a:lnTo>
                  <a:lnTo>
                    <a:pt x="99" y="1012"/>
                  </a:lnTo>
                  <a:lnTo>
                    <a:pt x="99" y="1009"/>
                  </a:lnTo>
                  <a:lnTo>
                    <a:pt x="112" y="1012"/>
                  </a:lnTo>
                  <a:lnTo>
                    <a:pt x="117" y="1012"/>
                  </a:lnTo>
                  <a:lnTo>
                    <a:pt x="127" y="1004"/>
                  </a:lnTo>
                  <a:lnTo>
                    <a:pt x="129" y="1002"/>
                  </a:lnTo>
                  <a:lnTo>
                    <a:pt x="132" y="1002"/>
                  </a:lnTo>
                  <a:lnTo>
                    <a:pt x="137" y="997"/>
                  </a:lnTo>
                  <a:lnTo>
                    <a:pt x="142" y="994"/>
                  </a:lnTo>
                  <a:lnTo>
                    <a:pt x="147" y="992"/>
                  </a:lnTo>
                  <a:lnTo>
                    <a:pt x="152" y="992"/>
                  </a:lnTo>
                  <a:lnTo>
                    <a:pt x="157" y="987"/>
                  </a:lnTo>
                  <a:lnTo>
                    <a:pt x="160" y="982"/>
                  </a:lnTo>
                  <a:lnTo>
                    <a:pt x="165" y="979"/>
                  </a:lnTo>
                  <a:lnTo>
                    <a:pt x="172" y="979"/>
                  </a:lnTo>
                  <a:lnTo>
                    <a:pt x="177" y="982"/>
                  </a:lnTo>
                  <a:lnTo>
                    <a:pt x="175" y="992"/>
                  </a:lnTo>
                  <a:lnTo>
                    <a:pt x="172" y="994"/>
                  </a:lnTo>
                  <a:lnTo>
                    <a:pt x="165" y="997"/>
                  </a:lnTo>
                  <a:lnTo>
                    <a:pt x="157" y="1004"/>
                  </a:lnTo>
                  <a:lnTo>
                    <a:pt x="147" y="1007"/>
                  </a:lnTo>
                  <a:lnTo>
                    <a:pt x="139" y="1012"/>
                  </a:lnTo>
                  <a:lnTo>
                    <a:pt x="134" y="1025"/>
                  </a:lnTo>
                  <a:lnTo>
                    <a:pt x="122" y="1030"/>
                  </a:lnTo>
                  <a:lnTo>
                    <a:pt x="117" y="1040"/>
                  </a:lnTo>
                  <a:lnTo>
                    <a:pt x="122" y="1045"/>
                  </a:lnTo>
                  <a:lnTo>
                    <a:pt x="132" y="1057"/>
                  </a:lnTo>
                  <a:lnTo>
                    <a:pt x="132" y="1047"/>
                  </a:lnTo>
                  <a:lnTo>
                    <a:pt x="132" y="1040"/>
                  </a:lnTo>
                  <a:lnTo>
                    <a:pt x="142" y="1035"/>
                  </a:lnTo>
                  <a:lnTo>
                    <a:pt x="144" y="1032"/>
                  </a:lnTo>
                  <a:lnTo>
                    <a:pt x="150" y="1022"/>
                  </a:lnTo>
                  <a:lnTo>
                    <a:pt x="162" y="1022"/>
                  </a:lnTo>
                  <a:lnTo>
                    <a:pt x="167" y="1014"/>
                  </a:lnTo>
                  <a:lnTo>
                    <a:pt x="177" y="1007"/>
                  </a:lnTo>
                  <a:lnTo>
                    <a:pt x="192" y="1002"/>
                  </a:lnTo>
                  <a:lnTo>
                    <a:pt x="195" y="994"/>
                  </a:lnTo>
                  <a:lnTo>
                    <a:pt x="203" y="989"/>
                  </a:lnTo>
                  <a:lnTo>
                    <a:pt x="208" y="987"/>
                  </a:lnTo>
                  <a:lnTo>
                    <a:pt x="213" y="982"/>
                  </a:lnTo>
                  <a:lnTo>
                    <a:pt x="210" y="974"/>
                  </a:lnTo>
                  <a:lnTo>
                    <a:pt x="205" y="967"/>
                  </a:lnTo>
                  <a:lnTo>
                    <a:pt x="200" y="956"/>
                  </a:lnTo>
                  <a:lnTo>
                    <a:pt x="208" y="959"/>
                  </a:lnTo>
                  <a:lnTo>
                    <a:pt x="213" y="964"/>
                  </a:lnTo>
                  <a:lnTo>
                    <a:pt x="218" y="972"/>
                  </a:lnTo>
                  <a:lnTo>
                    <a:pt x="220" y="979"/>
                  </a:lnTo>
                  <a:lnTo>
                    <a:pt x="223" y="989"/>
                  </a:lnTo>
                  <a:lnTo>
                    <a:pt x="228" y="999"/>
                  </a:lnTo>
                  <a:lnTo>
                    <a:pt x="230" y="1004"/>
                  </a:lnTo>
                  <a:lnTo>
                    <a:pt x="238" y="1014"/>
                  </a:lnTo>
                  <a:lnTo>
                    <a:pt x="240" y="1014"/>
                  </a:lnTo>
                  <a:lnTo>
                    <a:pt x="248" y="1020"/>
                  </a:lnTo>
                  <a:lnTo>
                    <a:pt x="251" y="1020"/>
                  </a:lnTo>
                  <a:lnTo>
                    <a:pt x="253" y="1017"/>
                  </a:lnTo>
                  <a:lnTo>
                    <a:pt x="248" y="1004"/>
                  </a:lnTo>
                  <a:lnTo>
                    <a:pt x="248" y="997"/>
                  </a:lnTo>
                  <a:lnTo>
                    <a:pt x="253" y="997"/>
                  </a:lnTo>
                  <a:lnTo>
                    <a:pt x="256" y="994"/>
                  </a:lnTo>
                  <a:lnTo>
                    <a:pt x="261" y="992"/>
                  </a:lnTo>
                  <a:lnTo>
                    <a:pt x="263" y="999"/>
                  </a:lnTo>
                  <a:lnTo>
                    <a:pt x="263" y="1009"/>
                  </a:lnTo>
                  <a:lnTo>
                    <a:pt x="261" y="1014"/>
                  </a:lnTo>
                  <a:lnTo>
                    <a:pt x="268" y="1017"/>
                  </a:lnTo>
                  <a:lnTo>
                    <a:pt x="273" y="1014"/>
                  </a:lnTo>
                  <a:lnTo>
                    <a:pt x="283" y="1007"/>
                  </a:lnTo>
                  <a:lnTo>
                    <a:pt x="286" y="997"/>
                  </a:lnTo>
                  <a:lnTo>
                    <a:pt x="291" y="994"/>
                  </a:lnTo>
                  <a:lnTo>
                    <a:pt x="299" y="994"/>
                  </a:lnTo>
                  <a:lnTo>
                    <a:pt x="309" y="999"/>
                  </a:lnTo>
                  <a:lnTo>
                    <a:pt x="321" y="1009"/>
                  </a:lnTo>
                  <a:lnTo>
                    <a:pt x="331" y="1017"/>
                  </a:lnTo>
                  <a:lnTo>
                    <a:pt x="347" y="1022"/>
                  </a:lnTo>
                  <a:lnTo>
                    <a:pt x="354" y="1027"/>
                  </a:lnTo>
                  <a:lnTo>
                    <a:pt x="359" y="1030"/>
                  </a:lnTo>
                  <a:lnTo>
                    <a:pt x="369" y="1035"/>
                  </a:lnTo>
                  <a:lnTo>
                    <a:pt x="377" y="1035"/>
                  </a:lnTo>
                  <a:lnTo>
                    <a:pt x="385" y="1040"/>
                  </a:lnTo>
                  <a:lnTo>
                    <a:pt x="395" y="1040"/>
                  </a:lnTo>
                  <a:lnTo>
                    <a:pt x="405" y="1037"/>
                  </a:lnTo>
                  <a:lnTo>
                    <a:pt x="410" y="1040"/>
                  </a:lnTo>
                  <a:lnTo>
                    <a:pt x="417" y="1045"/>
                  </a:lnTo>
                  <a:lnTo>
                    <a:pt x="425" y="1052"/>
                  </a:lnTo>
                  <a:lnTo>
                    <a:pt x="428" y="1057"/>
                  </a:lnTo>
                  <a:lnTo>
                    <a:pt x="430" y="1062"/>
                  </a:lnTo>
                  <a:lnTo>
                    <a:pt x="425" y="1065"/>
                  </a:lnTo>
                  <a:lnTo>
                    <a:pt x="417" y="1065"/>
                  </a:lnTo>
                  <a:lnTo>
                    <a:pt x="415" y="1067"/>
                  </a:lnTo>
                  <a:lnTo>
                    <a:pt x="407" y="1070"/>
                  </a:lnTo>
                  <a:lnTo>
                    <a:pt x="405" y="1083"/>
                  </a:lnTo>
                  <a:lnTo>
                    <a:pt x="430" y="1090"/>
                  </a:lnTo>
                  <a:lnTo>
                    <a:pt x="443" y="1090"/>
                  </a:lnTo>
                  <a:lnTo>
                    <a:pt x="455" y="1090"/>
                  </a:lnTo>
                  <a:lnTo>
                    <a:pt x="460" y="1090"/>
                  </a:lnTo>
                  <a:lnTo>
                    <a:pt x="465" y="1090"/>
                  </a:lnTo>
                  <a:lnTo>
                    <a:pt x="473" y="1085"/>
                  </a:lnTo>
                  <a:lnTo>
                    <a:pt x="478" y="1083"/>
                  </a:lnTo>
                  <a:lnTo>
                    <a:pt x="486" y="1083"/>
                  </a:lnTo>
                  <a:lnTo>
                    <a:pt x="493" y="1083"/>
                  </a:lnTo>
                  <a:lnTo>
                    <a:pt x="503" y="1090"/>
                  </a:lnTo>
                  <a:lnTo>
                    <a:pt x="513" y="1095"/>
                  </a:lnTo>
                  <a:lnTo>
                    <a:pt x="516" y="1098"/>
                  </a:lnTo>
                  <a:lnTo>
                    <a:pt x="524" y="1105"/>
                  </a:lnTo>
                  <a:lnTo>
                    <a:pt x="524" y="1110"/>
                  </a:lnTo>
                  <a:lnTo>
                    <a:pt x="521" y="1113"/>
                  </a:lnTo>
                  <a:lnTo>
                    <a:pt x="519" y="1118"/>
                  </a:lnTo>
                  <a:lnTo>
                    <a:pt x="521" y="1121"/>
                  </a:lnTo>
                  <a:lnTo>
                    <a:pt x="534" y="1138"/>
                  </a:lnTo>
                  <a:lnTo>
                    <a:pt x="534" y="1131"/>
                  </a:lnTo>
                  <a:lnTo>
                    <a:pt x="531" y="1126"/>
                  </a:lnTo>
                  <a:lnTo>
                    <a:pt x="536" y="1123"/>
                  </a:lnTo>
                  <a:lnTo>
                    <a:pt x="539" y="1121"/>
                  </a:lnTo>
                  <a:lnTo>
                    <a:pt x="539" y="1118"/>
                  </a:lnTo>
                  <a:lnTo>
                    <a:pt x="534" y="1105"/>
                  </a:lnTo>
                  <a:lnTo>
                    <a:pt x="531" y="1103"/>
                  </a:lnTo>
                  <a:lnTo>
                    <a:pt x="531" y="1095"/>
                  </a:lnTo>
                  <a:lnTo>
                    <a:pt x="531" y="1080"/>
                  </a:lnTo>
                  <a:lnTo>
                    <a:pt x="534" y="1080"/>
                  </a:lnTo>
                  <a:lnTo>
                    <a:pt x="549" y="1078"/>
                  </a:lnTo>
                  <a:lnTo>
                    <a:pt x="554" y="1075"/>
                  </a:lnTo>
                  <a:lnTo>
                    <a:pt x="556" y="1067"/>
                  </a:lnTo>
                  <a:lnTo>
                    <a:pt x="559" y="1065"/>
                  </a:lnTo>
                  <a:lnTo>
                    <a:pt x="564" y="1062"/>
                  </a:lnTo>
                  <a:lnTo>
                    <a:pt x="572" y="1067"/>
                  </a:lnTo>
                  <a:lnTo>
                    <a:pt x="582" y="1075"/>
                  </a:lnTo>
                  <a:lnTo>
                    <a:pt x="589" y="1075"/>
                  </a:lnTo>
                  <a:lnTo>
                    <a:pt x="597" y="1073"/>
                  </a:lnTo>
                  <a:lnTo>
                    <a:pt x="602" y="1080"/>
                  </a:lnTo>
                  <a:lnTo>
                    <a:pt x="602" y="1083"/>
                  </a:lnTo>
                  <a:lnTo>
                    <a:pt x="609" y="1088"/>
                  </a:lnTo>
                  <a:lnTo>
                    <a:pt x="617" y="1090"/>
                  </a:lnTo>
                  <a:lnTo>
                    <a:pt x="622" y="1090"/>
                  </a:lnTo>
                  <a:lnTo>
                    <a:pt x="632" y="1090"/>
                  </a:lnTo>
                  <a:lnTo>
                    <a:pt x="637" y="1088"/>
                  </a:lnTo>
                  <a:lnTo>
                    <a:pt x="650" y="1088"/>
                  </a:lnTo>
                  <a:lnTo>
                    <a:pt x="663" y="1088"/>
                  </a:lnTo>
                  <a:lnTo>
                    <a:pt x="670" y="1085"/>
                  </a:lnTo>
                  <a:lnTo>
                    <a:pt x="680" y="1080"/>
                  </a:lnTo>
                  <a:lnTo>
                    <a:pt x="685" y="1090"/>
                  </a:lnTo>
                  <a:lnTo>
                    <a:pt x="693" y="1095"/>
                  </a:lnTo>
                  <a:lnTo>
                    <a:pt x="698" y="1095"/>
                  </a:lnTo>
                  <a:lnTo>
                    <a:pt x="698" y="1090"/>
                  </a:lnTo>
                  <a:lnTo>
                    <a:pt x="698" y="1080"/>
                  </a:lnTo>
                  <a:lnTo>
                    <a:pt x="693" y="1075"/>
                  </a:lnTo>
                  <a:lnTo>
                    <a:pt x="688" y="1073"/>
                  </a:lnTo>
                  <a:lnTo>
                    <a:pt x="678" y="1073"/>
                  </a:lnTo>
                  <a:lnTo>
                    <a:pt x="680" y="1062"/>
                  </a:lnTo>
                  <a:lnTo>
                    <a:pt x="688" y="1062"/>
                  </a:lnTo>
                  <a:lnTo>
                    <a:pt x="693" y="1062"/>
                  </a:lnTo>
                  <a:lnTo>
                    <a:pt x="698" y="1067"/>
                  </a:lnTo>
                  <a:lnTo>
                    <a:pt x="703" y="1070"/>
                  </a:lnTo>
                  <a:lnTo>
                    <a:pt x="711" y="1073"/>
                  </a:lnTo>
                  <a:lnTo>
                    <a:pt x="713" y="1075"/>
                  </a:lnTo>
                  <a:lnTo>
                    <a:pt x="716" y="1078"/>
                  </a:lnTo>
                  <a:lnTo>
                    <a:pt x="713" y="1080"/>
                  </a:lnTo>
                  <a:lnTo>
                    <a:pt x="711" y="1098"/>
                  </a:lnTo>
                  <a:lnTo>
                    <a:pt x="713" y="1108"/>
                  </a:lnTo>
                  <a:lnTo>
                    <a:pt x="716" y="1110"/>
                  </a:lnTo>
                  <a:lnTo>
                    <a:pt x="723" y="1113"/>
                  </a:lnTo>
                  <a:lnTo>
                    <a:pt x="728" y="1118"/>
                  </a:lnTo>
                  <a:lnTo>
                    <a:pt x="728" y="1108"/>
                  </a:lnTo>
                  <a:lnTo>
                    <a:pt x="726" y="1090"/>
                  </a:lnTo>
                  <a:lnTo>
                    <a:pt x="726" y="1080"/>
                  </a:lnTo>
                  <a:lnTo>
                    <a:pt x="728" y="1075"/>
                  </a:lnTo>
                  <a:lnTo>
                    <a:pt x="733" y="1075"/>
                  </a:lnTo>
                  <a:lnTo>
                    <a:pt x="738" y="1075"/>
                  </a:lnTo>
                  <a:lnTo>
                    <a:pt x="749" y="1060"/>
                  </a:lnTo>
                  <a:lnTo>
                    <a:pt x="751" y="1057"/>
                  </a:lnTo>
                  <a:lnTo>
                    <a:pt x="754" y="1057"/>
                  </a:lnTo>
                  <a:lnTo>
                    <a:pt x="759" y="1055"/>
                  </a:lnTo>
                  <a:lnTo>
                    <a:pt x="759" y="1052"/>
                  </a:lnTo>
                  <a:lnTo>
                    <a:pt x="759" y="1045"/>
                  </a:lnTo>
                  <a:lnTo>
                    <a:pt x="754" y="1037"/>
                  </a:lnTo>
                  <a:lnTo>
                    <a:pt x="746" y="1042"/>
                  </a:lnTo>
                  <a:lnTo>
                    <a:pt x="741" y="1040"/>
                  </a:lnTo>
                  <a:lnTo>
                    <a:pt x="743" y="1030"/>
                  </a:lnTo>
                  <a:lnTo>
                    <a:pt x="749" y="1030"/>
                  </a:lnTo>
                  <a:lnTo>
                    <a:pt x="754" y="1025"/>
                  </a:lnTo>
                  <a:lnTo>
                    <a:pt x="756" y="1025"/>
                  </a:lnTo>
                  <a:lnTo>
                    <a:pt x="761" y="1032"/>
                  </a:lnTo>
                  <a:lnTo>
                    <a:pt x="766" y="1037"/>
                  </a:lnTo>
                  <a:lnTo>
                    <a:pt x="766" y="1032"/>
                  </a:lnTo>
                  <a:lnTo>
                    <a:pt x="766" y="1012"/>
                  </a:lnTo>
                  <a:lnTo>
                    <a:pt x="759" y="1014"/>
                  </a:lnTo>
                  <a:lnTo>
                    <a:pt x="754" y="1012"/>
                  </a:lnTo>
                  <a:lnTo>
                    <a:pt x="749" y="1009"/>
                  </a:lnTo>
                  <a:lnTo>
                    <a:pt x="743" y="1004"/>
                  </a:lnTo>
                  <a:lnTo>
                    <a:pt x="736" y="1004"/>
                  </a:lnTo>
                  <a:lnTo>
                    <a:pt x="728" y="1002"/>
                  </a:lnTo>
                  <a:lnTo>
                    <a:pt x="721" y="997"/>
                  </a:lnTo>
                  <a:lnTo>
                    <a:pt x="716" y="992"/>
                  </a:lnTo>
                  <a:lnTo>
                    <a:pt x="711" y="984"/>
                  </a:lnTo>
                  <a:lnTo>
                    <a:pt x="711" y="982"/>
                  </a:lnTo>
                  <a:lnTo>
                    <a:pt x="711" y="977"/>
                  </a:lnTo>
                  <a:lnTo>
                    <a:pt x="713" y="972"/>
                  </a:lnTo>
                  <a:lnTo>
                    <a:pt x="718" y="961"/>
                  </a:lnTo>
                  <a:lnTo>
                    <a:pt x="716" y="959"/>
                  </a:lnTo>
                  <a:lnTo>
                    <a:pt x="706" y="949"/>
                  </a:lnTo>
                  <a:lnTo>
                    <a:pt x="706" y="946"/>
                  </a:lnTo>
                  <a:lnTo>
                    <a:pt x="711" y="931"/>
                  </a:lnTo>
                  <a:lnTo>
                    <a:pt x="716" y="926"/>
                  </a:lnTo>
                  <a:lnTo>
                    <a:pt x="718" y="924"/>
                  </a:lnTo>
                  <a:lnTo>
                    <a:pt x="726" y="931"/>
                  </a:lnTo>
                  <a:lnTo>
                    <a:pt x="726" y="929"/>
                  </a:lnTo>
                  <a:lnTo>
                    <a:pt x="728" y="921"/>
                  </a:lnTo>
                  <a:lnTo>
                    <a:pt x="723" y="914"/>
                  </a:lnTo>
                  <a:lnTo>
                    <a:pt x="721" y="908"/>
                  </a:lnTo>
                  <a:lnTo>
                    <a:pt x="723" y="906"/>
                  </a:lnTo>
                  <a:lnTo>
                    <a:pt x="726" y="898"/>
                  </a:lnTo>
                  <a:lnTo>
                    <a:pt x="728" y="898"/>
                  </a:lnTo>
                  <a:lnTo>
                    <a:pt x="743" y="898"/>
                  </a:lnTo>
                  <a:lnTo>
                    <a:pt x="746" y="898"/>
                  </a:lnTo>
                  <a:lnTo>
                    <a:pt x="751" y="903"/>
                  </a:lnTo>
                  <a:lnTo>
                    <a:pt x="761" y="914"/>
                  </a:lnTo>
                  <a:lnTo>
                    <a:pt x="764" y="921"/>
                  </a:lnTo>
                  <a:lnTo>
                    <a:pt x="766" y="931"/>
                  </a:lnTo>
                  <a:lnTo>
                    <a:pt x="764" y="944"/>
                  </a:lnTo>
                  <a:lnTo>
                    <a:pt x="771" y="954"/>
                  </a:lnTo>
                  <a:lnTo>
                    <a:pt x="779" y="967"/>
                  </a:lnTo>
                  <a:lnTo>
                    <a:pt x="786" y="977"/>
                  </a:lnTo>
                  <a:lnTo>
                    <a:pt x="784" y="984"/>
                  </a:lnTo>
                  <a:lnTo>
                    <a:pt x="776" y="984"/>
                  </a:lnTo>
                  <a:lnTo>
                    <a:pt x="774" y="989"/>
                  </a:lnTo>
                  <a:lnTo>
                    <a:pt x="771" y="1002"/>
                  </a:lnTo>
                  <a:lnTo>
                    <a:pt x="774" y="1002"/>
                  </a:lnTo>
                  <a:lnTo>
                    <a:pt x="781" y="1007"/>
                  </a:lnTo>
                  <a:lnTo>
                    <a:pt x="786" y="1009"/>
                  </a:lnTo>
                  <a:lnTo>
                    <a:pt x="789" y="1007"/>
                  </a:lnTo>
                  <a:lnTo>
                    <a:pt x="794" y="1007"/>
                  </a:lnTo>
                  <a:lnTo>
                    <a:pt x="804" y="1012"/>
                  </a:lnTo>
                  <a:lnTo>
                    <a:pt x="802" y="1020"/>
                  </a:lnTo>
                  <a:lnTo>
                    <a:pt x="799" y="1025"/>
                  </a:lnTo>
                  <a:lnTo>
                    <a:pt x="799" y="1027"/>
                  </a:lnTo>
                  <a:lnTo>
                    <a:pt x="804" y="1037"/>
                  </a:lnTo>
                  <a:lnTo>
                    <a:pt x="807" y="1050"/>
                  </a:lnTo>
                  <a:lnTo>
                    <a:pt x="807" y="1065"/>
                  </a:lnTo>
                  <a:lnTo>
                    <a:pt x="809" y="1065"/>
                  </a:lnTo>
                  <a:lnTo>
                    <a:pt x="812" y="1062"/>
                  </a:lnTo>
                  <a:lnTo>
                    <a:pt x="817" y="1055"/>
                  </a:lnTo>
                  <a:lnTo>
                    <a:pt x="822" y="1032"/>
                  </a:lnTo>
                  <a:lnTo>
                    <a:pt x="827" y="1025"/>
                  </a:lnTo>
                  <a:lnTo>
                    <a:pt x="829" y="1025"/>
                  </a:lnTo>
                  <a:lnTo>
                    <a:pt x="834" y="1030"/>
                  </a:lnTo>
                  <a:lnTo>
                    <a:pt x="842" y="1042"/>
                  </a:lnTo>
                  <a:lnTo>
                    <a:pt x="847" y="1050"/>
                  </a:lnTo>
                  <a:lnTo>
                    <a:pt x="847" y="1057"/>
                  </a:lnTo>
                  <a:lnTo>
                    <a:pt x="847" y="1067"/>
                  </a:lnTo>
                  <a:lnTo>
                    <a:pt x="845" y="1067"/>
                  </a:lnTo>
                  <a:lnTo>
                    <a:pt x="839" y="1065"/>
                  </a:lnTo>
                  <a:lnTo>
                    <a:pt x="837" y="1070"/>
                  </a:lnTo>
                  <a:lnTo>
                    <a:pt x="837" y="1078"/>
                  </a:lnTo>
                  <a:lnTo>
                    <a:pt x="839" y="1085"/>
                  </a:lnTo>
                  <a:lnTo>
                    <a:pt x="847" y="1098"/>
                  </a:lnTo>
                  <a:lnTo>
                    <a:pt x="852" y="1108"/>
                  </a:lnTo>
                  <a:lnTo>
                    <a:pt x="855" y="1113"/>
                  </a:lnTo>
                  <a:lnTo>
                    <a:pt x="860" y="1110"/>
                  </a:lnTo>
                  <a:lnTo>
                    <a:pt x="865" y="1108"/>
                  </a:lnTo>
                  <a:lnTo>
                    <a:pt x="867" y="1105"/>
                  </a:lnTo>
                  <a:lnTo>
                    <a:pt x="870" y="1093"/>
                  </a:lnTo>
                  <a:lnTo>
                    <a:pt x="875" y="1085"/>
                  </a:lnTo>
                  <a:lnTo>
                    <a:pt x="880" y="1078"/>
                  </a:lnTo>
                  <a:lnTo>
                    <a:pt x="882" y="1065"/>
                  </a:lnTo>
                  <a:lnTo>
                    <a:pt x="885" y="1050"/>
                  </a:lnTo>
                  <a:lnTo>
                    <a:pt x="885" y="1045"/>
                  </a:lnTo>
                  <a:lnTo>
                    <a:pt x="895" y="1047"/>
                  </a:lnTo>
                  <a:lnTo>
                    <a:pt x="898" y="1045"/>
                  </a:lnTo>
                  <a:lnTo>
                    <a:pt x="900" y="1035"/>
                  </a:lnTo>
                  <a:lnTo>
                    <a:pt x="893" y="1030"/>
                  </a:lnTo>
                  <a:lnTo>
                    <a:pt x="885" y="1022"/>
                  </a:lnTo>
                  <a:lnTo>
                    <a:pt x="885" y="1004"/>
                  </a:lnTo>
                  <a:lnTo>
                    <a:pt x="890" y="997"/>
                  </a:lnTo>
                  <a:lnTo>
                    <a:pt x="895" y="999"/>
                  </a:lnTo>
                  <a:lnTo>
                    <a:pt x="900" y="997"/>
                  </a:lnTo>
                  <a:lnTo>
                    <a:pt x="903" y="997"/>
                  </a:lnTo>
                  <a:lnTo>
                    <a:pt x="928" y="1009"/>
                  </a:lnTo>
                  <a:lnTo>
                    <a:pt x="938" y="1025"/>
                  </a:lnTo>
                  <a:lnTo>
                    <a:pt x="941" y="1025"/>
                  </a:lnTo>
                  <a:lnTo>
                    <a:pt x="946" y="1022"/>
                  </a:lnTo>
                  <a:lnTo>
                    <a:pt x="948" y="1027"/>
                  </a:lnTo>
                  <a:lnTo>
                    <a:pt x="951" y="1047"/>
                  </a:lnTo>
                  <a:lnTo>
                    <a:pt x="946" y="1052"/>
                  </a:lnTo>
                  <a:lnTo>
                    <a:pt x="943" y="1055"/>
                  </a:lnTo>
                  <a:lnTo>
                    <a:pt x="941" y="1052"/>
                  </a:lnTo>
                  <a:lnTo>
                    <a:pt x="936" y="1042"/>
                  </a:lnTo>
                  <a:lnTo>
                    <a:pt x="928" y="1047"/>
                  </a:lnTo>
                  <a:lnTo>
                    <a:pt x="930" y="1055"/>
                  </a:lnTo>
                  <a:lnTo>
                    <a:pt x="933" y="1065"/>
                  </a:lnTo>
                  <a:lnTo>
                    <a:pt x="938" y="1078"/>
                  </a:lnTo>
                  <a:lnTo>
                    <a:pt x="943" y="1088"/>
                  </a:lnTo>
                  <a:lnTo>
                    <a:pt x="951" y="1100"/>
                  </a:lnTo>
                  <a:lnTo>
                    <a:pt x="951" y="1105"/>
                  </a:lnTo>
                  <a:lnTo>
                    <a:pt x="948" y="1118"/>
                  </a:lnTo>
                  <a:lnTo>
                    <a:pt x="946" y="1121"/>
                  </a:lnTo>
                  <a:lnTo>
                    <a:pt x="936" y="1136"/>
                  </a:lnTo>
                  <a:lnTo>
                    <a:pt x="930" y="1136"/>
                  </a:lnTo>
                  <a:lnTo>
                    <a:pt x="923" y="1146"/>
                  </a:lnTo>
                  <a:lnTo>
                    <a:pt x="915" y="1141"/>
                  </a:lnTo>
                  <a:lnTo>
                    <a:pt x="905" y="1123"/>
                  </a:lnTo>
                  <a:lnTo>
                    <a:pt x="900" y="1118"/>
                  </a:lnTo>
                  <a:lnTo>
                    <a:pt x="898" y="1118"/>
                  </a:lnTo>
                  <a:lnTo>
                    <a:pt x="893" y="1123"/>
                  </a:lnTo>
                  <a:lnTo>
                    <a:pt x="903" y="1131"/>
                  </a:lnTo>
                  <a:lnTo>
                    <a:pt x="913" y="1148"/>
                  </a:lnTo>
                  <a:lnTo>
                    <a:pt x="908" y="1148"/>
                  </a:lnTo>
                  <a:lnTo>
                    <a:pt x="903" y="1148"/>
                  </a:lnTo>
                  <a:lnTo>
                    <a:pt x="893" y="1148"/>
                  </a:lnTo>
                  <a:lnTo>
                    <a:pt x="890" y="1146"/>
                  </a:lnTo>
                  <a:lnTo>
                    <a:pt x="885" y="1136"/>
                  </a:lnTo>
                  <a:lnTo>
                    <a:pt x="877" y="1136"/>
                  </a:lnTo>
                  <a:lnTo>
                    <a:pt x="865" y="1138"/>
                  </a:lnTo>
                  <a:lnTo>
                    <a:pt x="862" y="1141"/>
                  </a:lnTo>
                  <a:lnTo>
                    <a:pt x="867" y="1146"/>
                  </a:lnTo>
                  <a:lnTo>
                    <a:pt x="877" y="1153"/>
                  </a:lnTo>
                  <a:lnTo>
                    <a:pt x="875" y="1156"/>
                  </a:lnTo>
                  <a:lnTo>
                    <a:pt x="870" y="1163"/>
                  </a:lnTo>
                  <a:lnTo>
                    <a:pt x="857" y="1181"/>
                  </a:lnTo>
                  <a:lnTo>
                    <a:pt x="852" y="1186"/>
                  </a:lnTo>
                  <a:lnTo>
                    <a:pt x="847" y="1186"/>
                  </a:lnTo>
                  <a:lnTo>
                    <a:pt x="842" y="1181"/>
                  </a:lnTo>
                  <a:lnTo>
                    <a:pt x="837" y="1174"/>
                  </a:lnTo>
                  <a:lnTo>
                    <a:pt x="834" y="1171"/>
                  </a:lnTo>
                  <a:lnTo>
                    <a:pt x="827" y="1166"/>
                  </a:lnTo>
                  <a:lnTo>
                    <a:pt x="819" y="1163"/>
                  </a:lnTo>
                  <a:lnTo>
                    <a:pt x="817" y="1161"/>
                  </a:lnTo>
                  <a:lnTo>
                    <a:pt x="809" y="1161"/>
                  </a:lnTo>
                  <a:lnTo>
                    <a:pt x="807" y="1161"/>
                  </a:lnTo>
                  <a:lnTo>
                    <a:pt x="799" y="1163"/>
                  </a:lnTo>
                  <a:lnTo>
                    <a:pt x="809" y="1168"/>
                  </a:lnTo>
                  <a:lnTo>
                    <a:pt x="817" y="1174"/>
                  </a:lnTo>
                  <a:lnTo>
                    <a:pt x="829" y="1186"/>
                  </a:lnTo>
                  <a:lnTo>
                    <a:pt x="842" y="1194"/>
                  </a:lnTo>
                  <a:lnTo>
                    <a:pt x="850" y="1196"/>
                  </a:lnTo>
                  <a:lnTo>
                    <a:pt x="857" y="1196"/>
                  </a:lnTo>
                  <a:lnTo>
                    <a:pt x="855" y="1214"/>
                  </a:lnTo>
                  <a:lnTo>
                    <a:pt x="845" y="1227"/>
                  </a:lnTo>
                  <a:lnTo>
                    <a:pt x="839" y="1234"/>
                  </a:lnTo>
                  <a:lnTo>
                    <a:pt x="834" y="1237"/>
                  </a:lnTo>
                  <a:lnTo>
                    <a:pt x="827" y="1237"/>
                  </a:lnTo>
                  <a:lnTo>
                    <a:pt x="822" y="1234"/>
                  </a:lnTo>
                  <a:lnTo>
                    <a:pt x="814" y="1229"/>
                  </a:lnTo>
                  <a:lnTo>
                    <a:pt x="812" y="1234"/>
                  </a:lnTo>
                  <a:lnTo>
                    <a:pt x="812" y="1239"/>
                  </a:lnTo>
                  <a:lnTo>
                    <a:pt x="814" y="1247"/>
                  </a:lnTo>
                  <a:lnTo>
                    <a:pt x="814" y="1252"/>
                  </a:lnTo>
                  <a:lnTo>
                    <a:pt x="809" y="1252"/>
                  </a:lnTo>
                  <a:lnTo>
                    <a:pt x="799" y="1249"/>
                  </a:lnTo>
                  <a:lnTo>
                    <a:pt x="786" y="1242"/>
                  </a:lnTo>
                  <a:lnTo>
                    <a:pt x="781" y="1242"/>
                  </a:lnTo>
                  <a:lnTo>
                    <a:pt x="759" y="1237"/>
                  </a:lnTo>
                  <a:lnTo>
                    <a:pt x="776" y="1249"/>
                  </a:lnTo>
                  <a:lnTo>
                    <a:pt x="786" y="1252"/>
                  </a:lnTo>
                  <a:lnTo>
                    <a:pt x="797" y="1257"/>
                  </a:lnTo>
                  <a:lnTo>
                    <a:pt x="799" y="1259"/>
                  </a:lnTo>
                  <a:lnTo>
                    <a:pt x="802" y="1264"/>
                  </a:lnTo>
                  <a:lnTo>
                    <a:pt x="802" y="1267"/>
                  </a:lnTo>
                  <a:lnTo>
                    <a:pt x="799" y="1272"/>
                  </a:lnTo>
                  <a:lnTo>
                    <a:pt x="789" y="1277"/>
                  </a:lnTo>
                  <a:lnTo>
                    <a:pt x="779" y="1275"/>
                  </a:lnTo>
                  <a:lnTo>
                    <a:pt x="776" y="1275"/>
                  </a:lnTo>
                  <a:lnTo>
                    <a:pt x="774" y="1277"/>
                  </a:lnTo>
                  <a:lnTo>
                    <a:pt x="781" y="1285"/>
                  </a:lnTo>
                  <a:lnTo>
                    <a:pt x="779" y="1292"/>
                  </a:lnTo>
                  <a:lnTo>
                    <a:pt x="771" y="1297"/>
                  </a:lnTo>
                  <a:lnTo>
                    <a:pt x="761" y="1307"/>
                  </a:lnTo>
                  <a:lnTo>
                    <a:pt x="759" y="1310"/>
                  </a:lnTo>
                  <a:lnTo>
                    <a:pt x="759" y="1320"/>
                  </a:lnTo>
                  <a:lnTo>
                    <a:pt x="759" y="1325"/>
                  </a:lnTo>
                  <a:lnTo>
                    <a:pt x="751" y="1328"/>
                  </a:lnTo>
                  <a:lnTo>
                    <a:pt x="749" y="1333"/>
                  </a:lnTo>
                  <a:lnTo>
                    <a:pt x="746" y="1340"/>
                  </a:lnTo>
                  <a:lnTo>
                    <a:pt x="743" y="1345"/>
                  </a:lnTo>
                  <a:lnTo>
                    <a:pt x="741" y="1355"/>
                  </a:lnTo>
                  <a:lnTo>
                    <a:pt x="738" y="1363"/>
                  </a:lnTo>
                  <a:lnTo>
                    <a:pt x="736" y="1373"/>
                  </a:lnTo>
                  <a:lnTo>
                    <a:pt x="738" y="1378"/>
                  </a:lnTo>
                  <a:lnTo>
                    <a:pt x="736" y="1386"/>
                  </a:lnTo>
                  <a:lnTo>
                    <a:pt x="736" y="1398"/>
                  </a:lnTo>
                  <a:lnTo>
                    <a:pt x="738" y="1406"/>
                  </a:lnTo>
                  <a:lnTo>
                    <a:pt x="743" y="1411"/>
                  </a:lnTo>
                  <a:lnTo>
                    <a:pt x="746" y="1413"/>
                  </a:lnTo>
                  <a:lnTo>
                    <a:pt x="751" y="1413"/>
                  </a:lnTo>
                  <a:lnTo>
                    <a:pt x="759" y="1411"/>
                  </a:lnTo>
                  <a:lnTo>
                    <a:pt x="761" y="1413"/>
                  </a:lnTo>
                  <a:lnTo>
                    <a:pt x="764" y="1416"/>
                  </a:lnTo>
                  <a:lnTo>
                    <a:pt x="766" y="1426"/>
                  </a:lnTo>
                  <a:lnTo>
                    <a:pt x="771" y="1441"/>
                  </a:lnTo>
                  <a:lnTo>
                    <a:pt x="774" y="1451"/>
                  </a:lnTo>
                  <a:lnTo>
                    <a:pt x="774" y="1464"/>
                  </a:lnTo>
                  <a:lnTo>
                    <a:pt x="779" y="1464"/>
                  </a:lnTo>
                  <a:lnTo>
                    <a:pt x="791" y="1459"/>
                  </a:lnTo>
                  <a:lnTo>
                    <a:pt x="802" y="1456"/>
                  </a:lnTo>
                  <a:lnTo>
                    <a:pt x="807" y="1459"/>
                  </a:lnTo>
                  <a:lnTo>
                    <a:pt x="809" y="1461"/>
                  </a:lnTo>
                  <a:lnTo>
                    <a:pt x="817" y="1464"/>
                  </a:lnTo>
                  <a:lnTo>
                    <a:pt x="832" y="1469"/>
                  </a:lnTo>
                  <a:lnTo>
                    <a:pt x="847" y="1482"/>
                  </a:lnTo>
                  <a:lnTo>
                    <a:pt x="852" y="1494"/>
                  </a:lnTo>
                  <a:lnTo>
                    <a:pt x="877" y="1502"/>
                  </a:lnTo>
                  <a:lnTo>
                    <a:pt x="882" y="1504"/>
                  </a:lnTo>
                  <a:lnTo>
                    <a:pt x="890" y="1509"/>
                  </a:lnTo>
                  <a:lnTo>
                    <a:pt x="898" y="1514"/>
                  </a:lnTo>
                  <a:lnTo>
                    <a:pt x="900" y="1514"/>
                  </a:lnTo>
                  <a:lnTo>
                    <a:pt x="905" y="1514"/>
                  </a:lnTo>
                  <a:lnTo>
                    <a:pt x="908" y="1514"/>
                  </a:lnTo>
                  <a:lnTo>
                    <a:pt x="915" y="1514"/>
                  </a:lnTo>
                  <a:lnTo>
                    <a:pt x="923" y="1514"/>
                  </a:lnTo>
                  <a:lnTo>
                    <a:pt x="933" y="1517"/>
                  </a:lnTo>
                  <a:lnTo>
                    <a:pt x="936" y="1519"/>
                  </a:lnTo>
                  <a:lnTo>
                    <a:pt x="936" y="1529"/>
                  </a:lnTo>
                  <a:lnTo>
                    <a:pt x="933" y="1540"/>
                  </a:lnTo>
                  <a:lnTo>
                    <a:pt x="936" y="1542"/>
                  </a:lnTo>
                  <a:lnTo>
                    <a:pt x="938" y="1547"/>
                  </a:lnTo>
                  <a:lnTo>
                    <a:pt x="938" y="1552"/>
                  </a:lnTo>
                  <a:lnTo>
                    <a:pt x="936" y="1565"/>
                  </a:lnTo>
                  <a:lnTo>
                    <a:pt x="936" y="1572"/>
                  </a:lnTo>
                  <a:lnTo>
                    <a:pt x="936" y="1575"/>
                  </a:lnTo>
                  <a:lnTo>
                    <a:pt x="938" y="1577"/>
                  </a:lnTo>
                  <a:lnTo>
                    <a:pt x="943" y="1580"/>
                  </a:lnTo>
                  <a:lnTo>
                    <a:pt x="943" y="1585"/>
                  </a:lnTo>
                  <a:lnTo>
                    <a:pt x="946" y="1590"/>
                  </a:lnTo>
                  <a:lnTo>
                    <a:pt x="943" y="1595"/>
                  </a:lnTo>
                  <a:lnTo>
                    <a:pt x="951" y="1598"/>
                  </a:lnTo>
                  <a:lnTo>
                    <a:pt x="958" y="1603"/>
                  </a:lnTo>
                  <a:lnTo>
                    <a:pt x="963" y="1608"/>
                  </a:lnTo>
                  <a:lnTo>
                    <a:pt x="966" y="1615"/>
                  </a:lnTo>
                  <a:lnTo>
                    <a:pt x="966" y="1618"/>
                  </a:lnTo>
                  <a:lnTo>
                    <a:pt x="971" y="1618"/>
                  </a:lnTo>
                  <a:lnTo>
                    <a:pt x="976" y="1623"/>
                  </a:lnTo>
                  <a:lnTo>
                    <a:pt x="984" y="1628"/>
                  </a:lnTo>
                  <a:lnTo>
                    <a:pt x="981" y="1623"/>
                  </a:lnTo>
                  <a:lnTo>
                    <a:pt x="978" y="1618"/>
                  </a:lnTo>
                  <a:lnTo>
                    <a:pt x="978" y="1615"/>
                  </a:lnTo>
                  <a:lnTo>
                    <a:pt x="984" y="1610"/>
                  </a:lnTo>
                  <a:lnTo>
                    <a:pt x="986" y="1613"/>
                  </a:lnTo>
                  <a:lnTo>
                    <a:pt x="989" y="1618"/>
                  </a:lnTo>
                  <a:lnTo>
                    <a:pt x="991" y="1620"/>
                  </a:lnTo>
                  <a:lnTo>
                    <a:pt x="991" y="1618"/>
                  </a:lnTo>
                  <a:lnTo>
                    <a:pt x="994" y="1610"/>
                  </a:lnTo>
                  <a:lnTo>
                    <a:pt x="991" y="1605"/>
                  </a:lnTo>
                  <a:lnTo>
                    <a:pt x="994" y="1600"/>
                  </a:lnTo>
                  <a:lnTo>
                    <a:pt x="996" y="1593"/>
                  </a:lnTo>
                  <a:lnTo>
                    <a:pt x="994" y="1588"/>
                  </a:lnTo>
                  <a:lnTo>
                    <a:pt x="991" y="1582"/>
                  </a:lnTo>
                  <a:lnTo>
                    <a:pt x="991" y="1572"/>
                  </a:lnTo>
                  <a:lnTo>
                    <a:pt x="991" y="1565"/>
                  </a:lnTo>
                  <a:lnTo>
                    <a:pt x="989" y="1560"/>
                  </a:lnTo>
                  <a:lnTo>
                    <a:pt x="986" y="1555"/>
                  </a:lnTo>
                  <a:lnTo>
                    <a:pt x="991" y="1555"/>
                  </a:lnTo>
                  <a:lnTo>
                    <a:pt x="991" y="1547"/>
                  </a:lnTo>
                  <a:lnTo>
                    <a:pt x="989" y="1545"/>
                  </a:lnTo>
                  <a:lnTo>
                    <a:pt x="984" y="1542"/>
                  </a:lnTo>
                  <a:lnTo>
                    <a:pt x="981" y="1540"/>
                  </a:lnTo>
                  <a:lnTo>
                    <a:pt x="978" y="1527"/>
                  </a:lnTo>
                  <a:lnTo>
                    <a:pt x="989" y="1524"/>
                  </a:lnTo>
                  <a:lnTo>
                    <a:pt x="994" y="1522"/>
                  </a:lnTo>
                  <a:lnTo>
                    <a:pt x="999" y="1519"/>
                  </a:lnTo>
                  <a:lnTo>
                    <a:pt x="1011" y="1507"/>
                  </a:lnTo>
                  <a:lnTo>
                    <a:pt x="1016" y="1502"/>
                  </a:lnTo>
                  <a:lnTo>
                    <a:pt x="1024" y="1492"/>
                  </a:lnTo>
                  <a:lnTo>
                    <a:pt x="1027" y="1484"/>
                  </a:lnTo>
                  <a:lnTo>
                    <a:pt x="1029" y="1474"/>
                  </a:lnTo>
                  <a:lnTo>
                    <a:pt x="1029" y="1469"/>
                  </a:lnTo>
                  <a:lnTo>
                    <a:pt x="1027" y="1454"/>
                  </a:lnTo>
                  <a:lnTo>
                    <a:pt x="1024" y="1446"/>
                  </a:lnTo>
                  <a:lnTo>
                    <a:pt x="1024" y="1444"/>
                  </a:lnTo>
                  <a:lnTo>
                    <a:pt x="1016" y="1434"/>
                  </a:lnTo>
                  <a:lnTo>
                    <a:pt x="1014" y="1428"/>
                  </a:lnTo>
                  <a:lnTo>
                    <a:pt x="1006" y="1421"/>
                  </a:lnTo>
                  <a:lnTo>
                    <a:pt x="1004" y="1421"/>
                  </a:lnTo>
                  <a:lnTo>
                    <a:pt x="999" y="1416"/>
                  </a:lnTo>
                  <a:lnTo>
                    <a:pt x="996" y="1411"/>
                  </a:lnTo>
                  <a:lnTo>
                    <a:pt x="1004" y="1403"/>
                  </a:lnTo>
                  <a:lnTo>
                    <a:pt x="1006" y="1391"/>
                  </a:lnTo>
                  <a:lnTo>
                    <a:pt x="1009" y="1386"/>
                  </a:lnTo>
                  <a:lnTo>
                    <a:pt x="1011" y="1383"/>
                  </a:lnTo>
                  <a:lnTo>
                    <a:pt x="1014" y="1383"/>
                  </a:lnTo>
                  <a:lnTo>
                    <a:pt x="1016" y="1378"/>
                  </a:lnTo>
                  <a:lnTo>
                    <a:pt x="1016" y="1370"/>
                  </a:lnTo>
                  <a:lnTo>
                    <a:pt x="1014" y="1365"/>
                  </a:lnTo>
                  <a:lnTo>
                    <a:pt x="1011" y="1360"/>
                  </a:lnTo>
                  <a:lnTo>
                    <a:pt x="1011" y="1358"/>
                  </a:lnTo>
                  <a:lnTo>
                    <a:pt x="1014" y="1353"/>
                  </a:lnTo>
                  <a:lnTo>
                    <a:pt x="1014" y="1348"/>
                  </a:lnTo>
                  <a:lnTo>
                    <a:pt x="1001" y="1348"/>
                  </a:lnTo>
                  <a:lnTo>
                    <a:pt x="1009" y="1333"/>
                  </a:lnTo>
                  <a:lnTo>
                    <a:pt x="1011" y="1322"/>
                  </a:lnTo>
                  <a:lnTo>
                    <a:pt x="1009" y="1317"/>
                  </a:lnTo>
                  <a:lnTo>
                    <a:pt x="1006" y="1315"/>
                  </a:lnTo>
                  <a:lnTo>
                    <a:pt x="1004" y="1310"/>
                  </a:lnTo>
                  <a:lnTo>
                    <a:pt x="1004" y="1302"/>
                  </a:lnTo>
                  <a:lnTo>
                    <a:pt x="1006" y="1295"/>
                  </a:lnTo>
                  <a:lnTo>
                    <a:pt x="1009" y="1290"/>
                  </a:lnTo>
                  <a:lnTo>
                    <a:pt x="1014" y="1287"/>
                  </a:lnTo>
                  <a:lnTo>
                    <a:pt x="1019" y="1290"/>
                  </a:lnTo>
                  <a:lnTo>
                    <a:pt x="1032" y="1295"/>
                  </a:lnTo>
                  <a:lnTo>
                    <a:pt x="1039" y="1297"/>
                  </a:lnTo>
                  <a:lnTo>
                    <a:pt x="1047" y="1300"/>
                  </a:lnTo>
                  <a:lnTo>
                    <a:pt x="1057" y="1300"/>
                  </a:lnTo>
                  <a:lnTo>
                    <a:pt x="1064" y="1297"/>
                  </a:lnTo>
                  <a:lnTo>
                    <a:pt x="1069" y="1295"/>
                  </a:lnTo>
                  <a:lnTo>
                    <a:pt x="1072" y="1292"/>
                  </a:lnTo>
                  <a:lnTo>
                    <a:pt x="1077" y="1292"/>
                  </a:lnTo>
                  <a:lnTo>
                    <a:pt x="1085" y="1300"/>
                  </a:lnTo>
                  <a:lnTo>
                    <a:pt x="1085" y="1302"/>
                  </a:lnTo>
                  <a:lnTo>
                    <a:pt x="1092" y="1307"/>
                  </a:lnTo>
                  <a:lnTo>
                    <a:pt x="1097" y="1315"/>
                  </a:lnTo>
                  <a:lnTo>
                    <a:pt x="1102" y="1320"/>
                  </a:lnTo>
                  <a:lnTo>
                    <a:pt x="1102" y="1328"/>
                  </a:lnTo>
                  <a:lnTo>
                    <a:pt x="1105" y="1330"/>
                  </a:lnTo>
                  <a:lnTo>
                    <a:pt x="1118" y="1338"/>
                  </a:lnTo>
                  <a:lnTo>
                    <a:pt x="1130" y="1343"/>
                  </a:lnTo>
                  <a:lnTo>
                    <a:pt x="1135" y="1343"/>
                  </a:lnTo>
                  <a:lnTo>
                    <a:pt x="1138" y="1340"/>
                  </a:lnTo>
                  <a:lnTo>
                    <a:pt x="1140" y="1343"/>
                  </a:lnTo>
                  <a:lnTo>
                    <a:pt x="1140" y="1350"/>
                  </a:lnTo>
                  <a:lnTo>
                    <a:pt x="1138" y="1355"/>
                  </a:lnTo>
                  <a:lnTo>
                    <a:pt x="1135" y="1360"/>
                  </a:lnTo>
                  <a:lnTo>
                    <a:pt x="1138" y="1381"/>
                  </a:lnTo>
                  <a:lnTo>
                    <a:pt x="1140" y="1391"/>
                  </a:lnTo>
                  <a:lnTo>
                    <a:pt x="1140" y="1396"/>
                  </a:lnTo>
                  <a:lnTo>
                    <a:pt x="1140" y="1401"/>
                  </a:lnTo>
                  <a:lnTo>
                    <a:pt x="1140" y="1403"/>
                  </a:lnTo>
                  <a:lnTo>
                    <a:pt x="1135" y="1403"/>
                  </a:lnTo>
                  <a:lnTo>
                    <a:pt x="1133" y="1403"/>
                  </a:lnTo>
                  <a:lnTo>
                    <a:pt x="1133" y="1411"/>
                  </a:lnTo>
                  <a:lnTo>
                    <a:pt x="1135" y="1416"/>
                  </a:lnTo>
                  <a:lnTo>
                    <a:pt x="1143" y="1411"/>
                  </a:lnTo>
                  <a:lnTo>
                    <a:pt x="1145" y="1408"/>
                  </a:lnTo>
                  <a:lnTo>
                    <a:pt x="1153" y="1408"/>
                  </a:lnTo>
                  <a:lnTo>
                    <a:pt x="1158" y="1413"/>
                  </a:lnTo>
                  <a:lnTo>
                    <a:pt x="1160" y="1418"/>
                  </a:lnTo>
                  <a:lnTo>
                    <a:pt x="1160" y="1421"/>
                  </a:lnTo>
                  <a:lnTo>
                    <a:pt x="1160" y="1423"/>
                  </a:lnTo>
                  <a:lnTo>
                    <a:pt x="1163" y="1428"/>
                  </a:lnTo>
                  <a:lnTo>
                    <a:pt x="1166" y="1426"/>
                  </a:lnTo>
                  <a:lnTo>
                    <a:pt x="1168" y="1423"/>
                  </a:lnTo>
                  <a:lnTo>
                    <a:pt x="1178" y="1423"/>
                  </a:lnTo>
                  <a:lnTo>
                    <a:pt x="1181" y="1421"/>
                  </a:lnTo>
                  <a:lnTo>
                    <a:pt x="1186" y="1416"/>
                  </a:lnTo>
                  <a:lnTo>
                    <a:pt x="1188" y="1408"/>
                  </a:lnTo>
                  <a:lnTo>
                    <a:pt x="1191" y="1411"/>
                  </a:lnTo>
                  <a:lnTo>
                    <a:pt x="1196" y="1421"/>
                  </a:lnTo>
                  <a:lnTo>
                    <a:pt x="1196" y="1418"/>
                  </a:lnTo>
                  <a:lnTo>
                    <a:pt x="1196" y="1408"/>
                  </a:lnTo>
                  <a:lnTo>
                    <a:pt x="1198" y="1401"/>
                  </a:lnTo>
                  <a:lnTo>
                    <a:pt x="1203" y="1398"/>
                  </a:lnTo>
                  <a:lnTo>
                    <a:pt x="1206" y="1391"/>
                  </a:lnTo>
                  <a:lnTo>
                    <a:pt x="1201" y="1386"/>
                  </a:lnTo>
                  <a:lnTo>
                    <a:pt x="1201" y="1381"/>
                  </a:lnTo>
                  <a:lnTo>
                    <a:pt x="1203" y="1378"/>
                  </a:lnTo>
                  <a:lnTo>
                    <a:pt x="1211" y="1378"/>
                  </a:lnTo>
                  <a:lnTo>
                    <a:pt x="1211" y="1375"/>
                  </a:lnTo>
                  <a:lnTo>
                    <a:pt x="1216" y="1365"/>
                  </a:lnTo>
                  <a:lnTo>
                    <a:pt x="1221" y="1370"/>
                  </a:lnTo>
                  <a:lnTo>
                    <a:pt x="1226" y="1378"/>
                  </a:lnTo>
                  <a:lnTo>
                    <a:pt x="1231" y="1386"/>
                  </a:lnTo>
                  <a:lnTo>
                    <a:pt x="1234" y="1398"/>
                  </a:lnTo>
                  <a:lnTo>
                    <a:pt x="1241" y="1408"/>
                  </a:lnTo>
                  <a:lnTo>
                    <a:pt x="1244" y="1413"/>
                  </a:lnTo>
                  <a:lnTo>
                    <a:pt x="1241" y="1416"/>
                  </a:lnTo>
                  <a:lnTo>
                    <a:pt x="1241" y="1421"/>
                  </a:lnTo>
                  <a:lnTo>
                    <a:pt x="1246" y="1421"/>
                  </a:lnTo>
                  <a:lnTo>
                    <a:pt x="1249" y="1431"/>
                  </a:lnTo>
                  <a:lnTo>
                    <a:pt x="1251" y="1434"/>
                  </a:lnTo>
                  <a:lnTo>
                    <a:pt x="1254" y="1436"/>
                  </a:lnTo>
                  <a:lnTo>
                    <a:pt x="1259" y="1439"/>
                  </a:lnTo>
                  <a:lnTo>
                    <a:pt x="1259" y="1441"/>
                  </a:lnTo>
                  <a:lnTo>
                    <a:pt x="1262" y="1446"/>
                  </a:lnTo>
                  <a:lnTo>
                    <a:pt x="1259" y="1446"/>
                  </a:lnTo>
                  <a:lnTo>
                    <a:pt x="1257" y="1449"/>
                  </a:lnTo>
                  <a:lnTo>
                    <a:pt x="1259" y="1454"/>
                  </a:lnTo>
                  <a:lnTo>
                    <a:pt x="1262" y="1456"/>
                  </a:lnTo>
                  <a:lnTo>
                    <a:pt x="1267" y="1459"/>
                  </a:lnTo>
                  <a:lnTo>
                    <a:pt x="1269" y="1461"/>
                  </a:lnTo>
                  <a:lnTo>
                    <a:pt x="1269" y="1469"/>
                  </a:lnTo>
                  <a:lnTo>
                    <a:pt x="1267" y="1471"/>
                  </a:lnTo>
                  <a:lnTo>
                    <a:pt x="1262" y="1469"/>
                  </a:lnTo>
                  <a:lnTo>
                    <a:pt x="1257" y="1469"/>
                  </a:lnTo>
                  <a:lnTo>
                    <a:pt x="1254" y="1469"/>
                  </a:lnTo>
                  <a:lnTo>
                    <a:pt x="1254" y="1471"/>
                  </a:lnTo>
                  <a:lnTo>
                    <a:pt x="1257" y="1474"/>
                  </a:lnTo>
                  <a:lnTo>
                    <a:pt x="1257" y="1476"/>
                  </a:lnTo>
                  <a:lnTo>
                    <a:pt x="1259" y="1484"/>
                  </a:lnTo>
                  <a:lnTo>
                    <a:pt x="1262" y="1487"/>
                  </a:lnTo>
                  <a:lnTo>
                    <a:pt x="1267" y="1487"/>
                  </a:lnTo>
                  <a:lnTo>
                    <a:pt x="1269" y="1489"/>
                  </a:lnTo>
                  <a:lnTo>
                    <a:pt x="1277" y="1494"/>
                  </a:lnTo>
                  <a:lnTo>
                    <a:pt x="1282" y="1502"/>
                  </a:lnTo>
                  <a:lnTo>
                    <a:pt x="1284" y="1504"/>
                  </a:lnTo>
                  <a:lnTo>
                    <a:pt x="1284" y="1507"/>
                  </a:lnTo>
                  <a:lnTo>
                    <a:pt x="1282" y="1517"/>
                  </a:lnTo>
                  <a:lnTo>
                    <a:pt x="1284" y="1517"/>
                  </a:lnTo>
                  <a:lnTo>
                    <a:pt x="1289" y="1517"/>
                  </a:lnTo>
                  <a:lnTo>
                    <a:pt x="1294" y="1514"/>
                  </a:lnTo>
                  <a:lnTo>
                    <a:pt x="1302" y="1517"/>
                  </a:lnTo>
                  <a:lnTo>
                    <a:pt x="1305" y="1519"/>
                  </a:lnTo>
                  <a:lnTo>
                    <a:pt x="1312" y="1524"/>
                  </a:lnTo>
                  <a:lnTo>
                    <a:pt x="1320" y="1527"/>
                  </a:lnTo>
                  <a:lnTo>
                    <a:pt x="1332" y="1532"/>
                  </a:lnTo>
                  <a:lnTo>
                    <a:pt x="1330" y="1535"/>
                  </a:lnTo>
                  <a:lnTo>
                    <a:pt x="1325" y="1537"/>
                  </a:lnTo>
                  <a:lnTo>
                    <a:pt x="1320" y="1540"/>
                  </a:lnTo>
                  <a:lnTo>
                    <a:pt x="1315" y="1540"/>
                  </a:lnTo>
                  <a:lnTo>
                    <a:pt x="1310" y="1542"/>
                  </a:lnTo>
                  <a:lnTo>
                    <a:pt x="1305" y="1547"/>
                  </a:lnTo>
                  <a:lnTo>
                    <a:pt x="1299" y="1550"/>
                  </a:lnTo>
                  <a:lnTo>
                    <a:pt x="1292" y="1552"/>
                  </a:lnTo>
                  <a:lnTo>
                    <a:pt x="1289" y="1552"/>
                  </a:lnTo>
                  <a:lnTo>
                    <a:pt x="1287" y="1555"/>
                  </a:lnTo>
                  <a:lnTo>
                    <a:pt x="1289" y="1560"/>
                  </a:lnTo>
                  <a:lnTo>
                    <a:pt x="1287" y="1567"/>
                  </a:lnTo>
                  <a:lnTo>
                    <a:pt x="1294" y="1562"/>
                  </a:lnTo>
                  <a:lnTo>
                    <a:pt x="1299" y="1560"/>
                  </a:lnTo>
                  <a:lnTo>
                    <a:pt x="1305" y="1560"/>
                  </a:lnTo>
                  <a:lnTo>
                    <a:pt x="1312" y="1550"/>
                  </a:lnTo>
                  <a:lnTo>
                    <a:pt x="1320" y="1545"/>
                  </a:lnTo>
                  <a:lnTo>
                    <a:pt x="1330" y="1542"/>
                  </a:lnTo>
                  <a:lnTo>
                    <a:pt x="1335" y="1547"/>
                  </a:lnTo>
                  <a:lnTo>
                    <a:pt x="1337" y="1550"/>
                  </a:lnTo>
                  <a:lnTo>
                    <a:pt x="1332" y="1555"/>
                  </a:lnTo>
                  <a:lnTo>
                    <a:pt x="1335" y="1557"/>
                  </a:lnTo>
                  <a:lnTo>
                    <a:pt x="1335" y="1560"/>
                  </a:lnTo>
                  <a:lnTo>
                    <a:pt x="1340" y="1557"/>
                  </a:lnTo>
                  <a:lnTo>
                    <a:pt x="1342" y="1555"/>
                  </a:lnTo>
                  <a:lnTo>
                    <a:pt x="1348" y="1557"/>
                  </a:lnTo>
                  <a:lnTo>
                    <a:pt x="1355" y="1565"/>
                  </a:lnTo>
                  <a:lnTo>
                    <a:pt x="1358" y="1567"/>
                  </a:lnTo>
                  <a:lnTo>
                    <a:pt x="1358" y="1570"/>
                  </a:lnTo>
                  <a:lnTo>
                    <a:pt x="1355" y="1575"/>
                  </a:lnTo>
                  <a:lnTo>
                    <a:pt x="1355" y="1577"/>
                  </a:lnTo>
                  <a:lnTo>
                    <a:pt x="1353" y="1585"/>
                  </a:lnTo>
                  <a:lnTo>
                    <a:pt x="1360" y="1595"/>
                  </a:lnTo>
                  <a:lnTo>
                    <a:pt x="1358" y="1600"/>
                  </a:lnTo>
                  <a:lnTo>
                    <a:pt x="1350" y="1603"/>
                  </a:lnTo>
                  <a:lnTo>
                    <a:pt x="1342" y="1610"/>
                  </a:lnTo>
                  <a:lnTo>
                    <a:pt x="1337" y="1613"/>
                  </a:lnTo>
                  <a:lnTo>
                    <a:pt x="1330" y="1613"/>
                  </a:lnTo>
                  <a:lnTo>
                    <a:pt x="1325" y="1615"/>
                  </a:lnTo>
                  <a:lnTo>
                    <a:pt x="1315" y="1615"/>
                  </a:lnTo>
                  <a:lnTo>
                    <a:pt x="1310" y="1620"/>
                  </a:lnTo>
                  <a:lnTo>
                    <a:pt x="1305" y="1630"/>
                  </a:lnTo>
                  <a:lnTo>
                    <a:pt x="1299" y="1633"/>
                  </a:lnTo>
                  <a:lnTo>
                    <a:pt x="1294" y="1638"/>
                  </a:lnTo>
                  <a:lnTo>
                    <a:pt x="1287" y="1641"/>
                  </a:lnTo>
                  <a:lnTo>
                    <a:pt x="1277" y="1643"/>
                  </a:lnTo>
                  <a:lnTo>
                    <a:pt x="1264" y="1643"/>
                  </a:lnTo>
                  <a:lnTo>
                    <a:pt x="1254" y="1643"/>
                  </a:lnTo>
                  <a:lnTo>
                    <a:pt x="1239" y="1641"/>
                  </a:lnTo>
                  <a:lnTo>
                    <a:pt x="1236" y="1643"/>
                  </a:lnTo>
                  <a:lnTo>
                    <a:pt x="1229" y="1643"/>
                  </a:lnTo>
                  <a:lnTo>
                    <a:pt x="1221" y="1643"/>
                  </a:lnTo>
                  <a:lnTo>
                    <a:pt x="1208" y="1641"/>
                  </a:lnTo>
                  <a:lnTo>
                    <a:pt x="1201" y="1641"/>
                  </a:lnTo>
                  <a:lnTo>
                    <a:pt x="1188" y="1643"/>
                  </a:lnTo>
                  <a:lnTo>
                    <a:pt x="1186" y="1646"/>
                  </a:lnTo>
                  <a:lnTo>
                    <a:pt x="1181" y="1648"/>
                  </a:lnTo>
                  <a:lnTo>
                    <a:pt x="1178" y="1656"/>
                  </a:lnTo>
                  <a:lnTo>
                    <a:pt x="1176" y="1661"/>
                  </a:lnTo>
                  <a:lnTo>
                    <a:pt x="1173" y="1663"/>
                  </a:lnTo>
                  <a:lnTo>
                    <a:pt x="1171" y="1666"/>
                  </a:lnTo>
                  <a:lnTo>
                    <a:pt x="1163" y="1668"/>
                  </a:lnTo>
                  <a:lnTo>
                    <a:pt x="1158" y="1668"/>
                  </a:lnTo>
                  <a:lnTo>
                    <a:pt x="1150" y="1676"/>
                  </a:lnTo>
                  <a:lnTo>
                    <a:pt x="1145" y="1681"/>
                  </a:lnTo>
                  <a:lnTo>
                    <a:pt x="1138" y="1689"/>
                  </a:lnTo>
                  <a:lnTo>
                    <a:pt x="1138" y="1691"/>
                  </a:lnTo>
                  <a:lnTo>
                    <a:pt x="1135" y="1694"/>
                  </a:lnTo>
                  <a:lnTo>
                    <a:pt x="1128" y="1704"/>
                  </a:lnTo>
                  <a:lnTo>
                    <a:pt x="1125" y="1709"/>
                  </a:lnTo>
                  <a:lnTo>
                    <a:pt x="1123" y="1711"/>
                  </a:lnTo>
                  <a:lnTo>
                    <a:pt x="1118" y="1719"/>
                  </a:lnTo>
                  <a:lnTo>
                    <a:pt x="1115" y="1729"/>
                  </a:lnTo>
                  <a:lnTo>
                    <a:pt x="1120" y="1721"/>
                  </a:lnTo>
                  <a:lnTo>
                    <a:pt x="1123" y="1719"/>
                  </a:lnTo>
                  <a:lnTo>
                    <a:pt x="1128" y="1714"/>
                  </a:lnTo>
                  <a:lnTo>
                    <a:pt x="1135" y="1704"/>
                  </a:lnTo>
                  <a:lnTo>
                    <a:pt x="1143" y="1696"/>
                  </a:lnTo>
                  <a:lnTo>
                    <a:pt x="1158" y="1686"/>
                  </a:lnTo>
                  <a:lnTo>
                    <a:pt x="1166" y="1681"/>
                  </a:lnTo>
                  <a:lnTo>
                    <a:pt x="1178" y="1676"/>
                  </a:lnTo>
                  <a:lnTo>
                    <a:pt x="1186" y="1673"/>
                  </a:lnTo>
                  <a:lnTo>
                    <a:pt x="1193" y="1671"/>
                  </a:lnTo>
                  <a:lnTo>
                    <a:pt x="1206" y="1668"/>
                  </a:lnTo>
                  <a:lnTo>
                    <a:pt x="1211" y="1671"/>
                  </a:lnTo>
                  <a:lnTo>
                    <a:pt x="1219" y="1673"/>
                  </a:lnTo>
                  <a:lnTo>
                    <a:pt x="1221" y="1676"/>
                  </a:lnTo>
                  <a:lnTo>
                    <a:pt x="1224" y="1678"/>
                  </a:lnTo>
                  <a:lnTo>
                    <a:pt x="1224" y="1683"/>
                  </a:lnTo>
                  <a:lnTo>
                    <a:pt x="1224" y="1686"/>
                  </a:lnTo>
                  <a:lnTo>
                    <a:pt x="1221" y="1689"/>
                  </a:lnTo>
                  <a:lnTo>
                    <a:pt x="1214" y="1691"/>
                  </a:lnTo>
                  <a:lnTo>
                    <a:pt x="1208" y="1696"/>
                  </a:lnTo>
                  <a:lnTo>
                    <a:pt x="1203" y="1696"/>
                  </a:lnTo>
                  <a:lnTo>
                    <a:pt x="1196" y="1694"/>
                  </a:lnTo>
                  <a:lnTo>
                    <a:pt x="1191" y="1694"/>
                  </a:lnTo>
                  <a:lnTo>
                    <a:pt x="1188" y="1696"/>
                  </a:lnTo>
                  <a:lnTo>
                    <a:pt x="1198" y="1699"/>
                  </a:lnTo>
                  <a:lnTo>
                    <a:pt x="1198" y="1701"/>
                  </a:lnTo>
                  <a:lnTo>
                    <a:pt x="1201" y="1706"/>
                  </a:lnTo>
                  <a:lnTo>
                    <a:pt x="1211" y="1701"/>
                  </a:lnTo>
                  <a:lnTo>
                    <a:pt x="1211" y="1704"/>
                  </a:lnTo>
                  <a:lnTo>
                    <a:pt x="1214" y="1701"/>
                  </a:lnTo>
                  <a:lnTo>
                    <a:pt x="1216" y="1704"/>
                  </a:lnTo>
                  <a:lnTo>
                    <a:pt x="1214" y="1706"/>
                  </a:lnTo>
                  <a:lnTo>
                    <a:pt x="1211" y="1709"/>
                  </a:lnTo>
                  <a:lnTo>
                    <a:pt x="1214" y="1711"/>
                  </a:lnTo>
                  <a:lnTo>
                    <a:pt x="1211" y="1711"/>
                  </a:lnTo>
                  <a:lnTo>
                    <a:pt x="1211" y="1714"/>
                  </a:lnTo>
                  <a:lnTo>
                    <a:pt x="1203" y="1719"/>
                  </a:lnTo>
                  <a:lnTo>
                    <a:pt x="1214" y="1719"/>
                  </a:lnTo>
                  <a:lnTo>
                    <a:pt x="1214" y="1721"/>
                  </a:lnTo>
                  <a:lnTo>
                    <a:pt x="1214" y="1724"/>
                  </a:lnTo>
                  <a:lnTo>
                    <a:pt x="1214" y="1729"/>
                  </a:lnTo>
                  <a:lnTo>
                    <a:pt x="1216" y="1729"/>
                  </a:lnTo>
                  <a:lnTo>
                    <a:pt x="1216" y="1731"/>
                  </a:lnTo>
                  <a:lnTo>
                    <a:pt x="1216" y="1734"/>
                  </a:lnTo>
                  <a:lnTo>
                    <a:pt x="1219" y="1736"/>
                  </a:lnTo>
                  <a:lnTo>
                    <a:pt x="1219" y="1739"/>
                  </a:lnTo>
                  <a:lnTo>
                    <a:pt x="1224" y="1739"/>
                  </a:lnTo>
                  <a:lnTo>
                    <a:pt x="1226" y="1742"/>
                  </a:lnTo>
                  <a:lnTo>
                    <a:pt x="1226" y="1739"/>
                  </a:lnTo>
                  <a:lnTo>
                    <a:pt x="1231" y="1742"/>
                  </a:lnTo>
                  <a:lnTo>
                    <a:pt x="1229" y="1744"/>
                  </a:lnTo>
                  <a:lnTo>
                    <a:pt x="1226" y="1742"/>
                  </a:lnTo>
                  <a:lnTo>
                    <a:pt x="1226" y="1744"/>
                  </a:lnTo>
                  <a:lnTo>
                    <a:pt x="1229" y="1747"/>
                  </a:lnTo>
                  <a:lnTo>
                    <a:pt x="1231" y="1749"/>
                  </a:lnTo>
                  <a:lnTo>
                    <a:pt x="1234" y="1747"/>
                  </a:lnTo>
                  <a:lnTo>
                    <a:pt x="1236" y="1749"/>
                  </a:lnTo>
                  <a:lnTo>
                    <a:pt x="1239" y="1749"/>
                  </a:lnTo>
                  <a:lnTo>
                    <a:pt x="1241" y="1749"/>
                  </a:lnTo>
                  <a:lnTo>
                    <a:pt x="1246" y="1749"/>
                  </a:lnTo>
                  <a:lnTo>
                    <a:pt x="1249" y="1752"/>
                  </a:lnTo>
                  <a:lnTo>
                    <a:pt x="1246" y="1752"/>
                  </a:lnTo>
                  <a:lnTo>
                    <a:pt x="1249" y="1752"/>
                  </a:lnTo>
                  <a:lnTo>
                    <a:pt x="1251" y="1752"/>
                  </a:lnTo>
                  <a:lnTo>
                    <a:pt x="1257" y="1749"/>
                  </a:lnTo>
                  <a:lnTo>
                    <a:pt x="1259" y="1747"/>
                  </a:lnTo>
                  <a:lnTo>
                    <a:pt x="1259" y="1752"/>
                  </a:lnTo>
                  <a:lnTo>
                    <a:pt x="1262" y="1752"/>
                  </a:lnTo>
                  <a:lnTo>
                    <a:pt x="1267" y="1752"/>
                  </a:lnTo>
                  <a:lnTo>
                    <a:pt x="1269" y="1757"/>
                  </a:lnTo>
                  <a:lnTo>
                    <a:pt x="1267" y="1759"/>
                  </a:lnTo>
                  <a:lnTo>
                    <a:pt x="1269" y="1759"/>
                  </a:lnTo>
                  <a:lnTo>
                    <a:pt x="1274" y="1759"/>
                  </a:lnTo>
                  <a:lnTo>
                    <a:pt x="1274" y="1762"/>
                  </a:lnTo>
                  <a:lnTo>
                    <a:pt x="1272" y="1762"/>
                  </a:lnTo>
                  <a:lnTo>
                    <a:pt x="1269" y="1762"/>
                  </a:lnTo>
                  <a:lnTo>
                    <a:pt x="1269" y="1764"/>
                  </a:lnTo>
                  <a:lnTo>
                    <a:pt x="1264" y="1764"/>
                  </a:lnTo>
                  <a:lnTo>
                    <a:pt x="1262" y="1764"/>
                  </a:lnTo>
                  <a:lnTo>
                    <a:pt x="1262" y="1767"/>
                  </a:lnTo>
                  <a:lnTo>
                    <a:pt x="1259" y="1767"/>
                  </a:lnTo>
                  <a:lnTo>
                    <a:pt x="1257" y="1767"/>
                  </a:lnTo>
                  <a:lnTo>
                    <a:pt x="1254" y="1769"/>
                  </a:lnTo>
                  <a:lnTo>
                    <a:pt x="1251" y="1772"/>
                  </a:lnTo>
                  <a:lnTo>
                    <a:pt x="1251" y="1769"/>
                  </a:lnTo>
                  <a:lnTo>
                    <a:pt x="1246" y="1772"/>
                  </a:lnTo>
                  <a:lnTo>
                    <a:pt x="1246" y="1774"/>
                  </a:lnTo>
                  <a:lnTo>
                    <a:pt x="1241" y="1774"/>
                  </a:lnTo>
                  <a:lnTo>
                    <a:pt x="1241" y="1772"/>
                  </a:lnTo>
                  <a:lnTo>
                    <a:pt x="1239" y="1772"/>
                  </a:lnTo>
                  <a:lnTo>
                    <a:pt x="1239" y="1774"/>
                  </a:lnTo>
                  <a:lnTo>
                    <a:pt x="1236" y="1774"/>
                  </a:lnTo>
                  <a:lnTo>
                    <a:pt x="1236" y="1777"/>
                  </a:lnTo>
                  <a:lnTo>
                    <a:pt x="1234" y="1777"/>
                  </a:lnTo>
                  <a:lnTo>
                    <a:pt x="1234" y="1779"/>
                  </a:lnTo>
                  <a:lnTo>
                    <a:pt x="1229" y="1779"/>
                  </a:lnTo>
                  <a:lnTo>
                    <a:pt x="1229" y="1777"/>
                  </a:lnTo>
                  <a:lnTo>
                    <a:pt x="1229" y="1774"/>
                  </a:lnTo>
                  <a:lnTo>
                    <a:pt x="1226" y="1777"/>
                  </a:lnTo>
                  <a:lnTo>
                    <a:pt x="1226" y="1779"/>
                  </a:lnTo>
                  <a:lnTo>
                    <a:pt x="1224" y="1777"/>
                  </a:lnTo>
                  <a:lnTo>
                    <a:pt x="1221" y="1777"/>
                  </a:lnTo>
                  <a:lnTo>
                    <a:pt x="1221" y="1779"/>
                  </a:lnTo>
                  <a:lnTo>
                    <a:pt x="1224" y="1779"/>
                  </a:lnTo>
                  <a:lnTo>
                    <a:pt x="1224" y="1782"/>
                  </a:lnTo>
                  <a:lnTo>
                    <a:pt x="1221" y="1784"/>
                  </a:lnTo>
                  <a:lnTo>
                    <a:pt x="1221" y="1782"/>
                  </a:lnTo>
                  <a:lnTo>
                    <a:pt x="1216" y="1787"/>
                  </a:lnTo>
                  <a:lnTo>
                    <a:pt x="1216" y="1790"/>
                  </a:lnTo>
                  <a:lnTo>
                    <a:pt x="1214" y="1790"/>
                  </a:lnTo>
                  <a:lnTo>
                    <a:pt x="1214" y="1792"/>
                  </a:lnTo>
                  <a:lnTo>
                    <a:pt x="1211" y="1792"/>
                  </a:lnTo>
                  <a:lnTo>
                    <a:pt x="1214" y="1795"/>
                  </a:lnTo>
                  <a:lnTo>
                    <a:pt x="1211" y="1795"/>
                  </a:lnTo>
                  <a:lnTo>
                    <a:pt x="1211" y="1792"/>
                  </a:lnTo>
                  <a:lnTo>
                    <a:pt x="1211" y="1795"/>
                  </a:lnTo>
                  <a:lnTo>
                    <a:pt x="1208" y="1797"/>
                  </a:lnTo>
                  <a:lnTo>
                    <a:pt x="1208" y="1795"/>
                  </a:lnTo>
                  <a:lnTo>
                    <a:pt x="1206" y="1795"/>
                  </a:lnTo>
                  <a:lnTo>
                    <a:pt x="1206" y="1797"/>
                  </a:lnTo>
                  <a:lnTo>
                    <a:pt x="1203" y="1797"/>
                  </a:lnTo>
                  <a:lnTo>
                    <a:pt x="1203" y="1802"/>
                  </a:lnTo>
                  <a:lnTo>
                    <a:pt x="1201" y="1800"/>
                  </a:lnTo>
                  <a:lnTo>
                    <a:pt x="1198" y="1800"/>
                  </a:lnTo>
                  <a:lnTo>
                    <a:pt x="1198" y="1797"/>
                  </a:lnTo>
                  <a:lnTo>
                    <a:pt x="1196" y="1795"/>
                  </a:lnTo>
                  <a:lnTo>
                    <a:pt x="1196" y="1797"/>
                  </a:lnTo>
                  <a:lnTo>
                    <a:pt x="1191" y="1787"/>
                  </a:lnTo>
                  <a:lnTo>
                    <a:pt x="1196" y="1779"/>
                  </a:lnTo>
                  <a:lnTo>
                    <a:pt x="1196" y="1777"/>
                  </a:lnTo>
                  <a:lnTo>
                    <a:pt x="1198" y="1777"/>
                  </a:lnTo>
                  <a:lnTo>
                    <a:pt x="1196" y="1777"/>
                  </a:lnTo>
                  <a:lnTo>
                    <a:pt x="1193" y="1779"/>
                  </a:lnTo>
                  <a:lnTo>
                    <a:pt x="1191" y="1779"/>
                  </a:lnTo>
                  <a:lnTo>
                    <a:pt x="1198" y="1774"/>
                  </a:lnTo>
                  <a:lnTo>
                    <a:pt x="1198" y="1777"/>
                  </a:lnTo>
                  <a:lnTo>
                    <a:pt x="1201" y="1774"/>
                  </a:lnTo>
                  <a:lnTo>
                    <a:pt x="1198" y="1774"/>
                  </a:lnTo>
                  <a:lnTo>
                    <a:pt x="1206" y="1769"/>
                  </a:lnTo>
                  <a:lnTo>
                    <a:pt x="1214" y="1762"/>
                  </a:lnTo>
                  <a:lnTo>
                    <a:pt x="1219" y="1759"/>
                  </a:lnTo>
                  <a:lnTo>
                    <a:pt x="1221" y="1759"/>
                  </a:lnTo>
                  <a:lnTo>
                    <a:pt x="1221" y="1764"/>
                  </a:lnTo>
                  <a:lnTo>
                    <a:pt x="1224" y="1764"/>
                  </a:lnTo>
                  <a:lnTo>
                    <a:pt x="1224" y="1767"/>
                  </a:lnTo>
                  <a:lnTo>
                    <a:pt x="1224" y="1764"/>
                  </a:lnTo>
                  <a:lnTo>
                    <a:pt x="1229" y="1762"/>
                  </a:lnTo>
                  <a:lnTo>
                    <a:pt x="1234" y="1759"/>
                  </a:lnTo>
                  <a:lnTo>
                    <a:pt x="1236" y="1759"/>
                  </a:lnTo>
                  <a:lnTo>
                    <a:pt x="1231" y="1757"/>
                  </a:lnTo>
                  <a:lnTo>
                    <a:pt x="1226" y="1759"/>
                  </a:lnTo>
                  <a:lnTo>
                    <a:pt x="1224" y="1757"/>
                  </a:lnTo>
                  <a:lnTo>
                    <a:pt x="1219" y="1757"/>
                  </a:lnTo>
                  <a:lnTo>
                    <a:pt x="1216" y="1759"/>
                  </a:lnTo>
                  <a:lnTo>
                    <a:pt x="1214" y="1759"/>
                  </a:lnTo>
                  <a:lnTo>
                    <a:pt x="1211" y="1759"/>
                  </a:lnTo>
                  <a:lnTo>
                    <a:pt x="1211" y="1757"/>
                  </a:lnTo>
                  <a:lnTo>
                    <a:pt x="1221" y="1752"/>
                  </a:lnTo>
                  <a:lnTo>
                    <a:pt x="1221" y="1749"/>
                  </a:lnTo>
                  <a:lnTo>
                    <a:pt x="1224" y="1749"/>
                  </a:lnTo>
                  <a:lnTo>
                    <a:pt x="1221" y="1747"/>
                  </a:lnTo>
                  <a:lnTo>
                    <a:pt x="1219" y="1749"/>
                  </a:lnTo>
                  <a:lnTo>
                    <a:pt x="1216" y="1744"/>
                  </a:lnTo>
                  <a:lnTo>
                    <a:pt x="1219" y="1749"/>
                  </a:lnTo>
                  <a:lnTo>
                    <a:pt x="1216" y="1754"/>
                  </a:lnTo>
                  <a:lnTo>
                    <a:pt x="1214" y="1754"/>
                  </a:lnTo>
                  <a:lnTo>
                    <a:pt x="1198" y="1762"/>
                  </a:lnTo>
                  <a:lnTo>
                    <a:pt x="1196" y="1762"/>
                  </a:lnTo>
                  <a:lnTo>
                    <a:pt x="1193" y="1759"/>
                  </a:lnTo>
                  <a:lnTo>
                    <a:pt x="1193" y="1762"/>
                  </a:lnTo>
                  <a:lnTo>
                    <a:pt x="1188" y="1767"/>
                  </a:lnTo>
                  <a:lnTo>
                    <a:pt x="1186" y="1764"/>
                  </a:lnTo>
                  <a:lnTo>
                    <a:pt x="1178" y="1764"/>
                  </a:lnTo>
                  <a:lnTo>
                    <a:pt x="1176" y="1762"/>
                  </a:lnTo>
                  <a:close/>
                  <a:moveTo>
                    <a:pt x="422" y="858"/>
                  </a:moveTo>
                  <a:lnTo>
                    <a:pt x="430" y="858"/>
                  </a:lnTo>
                  <a:lnTo>
                    <a:pt x="435" y="855"/>
                  </a:lnTo>
                  <a:lnTo>
                    <a:pt x="443" y="843"/>
                  </a:lnTo>
                  <a:lnTo>
                    <a:pt x="450" y="840"/>
                  </a:lnTo>
                  <a:lnTo>
                    <a:pt x="460" y="848"/>
                  </a:lnTo>
                  <a:lnTo>
                    <a:pt x="468" y="853"/>
                  </a:lnTo>
                  <a:lnTo>
                    <a:pt x="468" y="876"/>
                  </a:lnTo>
                  <a:lnTo>
                    <a:pt x="470" y="873"/>
                  </a:lnTo>
                  <a:lnTo>
                    <a:pt x="476" y="873"/>
                  </a:lnTo>
                  <a:lnTo>
                    <a:pt x="481" y="868"/>
                  </a:lnTo>
                  <a:lnTo>
                    <a:pt x="486" y="863"/>
                  </a:lnTo>
                  <a:lnTo>
                    <a:pt x="491" y="863"/>
                  </a:lnTo>
                  <a:lnTo>
                    <a:pt x="493" y="863"/>
                  </a:lnTo>
                  <a:lnTo>
                    <a:pt x="486" y="838"/>
                  </a:lnTo>
                  <a:lnTo>
                    <a:pt x="488" y="838"/>
                  </a:lnTo>
                  <a:lnTo>
                    <a:pt x="496" y="840"/>
                  </a:lnTo>
                  <a:lnTo>
                    <a:pt x="506" y="848"/>
                  </a:lnTo>
                  <a:lnTo>
                    <a:pt x="511" y="853"/>
                  </a:lnTo>
                  <a:lnTo>
                    <a:pt x="513" y="858"/>
                  </a:lnTo>
                  <a:lnTo>
                    <a:pt x="513" y="871"/>
                  </a:lnTo>
                  <a:lnTo>
                    <a:pt x="521" y="896"/>
                  </a:lnTo>
                  <a:lnTo>
                    <a:pt x="526" y="903"/>
                  </a:lnTo>
                  <a:lnTo>
                    <a:pt x="534" y="896"/>
                  </a:lnTo>
                  <a:lnTo>
                    <a:pt x="534" y="891"/>
                  </a:lnTo>
                  <a:lnTo>
                    <a:pt x="524" y="858"/>
                  </a:lnTo>
                  <a:lnTo>
                    <a:pt x="521" y="828"/>
                  </a:lnTo>
                  <a:lnTo>
                    <a:pt x="524" y="818"/>
                  </a:lnTo>
                  <a:lnTo>
                    <a:pt x="536" y="825"/>
                  </a:lnTo>
                  <a:lnTo>
                    <a:pt x="549" y="828"/>
                  </a:lnTo>
                  <a:lnTo>
                    <a:pt x="564" y="845"/>
                  </a:lnTo>
                  <a:lnTo>
                    <a:pt x="567" y="850"/>
                  </a:lnTo>
                  <a:lnTo>
                    <a:pt x="569" y="858"/>
                  </a:lnTo>
                  <a:lnTo>
                    <a:pt x="569" y="873"/>
                  </a:lnTo>
                  <a:lnTo>
                    <a:pt x="574" y="888"/>
                  </a:lnTo>
                  <a:lnTo>
                    <a:pt x="577" y="896"/>
                  </a:lnTo>
                  <a:lnTo>
                    <a:pt x="582" y="908"/>
                  </a:lnTo>
                  <a:lnTo>
                    <a:pt x="582" y="914"/>
                  </a:lnTo>
                  <a:lnTo>
                    <a:pt x="582" y="919"/>
                  </a:lnTo>
                  <a:lnTo>
                    <a:pt x="579" y="934"/>
                  </a:lnTo>
                  <a:lnTo>
                    <a:pt x="579" y="939"/>
                  </a:lnTo>
                  <a:lnTo>
                    <a:pt x="582" y="941"/>
                  </a:lnTo>
                  <a:lnTo>
                    <a:pt x="592" y="956"/>
                  </a:lnTo>
                  <a:lnTo>
                    <a:pt x="594" y="959"/>
                  </a:lnTo>
                  <a:lnTo>
                    <a:pt x="604" y="967"/>
                  </a:lnTo>
                  <a:lnTo>
                    <a:pt x="615" y="967"/>
                  </a:lnTo>
                  <a:lnTo>
                    <a:pt x="630" y="979"/>
                  </a:lnTo>
                  <a:lnTo>
                    <a:pt x="637" y="989"/>
                  </a:lnTo>
                  <a:lnTo>
                    <a:pt x="640" y="1004"/>
                  </a:lnTo>
                  <a:lnTo>
                    <a:pt x="637" y="1007"/>
                  </a:lnTo>
                  <a:lnTo>
                    <a:pt x="630" y="1004"/>
                  </a:lnTo>
                  <a:lnTo>
                    <a:pt x="625" y="999"/>
                  </a:lnTo>
                  <a:lnTo>
                    <a:pt x="617" y="994"/>
                  </a:lnTo>
                  <a:lnTo>
                    <a:pt x="615" y="999"/>
                  </a:lnTo>
                  <a:lnTo>
                    <a:pt x="609" y="1002"/>
                  </a:lnTo>
                  <a:lnTo>
                    <a:pt x="602" y="1004"/>
                  </a:lnTo>
                  <a:lnTo>
                    <a:pt x="599" y="1007"/>
                  </a:lnTo>
                  <a:lnTo>
                    <a:pt x="602" y="1020"/>
                  </a:lnTo>
                  <a:lnTo>
                    <a:pt x="609" y="1020"/>
                  </a:lnTo>
                  <a:lnTo>
                    <a:pt x="615" y="1014"/>
                  </a:lnTo>
                  <a:lnTo>
                    <a:pt x="620" y="1014"/>
                  </a:lnTo>
                  <a:lnTo>
                    <a:pt x="625" y="1025"/>
                  </a:lnTo>
                  <a:lnTo>
                    <a:pt x="625" y="1030"/>
                  </a:lnTo>
                  <a:lnTo>
                    <a:pt x="622" y="1032"/>
                  </a:lnTo>
                  <a:lnTo>
                    <a:pt x="617" y="1037"/>
                  </a:lnTo>
                  <a:lnTo>
                    <a:pt x="612" y="1040"/>
                  </a:lnTo>
                  <a:lnTo>
                    <a:pt x="602" y="1042"/>
                  </a:lnTo>
                  <a:lnTo>
                    <a:pt x="594" y="1042"/>
                  </a:lnTo>
                  <a:lnTo>
                    <a:pt x="587" y="1040"/>
                  </a:lnTo>
                  <a:lnTo>
                    <a:pt x="574" y="1035"/>
                  </a:lnTo>
                  <a:lnTo>
                    <a:pt x="559" y="1025"/>
                  </a:lnTo>
                  <a:lnTo>
                    <a:pt x="554" y="1020"/>
                  </a:lnTo>
                  <a:lnTo>
                    <a:pt x="551" y="1014"/>
                  </a:lnTo>
                  <a:lnTo>
                    <a:pt x="549" y="1012"/>
                  </a:lnTo>
                  <a:lnTo>
                    <a:pt x="544" y="1014"/>
                  </a:lnTo>
                  <a:lnTo>
                    <a:pt x="541" y="1022"/>
                  </a:lnTo>
                  <a:lnTo>
                    <a:pt x="534" y="1032"/>
                  </a:lnTo>
                  <a:lnTo>
                    <a:pt x="526" y="1032"/>
                  </a:lnTo>
                  <a:lnTo>
                    <a:pt x="516" y="1035"/>
                  </a:lnTo>
                  <a:lnTo>
                    <a:pt x="506" y="1042"/>
                  </a:lnTo>
                  <a:lnTo>
                    <a:pt x="488" y="1050"/>
                  </a:lnTo>
                  <a:lnTo>
                    <a:pt x="478" y="1050"/>
                  </a:lnTo>
                  <a:lnTo>
                    <a:pt x="468" y="1052"/>
                  </a:lnTo>
                  <a:lnTo>
                    <a:pt x="455" y="1050"/>
                  </a:lnTo>
                  <a:lnTo>
                    <a:pt x="450" y="1052"/>
                  </a:lnTo>
                  <a:lnTo>
                    <a:pt x="445" y="1052"/>
                  </a:lnTo>
                  <a:lnTo>
                    <a:pt x="438" y="1047"/>
                  </a:lnTo>
                  <a:lnTo>
                    <a:pt x="438" y="1037"/>
                  </a:lnTo>
                  <a:lnTo>
                    <a:pt x="438" y="1030"/>
                  </a:lnTo>
                  <a:lnTo>
                    <a:pt x="435" y="1027"/>
                  </a:lnTo>
                  <a:lnTo>
                    <a:pt x="433" y="1025"/>
                  </a:lnTo>
                  <a:lnTo>
                    <a:pt x="410" y="1022"/>
                  </a:lnTo>
                  <a:lnTo>
                    <a:pt x="400" y="1020"/>
                  </a:lnTo>
                  <a:lnTo>
                    <a:pt x="395" y="1017"/>
                  </a:lnTo>
                  <a:lnTo>
                    <a:pt x="387" y="1012"/>
                  </a:lnTo>
                  <a:lnTo>
                    <a:pt x="382" y="1002"/>
                  </a:lnTo>
                  <a:lnTo>
                    <a:pt x="374" y="989"/>
                  </a:lnTo>
                  <a:lnTo>
                    <a:pt x="377" y="989"/>
                  </a:lnTo>
                  <a:lnTo>
                    <a:pt x="379" y="984"/>
                  </a:lnTo>
                  <a:lnTo>
                    <a:pt x="392" y="982"/>
                  </a:lnTo>
                  <a:lnTo>
                    <a:pt x="395" y="979"/>
                  </a:lnTo>
                  <a:lnTo>
                    <a:pt x="400" y="979"/>
                  </a:lnTo>
                  <a:lnTo>
                    <a:pt x="405" y="979"/>
                  </a:lnTo>
                  <a:lnTo>
                    <a:pt x="412" y="977"/>
                  </a:lnTo>
                  <a:lnTo>
                    <a:pt x="425" y="977"/>
                  </a:lnTo>
                  <a:lnTo>
                    <a:pt x="430" y="977"/>
                  </a:lnTo>
                  <a:lnTo>
                    <a:pt x="448" y="979"/>
                  </a:lnTo>
                  <a:lnTo>
                    <a:pt x="455" y="979"/>
                  </a:lnTo>
                  <a:lnTo>
                    <a:pt x="465" y="977"/>
                  </a:lnTo>
                  <a:lnTo>
                    <a:pt x="470" y="974"/>
                  </a:lnTo>
                  <a:lnTo>
                    <a:pt x="465" y="969"/>
                  </a:lnTo>
                  <a:lnTo>
                    <a:pt x="448" y="959"/>
                  </a:lnTo>
                  <a:lnTo>
                    <a:pt x="435" y="954"/>
                  </a:lnTo>
                  <a:lnTo>
                    <a:pt x="405" y="954"/>
                  </a:lnTo>
                  <a:lnTo>
                    <a:pt x="395" y="954"/>
                  </a:lnTo>
                  <a:lnTo>
                    <a:pt x="382" y="954"/>
                  </a:lnTo>
                  <a:lnTo>
                    <a:pt x="374" y="956"/>
                  </a:lnTo>
                  <a:lnTo>
                    <a:pt x="372" y="956"/>
                  </a:lnTo>
                  <a:lnTo>
                    <a:pt x="359" y="944"/>
                  </a:lnTo>
                  <a:lnTo>
                    <a:pt x="359" y="939"/>
                  </a:lnTo>
                  <a:lnTo>
                    <a:pt x="362" y="939"/>
                  </a:lnTo>
                  <a:lnTo>
                    <a:pt x="367" y="936"/>
                  </a:lnTo>
                  <a:lnTo>
                    <a:pt x="377" y="931"/>
                  </a:lnTo>
                  <a:lnTo>
                    <a:pt x="385" y="934"/>
                  </a:lnTo>
                  <a:lnTo>
                    <a:pt x="397" y="929"/>
                  </a:lnTo>
                  <a:lnTo>
                    <a:pt x="402" y="926"/>
                  </a:lnTo>
                  <a:lnTo>
                    <a:pt x="407" y="921"/>
                  </a:lnTo>
                  <a:lnTo>
                    <a:pt x="405" y="914"/>
                  </a:lnTo>
                  <a:lnTo>
                    <a:pt x="390" y="914"/>
                  </a:lnTo>
                  <a:lnTo>
                    <a:pt x="377" y="919"/>
                  </a:lnTo>
                  <a:lnTo>
                    <a:pt x="374" y="916"/>
                  </a:lnTo>
                  <a:lnTo>
                    <a:pt x="372" y="914"/>
                  </a:lnTo>
                  <a:lnTo>
                    <a:pt x="367" y="906"/>
                  </a:lnTo>
                  <a:lnTo>
                    <a:pt x="362" y="901"/>
                  </a:lnTo>
                  <a:lnTo>
                    <a:pt x="357" y="901"/>
                  </a:lnTo>
                  <a:lnTo>
                    <a:pt x="352" y="896"/>
                  </a:lnTo>
                  <a:lnTo>
                    <a:pt x="352" y="891"/>
                  </a:lnTo>
                  <a:lnTo>
                    <a:pt x="359" y="868"/>
                  </a:lnTo>
                  <a:lnTo>
                    <a:pt x="379" y="845"/>
                  </a:lnTo>
                  <a:lnTo>
                    <a:pt x="385" y="843"/>
                  </a:lnTo>
                  <a:lnTo>
                    <a:pt x="390" y="838"/>
                  </a:lnTo>
                  <a:lnTo>
                    <a:pt x="397" y="833"/>
                  </a:lnTo>
                  <a:lnTo>
                    <a:pt x="407" y="828"/>
                  </a:lnTo>
                  <a:lnTo>
                    <a:pt x="412" y="823"/>
                  </a:lnTo>
                  <a:lnTo>
                    <a:pt x="420" y="820"/>
                  </a:lnTo>
                  <a:lnTo>
                    <a:pt x="428" y="825"/>
                  </a:lnTo>
                  <a:lnTo>
                    <a:pt x="428" y="830"/>
                  </a:lnTo>
                  <a:lnTo>
                    <a:pt x="422" y="840"/>
                  </a:lnTo>
                  <a:lnTo>
                    <a:pt x="422" y="858"/>
                  </a:lnTo>
                  <a:close/>
                  <a:moveTo>
                    <a:pt x="1120" y="1275"/>
                  </a:moveTo>
                  <a:lnTo>
                    <a:pt x="1118" y="1272"/>
                  </a:lnTo>
                  <a:lnTo>
                    <a:pt x="1110" y="1269"/>
                  </a:lnTo>
                  <a:lnTo>
                    <a:pt x="1105" y="1264"/>
                  </a:lnTo>
                  <a:lnTo>
                    <a:pt x="1105" y="1259"/>
                  </a:lnTo>
                  <a:lnTo>
                    <a:pt x="1107" y="1259"/>
                  </a:lnTo>
                  <a:lnTo>
                    <a:pt x="1110" y="1252"/>
                  </a:lnTo>
                  <a:lnTo>
                    <a:pt x="1102" y="1242"/>
                  </a:lnTo>
                  <a:lnTo>
                    <a:pt x="1092" y="1239"/>
                  </a:lnTo>
                  <a:lnTo>
                    <a:pt x="1087" y="1234"/>
                  </a:lnTo>
                  <a:lnTo>
                    <a:pt x="1082" y="1221"/>
                  </a:lnTo>
                  <a:lnTo>
                    <a:pt x="1080" y="1214"/>
                  </a:lnTo>
                  <a:lnTo>
                    <a:pt x="1072" y="1214"/>
                  </a:lnTo>
                  <a:lnTo>
                    <a:pt x="1064" y="1206"/>
                  </a:lnTo>
                  <a:lnTo>
                    <a:pt x="1059" y="1206"/>
                  </a:lnTo>
                  <a:lnTo>
                    <a:pt x="1059" y="1219"/>
                  </a:lnTo>
                  <a:lnTo>
                    <a:pt x="1059" y="1221"/>
                  </a:lnTo>
                  <a:lnTo>
                    <a:pt x="1057" y="1221"/>
                  </a:lnTo>
                  <a:lnTo>
                    <a:pt x="1044" y="1214"/>
                  </a:lnTo>
                  <a:lnTo>
                    <a:pt x="1042" y="1216"/>
                  </a:lnTo>
                  <a:lnTo>
                    <a:pt x="1039" y="1221"/>
                  </a:lnTo>
                  <a:lnTo>
                    <a:pt x="1037" y="1227"/>
                  </a:lnTo>
                  <a:lnTo>
                    <a:pt x="1027" y="1227"/>
                  </a:lnTo>
                  <a:lnTo>
                    <a:pt x="1016" y="1224"/>
                  </a:lnTo>
                  <a:lnTo>
                    <a:pt x="1009" y="1221"/>
                  </a:lnTo>
                  <a:lnTo>
                    <a:pt x="1001" y="1216"/>
                  </a:lnTo>
                  <a:lnTo>
                    <a:pt x="1001" y="1211"/>
                  </a:lnTo>
                  <a:lnTo>
                    <a:pt x="1004" y="1204"/>
                  </a:lnTo>
                  <a:lnTo>
                    <a:pt x="1006" y="1199"/>
                  </a:lnTo>
                  <a:lnTo>
                    <a:pt x="1014" y="1196"/>
                  </a:lnTo>
                  <a:lnTo>
                    <a:pt x="1014" y="1194"/>
                  </a:lnTo>
                  <a:lnTo>
                    <a:pt x="1014" y="1184"/>
                  </a:lnTo>
                  <a:lnTo>
                    <a:pt x="1016" y="1184"/>
                  </a:lnTo>
                  <a:lnTo>
                    <a:pt x="1024" y="1186"/>
                  </a:lnTo>
                  <a:lnTo>
                    <a:pt x="1034" y="1189"/>
                  </a:lnTo>
                  <a:lnTo>
                    <a:pt x="1039" y="1191"/>
                  </a:lnTo>
                  <a:lnTo>
                    <a:pt x="1047" y="1201"/>
                  </a:lnTo>
                  <a:lnTo>
                    <a:pt x="1047" y="1194"/>
                  </a:lnTo>
                  <a:lnTo>
                    <a:pt x="1044" y="1191"/>
                  </a:lnTo>
                  <a:lnTo>
                    <a:pt x="1047" y="1189"/>
                  </a:lnTo>
                  <a:lnTo>
                    <a:pt x="1049" y="1189"/>
                  </a:lnTo>
                  <a:lnTo>
                    <a:pt x="1057" y="1186"/>
                  </a:lnTo>
                  <a:lnTo>
                    <a:pt x="1062" y="1184"/>
                  </a:lnTo>
                  <a:lnTo>
                    <a:pt x="1067" y="1181"/>
                  </a:lnTo>
                  <a:lnTo>
                    <a:pt x="1069" y="1184"/>
                  </a:lnTo>
                  <a:lnTo>
                    <a:pt x="1075" y="1184"/>
                  </a:lnTo>
                  <a:lnTo>
                    <a:pt x="1077" y="1179"/>
                  </a:lnTo>
                  <a:lnTo>
                    <a:pt x="1069" y="1163"/>
                  </a:lnTo>
                  <a:lnTo>
                    <a:pt x="1062" y="1158"/>
                  </a:lnTo>
                  <a:lnTo>
                    <a:pt x="1062" y="1153"/>
                  </a:lnTo>
                  <a:lnTo>
                    <a:pt x="1064" y="1151"/>
                  </a:lnTo>
                  <a:lnTo>
                    <a:pt x="1067" y="1148"/>
                  </a:lnTo>
                  <a:lnTo>
                    <a:pt x="1072" y="1146"/>
                  </a:lnTo>
                  <a:lnTo>
                    <a:pt x="1082" y="1136"/>
                  </a:lnTo>
                  <a:lnTo>
                    <a:pt x="1085" y="1126"/>
                  </a:lnTo>
                  <a:lnTo>
                    <a:pt x="1090" y="1115"/>
                  </a:lnTo>
                  <a:lnTo>
                    <a:pt x="1095" y="1110"/>
                  </a:lnTo>
                  <a:lnTo>
                    <a:pt x="1095" y="1098"/>
                  </a:lnTo>
                  <a:lnTo>
                    <a:pt x="1087" y="1083"/>
                  </a:lnTo>
                  <a:lnTo>
                    <a:pt x="1085" y="1073"/>
                  </a:lnTo>
                  <a:lnTo>
                    <a:pt x="1080" y="1065"/>
                  </a:lnTo>
                  <a:lnTo>
                    <a:pt x="1077" y="1065"/>
                  </a:lnTo>
                  <a:lnTo>
                    <a:pt x="1069" y="1060"/>
                  </a:lnTo>
                  <a:lnTo>
                    <a:pt x="1062" y="1050"/>
                  </a:lnTo>
                  <a:lnTo>
                    <a:pt x="1059" y="1040"/>
                  </a:lnTo>
                  <a:lnTo>
                    <a:pt x="1054" y="1032"/>
                  </a:lnTo>
                  <a:lnTo>
                    <a:pt x="1052" y="1037"/>
                  </a:lnTo>
                  <a:lnTo>
                    <a:pt x="1049" y="1042"/>
                  </a:lnTo>
                  <a:lnTo>
                    <a:pt x="1042" y="1040"/>
                  </a:lnTo>
                  <a:lnTo>
                    <a:pt x="1039" y="1042"/>
                  </a:lnTo>
                  <a:lnTo>
                    <a:pt x="1037" y="1042"/>
                  </a:lnTo>
                  <a:lnTo>
                    <a:pt x="1027" y="1047"/>
                  </a:lnTo>
                  <a:lnTo>
                    <a:pt x="1027" y="1035"/>
                  </a:lnTo>
                  <a:lnTo>
                    <a:pt x="1032" y="1032"/>
                  </a:lnTo>
                  <a:lnTo>
                    <a:pt x="1042" y="1030"/>
                  </a:lnTo>
                  <a:lnTo>
                    <a:pt x="1042" y="1025"/>
                  </a:lnTo>
                  <a:lnTo>
                    <a:pt x="1032" y="1012"/>
                  </a:lnTo>
                  <a:lnTo>
                    <a:pt x="1019" y="999"/>
                  </a:lnTo>
                  <a:lnTo>
                    <a:pt x="1014" y="999"/>
                  </a:lnTo>
                  <a:lnTo>
                    <a:pt x="1009" y="994"/>
                  </a:lnTo>
                  <a:lnTo>
                    <a:pt x="1009" y="984"/>
                  </a:lnTo>
                  <a:lnTo>
                    <a:pt x="1004" y="977"/>
                  </a:lnTo>
                  <a:lnTo>
                    <a:pt x="1001" y="974"/>
                  </a:lnTo>
                  <a:lnTo>
                    <a:pt x="994" y="969"/>
                  </a:lnTo>
                  <a:lnTo>
                    <a:pt x="989" y="961"/>
                  </a:lnTo>
                  <a:lnTo>
                    <a:pt x="986" y="959"/>
                  </a:lnTo>
                  <a:lnTo>
                    <a:pt x="981" y="961"/>
                  </a:lnTo>
                  <a:lnTo>
                    <a:pt x="976" y="959"/>
                  </a:lnTo>
                  <a:lnTo>
                    <a:pt x="968" y="954"/>
                  </a:lnTo>
                  <a:lnTo>
                    <a:pt x="963" y="951"/>
                  </a:lnTo>
                  <a:lnTo>
                    <a:pt x="961" y="954"/>
                  </a:lnTo>
                  <a:lnTo>
                    <a:pt x="966" y="961"/>
                  </a:lnTo>
                  <a:lnTo>
                    <a:pt x="968" y="961"/>
                  </a:lnTo>
                  <a:lnTo>
                    <a:pt x="989" y="977"/>
                  </a:lnTo>
                  <a:lnTo>
                    <a:pt x="991" y="982"/>
                  </a:lnTo>
                  <a:lnTo>
                    <a:pt x="991" y="989"/>
                  </a:lnTo>
                  <a:lnTo>
                    <a:pt x="989" y="994"/>
                  </a:lnTo>
                  <a:lnTo>
                    <a:pt x="984" y="994"/>
                  </a:lnTo>
                  <a:lnTo>
                    <a:pt x="981" y="994"/>
                  </a:lnTo>
                  <a:lnTo>
                    <a:pt x="973" y="994"/>
                  </a:lnTo>
                  <a:lnTo>
                    <a:pt x="968" y="989"/>
                  </a:lnTo>
                  <a:lnTo>
                    <a:pt x="961" y="982"/>
                  </a:lnTo>
                  <a:lnTo>
                    <a:pt x="956" y="982"/>
                  </a:lnTo>
                  <a:lnTo>
                    <a:pt x="953" y="984"/>
                  </a:lnTo>
                  <a:lnTo>
                    <a:pt x="953" y="989"/>
                  </a:lnTo>
                  <a:lnTo>
                    <a:pt x="956" y="994"/>
                  </a:lnTo>
                  <a:lnTo>
                    <a:pt x="958" y="1002"/>
                  </a:lnTo>
                  <a:lnTo>
                    <a:pt x="946" y="992"/>
                  </a:lnTo>
                  <a:lnTo>
                    <a:pt x="943" y="989"/>
                  </a:lnTo>
                  <a:lnTo>
                    <a:pt x="941" y="992"/>
                  </a:lnTo>
                  <a:lnTo>
                    <a:pt x="936" y="997"/>
                  </a:lnTo>
                  <a:lnTo>
                    <a:pt x="930" y="992"/>
                  </a:lnTo>
                  <a:lnTo>
                    <a:pt x="925" y="989"/>
                  </a:lnTo>
                  <a:lnTo>
                    <a:pt x="918" y="992"/>
                  </a:lnTo>
                  <a:lnTo>
                    <a:pt x="908" y="987"/>
                  </a:lnTo>
                  <a:lnTo>
                    <a:pt x="895" y="984"/>
                  </a:lnTo>
                  <a:lnTo>
                    <a:pt x="885" y="984"/>
                  </a:lnTo>
                  <a:lnTo>
                    <a:pt x="877" y="984"/>
                  </a:lnTo>
                  <a:lnTo>
                    <a:pt x="870" y="979"/>
                  </a:lnTo>
                  <a:lnTo>
                    <a:pt x="870" y="967"/>
                  </a:lnTo>
                  <a:lnTo>
                    <a:pt x="867" y="964"/>
                  </a:lnTo>
                  <a:lnTo>
                    <a:pt x="862" y="964"/>
                  </a:lnTo>
                  <a:lnTo>
                    <a:pt x="860" y="972"/>
                  </a:lnTo>
                  <a:lnTo>
                    <a:pt x="855" y="972"/>
                  </a:lnTo>
                  <a:lnTo>
                    <a:pt x="845" y="972"/>
                  </a:lnTo>
                  <a:lnTo>
                    <a:pt x="837" y="969"/>
                  </a:lnTo>
                  <a:lnTo>
                    <a:pt x="829" y="956"/>
                  </a:lnTo>
                  <a:lnTo>
                    <a:pt x="824" y="949"/>
                  </a:lnTo>
                  <a:lnTo>
                    <a:pt x="827" y="944"/>
                  </a:lnTo>
                  <a:lnTo>
                    <a:pt x="832" y="941"/>
                  </a:lnTo>
                  <a:lnTo>
                    <a:pt x="839" y="944"/>
                  </a:lnTo>
                  <a:lnTo>
                    <a:pt x="850" y="946"/>
                  </a:lnTo>
                  <a:lnTo>
                    <a:pt x="855" y="946"/>
                  </a:lnTo>
                  <a:lnTo>
                    <a:pt x="857" y="941"/>
                  </a:lnTo>
                  <a:lnTo>
                    <a:pt x="852" y="931"/>
                  </a:lnTo>
                  <a:lnTo>
                    <a:pt x="845" y="924"/>
                  </a:lnTo>
                  <a:lnTo>
                    <a:pt x="839" y="921"/>
                  </a:lnTo>
                  <a:lnTo>
                    <a:pt x="832" y="919"/>
                  </a:lnTo>
                  <a:lnTo>
                    <a:pt x="824" y="921"/>
                  </a:lnTo>
                  <a:lnTo>
                    <a:pt x="822" y="921"/>
                  </a:lnTo>
                  <a:lnTo>
                    <a:pt x="812" y="916"/>
                  </a:lnTo>
                  <a:lnTo>
                    <a:pt x="814" y="906"/>
                  </a:lnTo>
                  <a:lnTo>
                    <a:pt x="817" y="893"/>
                  </a:lnTo>
                  <a:lnTo>
                    <a:pt x="819" y="888"/>
                  </a:lnTo>
                  <a:lnTo>
                    <a:pt x="822" y="888"/>
                  </a:lnTo>
                  <a:lnTo>
                    <a:pt x="824" y="883"/>
                  </a:lnTo>
                  <a:lnTo>
                    <a:pt x="817" y="873"/>
                  </a:lnTo>
                  <a:lnTo>
                    <a:pt x="814" y="871"/>
                  </a:lnTo>
                  <a:lnTo>
                    <a:pt x="819" y="850"/>
                  </a:lnTo>
                  <a:lnTo>
                    <a:pt x="827" y="828"/>
                  </a:lnTo>
                  <a:lnTo>
                    <a:pt x="832" y="820"/>
                  </a:lnTo>
                  <a:lnTo>
                    <a:pt x="837" y="813"/>
                  </a:lnTo>
                  <a:lnTo>
                    <a:pt x="842" y="802"/>
                  </a:lnTo>
                  <a:lnTo>
                    <a:pt x="847" y="802"/>
                  </a:lnTo>
                  <a:lnTo>
                    <a:pt x="850" y="797"/>
                  </a:lnTo>
                  <a:lnTo>
                    <a:pt x="855" y="797"/>
                  </a:lnTo>
                  <a:lnTo>
                    <a:pt x="857" y="795"/>
                  </a:lnTo>
                  <a:lnTo>
                    <a:pt x="862" y="792"/>
                  </a:lnTo>
                  <a:lnTo>
                    <a:pt x="872" y="790"/>
                  </a:lnTo>
                  <a:lnTo>
                    <a:pt x="882" y="790"/>
                  </a:lnTo>
                  <a:lnTo>
                    <a:pt x="888" y="795"/>
                  </a:lnTo>
                  <a:lnTo>
                    <a:pt x="882" y="805"/>
                  </a:lnTo>
                  <a:lnTo>
                    <a:pt x="875" y="818"/>
                  </a:lnTo>
                  <a:lnTo>
                    <a:pt x="865" y="833"/>
                  </a:lnTo>
                  <a:lnTo>
                    <a:pt x="862" y="845"/>
                  </a:lnTo>
                  <a:lnTo>
                    <a:pt x="865" y="855"/>
                  </a:lnTo>
                  <a:lnTo>
                    <a:pt x="872" y="868"/>
                  </a:lnTo>
                  <a:lnTo>
                    <a:pt x="870" y="876"/>
                  </a:lnTo>
                  <a:lnTo>
                    <a:pt x="870" y="886"/>
                  </a:lnTo>
                  <a:lnTo>
                    <a:pt x="870" y="891"/>
                  </a:lnTo>
                  <a:lnTo>
                    <a:pt x="877" y="906"/>
                  </a:lnTo>
                  <a:lnTo>
                    <a:pt x="888" y="919"/>
                  </a:lnTo>
                  <a:lnTo>
                    <a:pt x="888" y="921"/>
                  </a:lnTo>
                  <a:lnTo>
                    <a:pt x="877" y="929"/>
                  </a:lnTo>
                  <a:lnTo>
                    <a:pt x="877" y="936"/>
                  </a:lnTo>
                  <a:lnTo>
                    <a:pt x="885" y="936"/>
                  </a:lnTo>
                  <a:lnTo>
                    <a:pt x="895" y="939"/>
                  </a:lnTo>
                  <a:lnTo>
                    <a:pt x="900" y="924"/>
                  </a:lnTo>
                  <a:lnTo>
                    <a:pt x="900" y="916"/>
                  </a:lnTo>
                  <a:lnTo>
                    <a:pt x="898" y="908"/>
                  </a:lnTo>
                  <a:lnTo>
                    <a:pt x="893" y="906"/>
                  </a:lnTo>
                  <a:lnTo>
                    <a:pt x="890" y="903"/>
                  </a:lnTo>
                  <a:lnTo>
                    <a:pt x="882" y="891"/>
                  </a:lnTo>
                  <a:lnTo>
                    <a:pt x="882" y="888"/>
                  </a:lnTo>
                  <a:lnTo>
                    <a:pt x="888" y="881"/>
                  </a:lnTo>
                  <a:lnTo>
                    <a:pt x="890" y="878"/>
                  </a:lnTo>
                  <a:lnTo>
                    <a:pt x="898" y="881"/>
                  </a:lnTo>
                  <a:lnTo>
                    <a:pt x="903" y="878"/>
                  </a:lnTo>
                  <a:lnTo>
                    <a:pt x="895" y="868"/>
                  </a:lnTo>
                  <a:lnTo>
                    <a:pt x="890" y="866"/>
                  </a:lnTo>
                  <a:lnTo>
                    <a:pt x="885" y="860"/>
                  </a:lnTo>
                  <a:lnTo>
                    <a:pt x="885" y="855"/>
                  </a:lnTo>
                  <a:lnTo>
                    <a:pt x="885" y="843"/>
                  </a:lnTo>
                  <a:lnTo>
                    <a:pt x="890" y="835"/>
                  </a:lnTo>
                  <a:lnTo>
                    <a:pt x="900" y="835"/>
                  </a:lnTo>
                  <a:lnTo>
                    <a:pt x="910" y="835"/>
                  </a:lnTo>
                  <a:lnTo>
                    <a:pt x="903" y="828"/>
                  </a:lnTo>
                  <a:lnTo>
                    <a:pt x="895" y="820"/>
                  </a:lnTo>
                  <a:lnTo>
                    <a:pt x="900" y="813"/>
                  </a:lnTo>
                  <a:lnTo>
                    <a:pt x="910" y="807"/>
                  </a:lnTo>
                  <a:lnTo>
                    <a:pt x="918" y="802"/>
                  </a:lnTo>
                  <a:lnTo>
                    <a:pt x="928" y="795"/>
                  </a:lnTo>
                  <a:lnTo>
                    <a:pt x="938" y="795"/>
                  </a:lnTo>
                  <a:lnTo>
                    <a:pt x="941" y="797"/>
                  </a:lnTo>
                  <a:lnTo>
                    <a:pt x="948" y="800"/>
                  </a:lnTo>
                  <a:lnTo>
                    <a:pt x="953" y="813"/>
                  </a:lnTo>
                  <a:lnTo>
                    <a:pt x="963" y="838"/>
                  </a:lnTo>
                  <a:lnTo>
                    <a:pt x="963" y="840"/>
                  </a:lnTo>
                  <a:lnTo>
                    <a:pt x="961" y="858"/>
                  </a:lnTo>
                  <a:lnTo>
                    <a:pt x="956" y="873"/>
                  </a:lnTo>
                  <a:lnTo>
                    <a:pt x="956" y="888"/>
                  </a:lnTo>
                  <a:lnTo>
                    <a:pt x="958" y="891"/>
                  </a:lnTo>
                  <a:lnTo>
                    <a:pt x="963" y="891"/>
                  </a:lnTo>
                  <a:lnTo>
                    <a:pt x="971" y="886"/>
                  </a:lnTo>
                  <a:lnTo>
                    <a:pt x="973" y="873"/>
                  </a:lnTo>
                  <a:lnTo>
                    <a:pt x="976" y="871"/>
                  </a:lnTo>
                  <a:lnTo>
                    <a:pt x="984" y="873"/>
                  </a:lnTo>
                  <a:lnTo>
                    <a:pt x="986" y="876"/>
                  </a:lnTo>
                  <a:lnTo>
                    <a:pt x="986" y="883"/>
                  </a:lnTo>
                  <a:lnTo>
                    <a:pt x="986" y="893"/>
                  </a:lnTo>
                  <a:lnTo>
                    <a:pt x="994" y="898"/>
                  </a:lnTo>
                  <a:lnTo>
                    <a:pt x="994" y="896"/>
                  </a:lnTo>
                  <a:lnTo>
                    <a:pt x="994" y="876"/>
                  </a:lnTo>
                  <a:lnTo>
                    <a:pt x="994" y="873"/>
                  </a:lnTo>
                  <a:lnTo>
                    <a:pt x="999" y="860"/>
                  </a:lnTo>
                  <a:lnTo>
                    <a:pt x="1006" y="855"/>
                  </a:lnTo>
                  <a:lnTo>
                    <a:pt x="1011" y="853"/>
                  </a:lnTo>
                  <a:lnTo>
                    <a:pt x="1019" y="855"/>
                  </a:lnTo>
                  <a:lnTo>
                    <a:pt x="1024" y="858"/>
                  </a:lnTo>
                  <a:lnTo>
                    <a:pt x="1034" y="863"/>
                  </a:lnTo>
                  <a:lnTo>
                    <a:pt x="1042" y="860"/>
                  </a:lnTo>
                  <a:lnTo>
                    <a:pt x="1047" y="863"/>
                  </a:lnTo>
                  <a:lnTo>
                    <a:pt x="1049" y="868"/>
                  </a:lnTo>
                  <a:lnTo>
                    <a:pt x="1054" y="878"/>
                  </a:lnTo>
                  <a:lnTo>
                    <a:pt x="1057" y="881"/>
                  </a:lnTo>
                  <a:lnTo>
                    <a:pt x="1062" y="891"/>
                  </a:lnTo>
                  <a:lnTo>
                    <a:pt x="1062" y="893"/>
                  </a:lnTo>
                  <a:lnTo>
                    <a:pt x="1059" y="896"/>
                  </a:lnTo>
                  <a:lnTo>
                    <a:pt x="1054" y="903"/>
                  </a:lnTo>
                  <a:lnTo>
                    <a:pt x="1049" y="908"/>
                  </a:lnTo>
                  <a:lnTo>
                    <a:pt x="1049" y="914"/>
                  </a:lnTo>
                  <a:lnTo>
                    <a:pt x="1052" y="919"/>
                  </a:lnTo>
                  <a:lnTo>
                    <a:pt x="1054" y="921"/>
                  </a:lnTo>
                  <a:lnTo>
                    <a:pt x="1062" y="911"/>
                  </a:lnTo>
                  <a:lnTo>
                    <a:pt x="1064" y="908"/>
                  </a:lnTo>
                  <a:lnTo>
                    <a:pt x="1069" y="908"/>
                  </a:lnTo>
                  <a:lnTo>
                    <a:pt x="1072" y="914"/>
                  </a:lnTo>
                  <a:lnTo>
                    <a:pt x="1075" y="924"/>
                  </a:lnTo>
                  <a:lnTo>
                    <a:pt x="1080" y="934"/>
                  </a:lnTo>
                  <a:lnTo>
                    <a:pt x="1082" y="929"/>
                  </a:lnTo>
                  <a:lnTo>
                    <a:pt x="1090" y="911"/>
                  </a:lnTo>
                  <a:lnTo>
                    <a:pt x="1105" y="916"/>
                  </a:lnTo>
                  <a:lnTo>
                    <a:pt x="1110" y="924"/>
                  </a:lnTo>
                  <a:lnTo>
                    <a:pt x="1110" y="926"/>
                  </a:lnTo>
                  <a:lnTo>
                    <a:pt x="1107" y="934"/>
                  </a:lnTo>
                  <a:lnTo>
                    <a:pt x="1102" y="946"/>
                  </a:lnTo>
                  <a:lnTo>
                    <a:pt x="1110" y="944"/>
                  </a:lnTo>
                  <a:lnTo>
                    <a:pt x="1112" y="941"/>
                  </a:lnTo>
                  <a:lnTo>
                    <a:pt x="1120" y="939"/>
                  </a:lnTo>
                  <a:lnTo>
                    <a:pt x="1120" y="954"/>
                  </a:lnTo>
                  <a:lnTo>
                    <a:pt x="1128" y="961"/>
                  </a:lnTo>
                  <a:lnTo>
                    <a:pt x="1130" y="959"/>
                  </a:lnTo>
                  <a:lnTo>
                    <a:pt x="1135" y="954"/>
                  </a:lnTo>
                  <a:lnTo>
                    <a:pt x="1145" y="951"/>
                  </a:lnTo>
                  <a:lnTo>
                    <a:pt x="1150" y="956"/>
                  </a:lnTo>
                  <a:lnTo>
                    <a:pt x="1155" y="964"/>
                  </a:lnTo>
                  <a:lnTo>
                    <a:pt x="1155" y="967"/>
                  </a:lnTo>
                  <a:lnTo>
                    <a:pt x="1150" y="972"/>
                  </a:lnTo>
                  <a:lnTo>
                    <a:pt x="1138" y="979"/>
                  </a:lnTo>
                  <a:lnTo>
                    <a:pt x="1135" y="987"/>
                  </a:lnTo>
                  <a:lnTo>
                    <a:pt x="1140" y="992"/>
                  </a:lnTo>
                  <a:lnTo>
                    <a:pt x="1143" y="989"/>
                  </a:lnTo>
                  <a:lnTo>
                    <a:pt x="1148" y="987"/>
                  </a:lnTo>
                  <a:lnTo>
                    <a:pt x="1158" y="984"/>
                  </a:lnTo>
                  <a:lnTo>
                    <a:pt x="1160" y="977"/>
                  </a:lnTo>
                  <a:lnTo>
                    <a:pt x="1163" y="977"/>
                  </a:lnTo>
                  <a:lnTo>
                    <a:pt x="1166" y="977"/>
                  </a:lnTo>
                  <a:lnTo>
                    <a:pt x="1171" y="982"/>
                  </a:lnTo>
                  <a:lnTo>
                    <a:pt x="1173" y="989"/>
                  </a:lnTo>
                  <a:lnTo>
                    <a:pt x="1178" y="999"/>
                  </a:lnTo>
                  <a:lnTo>
                    <a:pt x="1171" y="999"/>
                  </a:lnTo>
                  <a:lnTo>
                    <a:pt x="1163" y="999"/>
                  </a:lnTo>
                  <a:lnTo>
                    <a:pt x="1158" y="1002"/>
                  </a:lnTo>
                  <a:lnTo>
                    <a:pt x="1160" y="1009"/>
                  </a:lnTo>
                  <a:lnTo>
                    <a:pt x="1163" y="1012"/>
                  </a:lnTo>
                  <a:lnTo>
                    <a:pt x="1171" y="1012"/>
                  </a:lnTo>
                  <a:lnTo>
                    <a:pt x="1178" y="1017"/>
                  </a:lnTo>
                  <a:lnTo>
                    <a:pt x="1183" y="1020"/>
                  </a:lnTo>
                  <a:lnTo>
                    <a:pt x="1183" y="1027"/>
                  </a:lnTo>
                  <a:lnTo>
                    <a:pt x="1181" y="1027"/>
                  </a:lnTo>
                  <a:lnTo>
                    <a:pt x="1176" y="1027"/>
                  </a:lnTo>
                  <a:lnTo>
                    <a:pt x="1168" y="1025"/>
                  </a:lnTo>
                  <a:lnTo>
                    <a:pt x="1163" y="1022"/>
                  </a:lnTo>
                  <a:lnTo>
                    <a:pt x="1155" y="1020"/>
                  </a:lnTo>
                  <a:lnTo>
                    <a:pt x="1155" y="1025"/>
                  </a:lnTo>
                  <a:lnTo>
                    <a:pt x="1163" y="1035"/>
                  </a:lnTo>
                  <a:lnTo>
                    <a:pt x="1160" y="1040"/>
                  </a:lnTo>
                  <a:lnTo>
                    <a:pt x="1150" y="1042"/>
                  </a:lnTo>
                  <a:lnTo>
                    <a:pt x="1153" y="1047"/>
                  </a:lnTo>
                  <a:lnTo>
                    <a:pt x="1155" y="1050"/>
                  </a:lnTo>
                  <a:lnTo>
                    <a:pt x="1160" y="1052"/>
                  </a:lnTo>
                  <a:lnTo>
                    <a:pt x="1168" y="1057"/>
                  </a:lnTo>
                  <a:lnTo>
                    <a:pt x="1178" y="1065"/>
                  </a:lnTo>
                  <a:lnTo>
                    <a:pt x="1181" y="1070"/>
                  </a:lnTo>
                  <a:lnTo>
                    <a:pt x="1181" y="1075"/>
                  </a:lnTo>
                  <a:lnTo>
                    <a:pt x="1183" y="1083"/>
                  </a:lnTo>
                  <a:lnTo>
                    <a:pt x="1188" y="1078"/>
                  </a:lnTo>
                  <a:lnTo>
                    <a:pt x="1193" y="1078"/>
                  </a:lnTo>
                  <a:lnTo>
                    <a:pt x="1203" y="1083"/>
                  </a:lnTo>
                  <a:lnTo>
                    <a:pt x="1208" y="1080"/>
                  </a:lnTo>
                  <a:lnTo>
                    <a:pt x="1214" y="1080"/>
                  </a:lnTo>
                  <a:lnTo>
                    <a:pt x="1219" y="1088"/>
                  </a:lnTo>
                  <a:lnTo>
                    <a:pt x="1226" y="1098"/>
                  </a:lnTo>
                  <a:lnTo>
                    <a:pt x="1229" y="1103"/>
                  </a:lnTo>
                  <a:lnTo>
                    <a:pt x="1224" y="1105"/>
                  </a:lnTo>
                  <a:lnTo>
                    <a:pt x="1216" y="1108"/>
                  </a:lnTo>
                  <a:lnTo>
                    <a:pt x="1216" y="1115"/>
                  </a:lnTo>
                  <a:lnTo>
                    <a:pt x="1224" y="1115"/>
                  </a:lnTo>
                  <a:lnTo>
                    <a:pt x="1234" y="1115"/>
                  </a:lnTo>
                  <a:lnTo>
                    <a:pt x="1236" y="1113"/>
                  </a:lnTo>
                  <a:lnTo>
                    <a:pt x="1241" y="1113"/>
                  </a:lnTo>
                  <a:lnTo>
                    <a:pt x="1239" y="1123"/>
                  </a:lnTo>
                  <a:lnTo>
                    <a:pt x="1246" y="1126"/>
                  </a:lnTo>
                  <a:lnTo>
                    <a:pt x="1249" y="1126"/>
                  </a:lnTo>
                  <a:lnTo>
                    <a:pt x="1257" y="1121"/>
                  </a:lnTo>
                  <a:lnTo>
                    <a:pt x="1262" y="1126"/>
                  </a:lnTo>
                  <a:lnTo>
                    <a:pt x="1269" y="1133"/>
                  </a:lnTo>
                  <a:lnTo>
                    <a:pt x="1272" y="1136"/>
                  </a:lnTo>
                  <a:lnTo>
                    <a:pt x="1269" y="1138"/>
                  </a:lnTo>
                  <a:lnTo>
                    <a:pt x="1267" y="1141"/>
                  </a:lnTo>
                  <a:lnTo>
                    <a:pt x="1267" y="1146"/>
                  </a:lnTo>
                  <a:lnTo>
                    <a:pt x="1262" y="1148"/>
                  </a:lnTo>
                  <a:lnTo>
                    <a:pt x="1257" y="1143"/>
                  </a:lnTo>
                  <a:lnTo>
                    <a:pt x="1254" y="1143"/>
                  </a:lnTo>
                  <a:lnTo>
                    <a:pt x="1249" y="1146"/>
                  </a:lnTo>
                  <a:lnTo>
                    <a:pt x="1254" y="1156"/>
                  </a:lnTo>
                  <a:lnTo>
                    <a:pt x="1257" y="1158"/>
                  </a:lnTo>
                  <a:lnTo>
                    <a:pt x="1257" y="1163"/>
                  </a:lnTo>
                  <a:lnTo>
                    <a:pt x="1249" y="1166"/>
                  </a:lnTo>
                  <a:lnTo>
                    <a:pt x="1246" y="1171"/>
                  </a:lnTo>
                  <a:lnTo>
                    <a:pt x="1244" y="1176"/>
                  </a:lnTo>
                  <a:lnTo>
                    <a:pt x="1241" y="1174"/>
                  </a:lnTo>
                  <a:lnTo>
                    <a:pt x="1236" y="1163"/>
                  </a:lnTo>
                  <a:lnTo>
                    <a:pt x="1234" y="1181"/>
                  </a:lnTo>
                  <a:lnTo>
                    <a:pt x="1236" y="1196"/>
                  </a:lnTo>
                  <a:lnTo>
                    <a:pt x="1234" y="1199"/>
                  </a:lnTo>
                  <a:lnTo>
                    <a:pt x="1229" y="1194"/>
                  </a:lnTo>
                  <a:lnTo>
                    <a:pt x="1224" y="1191"/>
                  </a:lnTo>
                  <a:lnTo>
                    <a:pt x="1221" y="1189"/>
                  </a:lnTo>
                  <a:lnTo>
                    <a:pt x="1221" y="1184"/>
                  </a:lnTo>
                  <a:lnTo>
                    <a:pt x="1219" y="1179"/>
                  </a:lnTo>
                  <a:lnTo>
                    <a:pt x="1214" y="1184"/>
                  </a:lnTo>
                  <a:lnTo>
                    <a:pt x="1208" y="1174"/>
                  </a:lnTo>
                  <a:lnTo>
                    <a:pt x="1208" y="1168"/>
                  </a:lnTo>
                  <a:lnTo>
                    <a:pt x="1211" y="1161"/>
                  </a:lnTo>
                  <a:lnTo>
                    <a:pt x="1208" y="1158"/>
                  </a:lnTo>
                  <a:lnTo>
                    <a:pt x="1206" y="1158"/>
                  </a:lnTo>
                  <a:lnTo>
                    <a:pt x="1198" y="1158"/>
                  </a:lnTo>
                  <a:lnTo>
                    <a:pt x="1193" y="1153"/>
                  </a:lnTo>
                  <a:lnTo>
                    <a:pt x="1186" y="1141"/>
                  </a:lnTo>
                  <a:lnTo>
                    <a:pt x="1181" y="1136"/>
                  </a:lnTo>
                  <a:lnTo>
                    <a:pt x="1176" y="1136"/>
                  </a:lnTo>
                  <a:lnTo>
                    <a:pt x="1171" y="1141"/>
                  </a:lnTo>
                  <a:lnTo>
                    <a:pt x="1168" y="1141"/>
                  </a:lnTo>
                  <a:lnTo>
                    <a:pt x="1166" y="1146"/>
                  </a:lnTo>
                  <a:lnTo>
                    <a:pt x="1168" y="1148"/>
                  </a:lnTo>
                  <a:lnTo>
                    <a:pt x="1176" y="1161"/>
                  </a:lnTo>
                  <a:lnTo>
                    <a:pt x="1173" y="1163"/>
                  </a:lnTo>
                  <a:lnTo>
                    <a:pt x="1168" y="1163"/>
                  </a:lnTo>
                  <a:lnTo>
                    <a:pt x="1166" y="1158"/>
                  </a:lnTo>
                  <a:lnTo>
                    <a:pt x="1160" y="1153"/>
                  </a:lnTo>
                  <a:lnTo>
                    <a:pt x="1158" y="1148"/>
                  </a:lnTo>
                  <a:lnTo>
                    <a:pt x="1158" y="1158"/>
                  </a:lnTo>
                  <a:lnTo>
                    <a:pt x="1166" y="1174"/>
                  </a:lnTo>
                  <a:lnTo>
                    <a:pt x="1171" y="1174"/>
                  </a:lnTo>
                  <a:lnTo>
                    <a:pt x="1173" y="1176"/>
                  </a:lnTo>
                  <a:lnTo>
                    <a:pt x="1178" y="1186"/>
                  </a:lnTo>
                  <a:lnTo>
                    <a:pt x="1181" y="1199"/>
                  </a:lnTo>
                  <a:lnTo>
                    <a:pt x="1186" y="1206"/>
                  </a:lnTo>
                  <a:lnTo>
                    <a:pt x="1191" y="1201"/>
                  </a:lnTo>
                  <a:lnTo>
                    <a:pt x="1196" y="1209"/>
                  </a:lnTo>
                  <a:lnTo>
                    <a:pt x="1201" y="1214"/>
                  </a:lnTo>
                  <a:lnTo>
                    <a:pt x="1211" y="1221"/>
                  </a:lnTo>
                  <a:lnTo>
                    <a:pt x="1206" y="1221"/>
                  </a:lnTo>
                  <a:lnTo>
                    <a:pt x="1203" y="1227"/>
                  </a:lnTo>
                  <a:lnTo>
                    <a:pt x="1206" y="1229"/>
                  </a:lnTo>
                  <a:lnTo>
                    <a:pt x="1211" y="1234"/>
                  </a:lnTo>
                  <a:lnTo>
                    <a:pt x="1216" y="1242"/>
                  </a:lnTo>
                  <a:lnTo>
                    <a:pt x="1219" y="1244"/>
                  </a:lnTo>
                  <a:lnTo>
                    <a:pt x="1221" y="1254"/>
                  </a:lnTo>
                  <a:lnTo>
                    <a:pt x="1221" y="1262"/>
                  </a:lnTo>
                  <a:lnTo>
                    <a:pt x="1211" y="1244"/>
                  </a:lnTo>
                  <a:lnTo>
                    <a:pt x="1206" y="1239"/>
                  </a:lnTo>
                  <a:lnTo>
                    <a:pt x="1206" y="1244"/>
                  </a:lnTo>
                  <a:lnTo>
                    <a:pt x="1208" y="1249"/>
                  </a:lnTo>
                  <a:lnTo>
                    <a:pt x="1216" y="1269"/>
                  </a:lnTo>
                  <a:lnTo>
                    <a:pt x="1214" y="1275"/>
                  </a:lnTo>
                  <a:lnTo>
                    <a:pt x="1208" y="1272"/>
                  </a:lnTo>
                  <a:lnTo>
                    <a:pt x="1208" y="1275"/>
                  </a:lnTo>
                  <a:lnTo>
                    <a:pt x="1211" y="1282"/>
                  </a:lnTo>
                  <a:lnTo>
                    <a:pt x="1214" y="1290"/>
                  </a:lnTo>
                  <a:lnTo>
                    <a:pt x="1211" y="1287"/>
                  </a:lnTo>
                  <a:lnTo>
                    <a:pt x="1206" y="1282"/>
                  </a:lnTo>
                  <a:lnTo>
                    <a:pt x="1198" y="1269"/>
                  </a:lnTo>
                  <a:lnTo>
                    <a:pt x="1193" y="1272"/>
                  </a:lnTo>
                  <a:lnTo>
                    <a:pt x="1186" y="1267"/>
                  </a:lnTo>
                  <a:lnTo>
                    <a:pt x="1176" y="1257"/>
                  </a:lnTo>
                  <a:lnTo>
                    <a:pt x="1173" y="1254"/>
                  </a:lnTo>
                  <a:lnTo>
                    <a:pt x="1166" y="1242"/>
                  </a:lnTo>
                  <a:lnTo>
                    <a:pt x="1168" y="1254"/>
                  </a:lnTo>
                  <a:lnTo>
                    <a:pt x="1158" y="1247"/>
                  </a:lnTo>
                  <a:lnTo>
                    <a:pt x="1155" y="1244"/>
                  </a:lnTo>
                  <a:lnTo>
                    <a:pt x="1148" y="1244"/>
                  </a:lnTo>
                  <a:lnTo>
                    <a:pt x="1150" y="1247"/>
                  </a:lnTo>
                  <a:lnTo>
                    <a:pt x="1155" y="1259"/>
                  </a:lnTo>
                  <a:lnTo>
                    <a:pt x="1160" y="1267"/>
                  </a:lnTo>
                  <a:lnTo>
                    <a:pt x="1176" y="1277"/>
                  </a:lnTo>
                  <a:lnTo>
                    <a:pt x="1183" y="1287"/>
                  </a:lnTo>
                  <a:lnTo>
                    <a:pt x="1188" y="1295"/>
                  </a:lnTo>
                  <a:lnTo>
                    <a:pt x="1193" y="1302"/>
                  </a:lnTo>
                  <a:lnTo>
                    <a:pt x="1196" y="1312"/>
                  </a:lnTo>
                  <a:lnTo>
                    <a:pt x="1183" y="1307"/>
                  </a:lnTo>
                  <a:lnTo>
                    <a:pt x="1171" y="1300"/>
                  </a:lnTo>
                  <a:lnTo>
                    <a:pt x="1163" y="1297"/>
                  </a:lnTo>
                  <a:lnTo>
                    <a:pt x="1153" y="1295"/>
                  </a:lnTo>
                  <a:lnTo>
                    <a:pt x="1145" y="1292"/>
                  </a:lnTo>
                  <a:lnTo>
                    <a:pt x="1138" y="1282"/>
                  </a:lnTo>
                  <a:lnTo>
                    <a:pt x="1130" y="1280"/>
                  </a:lnTo>
                  <a:lnTo>
                    <a:pt x="1125" y="1275"/>
                  </a:lnTo>
                  <a:lnTo>
                    <a:pt x="1120" y="1275"/>
                  </a:lnTo>
                  <a:close/>
                  <a:moveTo>
                    <a:pt x="673" y="924"/>
                  </a:moveTo>
                  <a:lnTo>
                    <a:pt x="670" y="924"/>
                  </a:lnTo>
                  <a:lnTo>
                    <a:pt x="663" y="911"/>
                  </a:lnTo>
                  <a:lnTo>
                    <a:pt x="655" y="896"/>
                  </a:lnTo>
                  <a:lnTo>
                    <a:pt x="647" y="883"/>
                  </a:lnTo>
                  <a:lnTo>
                    <a:pt x="642" y="878"/>
                  </a:lnTo>
                  <a:lnTo>
                    <a:pt x="632" y="876"/>
                  </a:lnTo>
                  <a:lnTo>
                    <a:pt x="627" y="873"/>
                  </a:lnTo>
                  <a:lnTo>
                    <a:pt x="612" y="848"/>
                  </a:lnTo>
                  <a:lnTo>
                    <a:pt x="617" y="830"/>
                  </a:lnTo>
                  <a:lnTo>
                    <a:pt x="622" y="835"/>
                  </a:lnTo>
                  <a:lnTo>
                    <a:pt x="630" y="845"/>
                  </a:lnTo>
                  <a:lnTo>
                    <a:pt x="637" y="850"/>
                  </a:lnTo>
                  <a:lnTo>
                    <a:pt x="640" y="853"/>
                  </a:lnTo>
                  <a:lnTo>
                    <a:pt x="645" y="845"/>
                  </a:lnTo>
                  <a:lnTo>
                    <a:pt x="650" y="830"/>
                  </a:lnTo>
                  <a:lnTo>
                    <a:pt x="655" y="830"/>
                  </a:lnTo>
                  <a:lnTo>
                    <a:pt x="655" y="825"/>
                  </a:lnTo>
                  <a:lnTo>
                    <a:pt x="647" y="810"/>
                  </a:lnTo>
                  <a:lnTo>
                    <a:pt x="640" y="800"/>
                  </a:lnTo>
                  <a:lnTo>
                    <a:pt x="637" y="792"/>
                  </a:lnTo>
                  <a:lnTo>
                    <a:pt x="640" y="790"/>
                  </a:lnTo>
                  <a:lnTo>
                    <a:pt x="650" y="792"/>
                  </a:lnTo>
                  <a:lnTo>
                    <a:pt x="655" y="787"/>
                  </a:lnTo>
                  <a:lnTo>
                    <a:pt x="658" y="787"/>
                  </a:lnTo>
                  <a:lnTo>
                    <a:pt x="665" y="797"/>
                  </a:lnTo>
                  <a:lnTo>
                    <a:pt x="670" y="797"/>
                  </a:lnTo>
                  <a:lnTo>
                    <a:pt x="675" y="797"/>
                  </a:lnTo>
                  <a:lnTo>
                    <a:pt x="678" y="790"/>
                  </a:lnTo>
                  <a:lnTo>
                    <a:pt x="685" y="787"/>
                  </a:lnTo>
                  <a:lnTo>
                    <a:pt x="695" y="790"/>
                  </a:lnTo>
                  <a:lnTo>
                    <a:pt x="703" y="795"/>
                  </a:lnTo>
                  <a:lnTo>
                    <a:pt x="700" y="802"/>
                  </a:lnTo>
                  <a:lnTo>
                    <a:pt x="695" y="805"/>
                  </a:lnTo>
                  <a:lnTo>
                    <a:pt x="693" y="813"/>
                  </a:lnTo>
                  <a:lnTo>
                    <a:pt x="683" y="823"/>
                  </a:lnTo>
                  <a:lnTo>
                    <a:pt x="680" y="828"/>
                  </a:lnTo>
                  <a:lnTo>
                    <a:pt x="680" y="833"/>
                  </a:lnTo>
                  <a:lnTo>
                    <a:pt x="680" y="838"/>
                  </a:lnTo>
                  <a:lnTo>
                    <a:pt x="685" y="840"/>
                  </a:lnTo>
                  <a:lnTo>
                    <a:pt x="690" y="838"/>
                  </a:lnTo>
                  <a:lnTo>
                    <a:pt x="698" y="843"/>
                  </a:lnTo>
                  <a:lnTo>
                    <a:pt x="703" y="848"/>
                  </a:lnTo>
                  <a:lnTo>
                    <a:pt x="706" y="848"/>
                  </a:lnTo>
                  <a:lnTo>
                    <a:pt x="711" y="855"/>
                  </a:lnTo>
                  <a:lnTo>
                    <a:pt x="711" y="866"/>
                  </a:lnTo>
                  <a:lnTo>
                    <a:pt x="706" y="873"/>
                  </a:lnTo>
                  <a:lnTo>
                    <a:pt x="706" y="883"/>
                  </a:lnTo>
                  <a:lnTo>
                    <a:pt x="703" y="898"/>
                  </a:lnTo>
                  <a:lnTo>
                    <a:pt x="700" y="906"/>
                  </a:lnTo>
                  <a:lnTo>
                    <a:pt x="695" y="908"/>
                  </a:lnTo>
                  <a:lnTo>
                    <a:pt x="693" y="911"/>
                  </a:lnTo>
                  <a:lnTo>
                    <a:pt x="688" y="908"/>
                  </a:lnTo>
                  <a:lnTo>
                    <a:pt x="683" y="898"/>
                  </a:lnTo>
                  <a:lnTo>
                    <a:pt x="678" y="898"/>
                  </a:lnTo>
                  <a:lnTo>
                    <a:pt x="678" y="901"/>
                  </a:lnTo>
                  <a:lnTo>
                    <a:pt x="685" y="914"/>
                  </a:lnTo>
                  <a:lnTo>
                    <a:pt x="680" y="924"/>
                  </a:lnTo>
                  <a:lnTo>
                    <a:pt x="673" y="924"/>
                  </a:lnTo>
                  <a:close/>
                  <a:moveTo>
                    <a:pt x="741" y="881"/>
                  </a:moveTo>
                  <a:lnTo>
                    <a:pt x="733" y="878"/>
                  </a:lnTo>
                  <a:lnTo>
                    <a:pt x="731" y="866"/>
                  </a:lnTo>
                  <a:lnTo>
                    <a:pt x="723" y="845"/>
                  </a:lnTo>
                  <a:lnTo>
                    <a:pt x="723" y="830"/>
                  </a:lnTo>
                  <a:lnTo>
                    <a:pt x="723" y="820"/>
                  </a:lnTo>
                  <a:lnTo>
                    <a:pt x="726" y="805"/>
                  </a:lnTo>
                  <a:lnTo>
                    <a:pt x="728" y="797"/>
                  </a:lnTo>
                  <a:lnTo>
                    <a:pt x="736" y="797"/>
                  </a:lnTo>
                  <a:lnTo>
                    <a:pt x="736" y="792"/>
                  </a:lnTo>
                  <a:lnTo>
                    <a:pt x="733" y="787"/>
                  </a:lnTo>
                  <a:lnTo>
                    <a:pt x="731" y="780"/>
                  </a:lnTo>
                  <a:lnTo>
                    <a:pt x="733" y="777"/>
                  </a:lnTo>
                  <a:lnTo>
                    <a:pt x="736" y="775"/>
                  </a:lnTo>
                  <a:lnTo>
                    <a:pt x="751" y="772"/>
                  </a:lnTo>
                  <a:lnTo>
                    <a:pt x="759" y="775"/>
                  </a:lnTo>
                  <a:lnTo>
                    <a:pt x="769" y="782"/>
                  </a:lnTo>
                  <a:lnTo>
                    <a:pt x="779" y="782"/>
                  </a:lnTo>
                  <a:lnTo>
                    <a:pt x="789" y="780"/>
                  </a:lnTo>
                  <a:lnTo>
                    <a:pt x="797" y="780"/>
                  </a:lnTo>
                  <a:lnTo>
                    <a:pt x="802" y="782"/>
                  </a:lnTo>
                  <a:lnTo>
                    <a:pt x="807" y="787"/>
                  </a:lnTo>
                  <a:lnTo>
                    <a:pt x="807" y="790"/>
                  </a:lnTo>
                  <a:lnTo>
                    <a:pt x="804" y="795"/>
                  </a:lnTo>
                  <a:lnTo>
                    <a:pt x="799" y="805"/>
                  </a:lnTo>
                  <a:lnTo>
                    <a:pt x="791" y="825"/>
                  </a:lnTo>
                  <a:lnTo>
                    <a:pt x="781" y="848"/>
                  </a:lnTo>
                  <a:lnTo>
                    <a:pt x="771" y="848"/>
                  </a:lnTo>
                  <a:lnTo>
                    <a:pt x="754" y="845"/>
                  </a:lnTo>
                  <a:lnTo>
                    <a:pt x="746" y="848"/>
                  </a:lnTo>
                  <a:lnTo>
                    <a:pt x="754" y="863"/>
                  </a:lnTo>
                  <a:lnTo>
                    <a:pt x="754" y="871"/>
                  </a:lnTo>
                  <a:lnTo>
                    <a:pt x="746" y="881"/>
                  </a:lnTo>
                  <a:lnTo>
                    <a:pt x="741" y="881"/>
                  </a:lnTo>
                  <a:close/>
                  <a:moveTo>
                    <a:pt x="294" y="934"/>
                  </a:moveTo>
                  <a:lnTo>
                    <a:pt x="289" y="934"/>
                  </a:lnTo>
                  <a:lnTo>
                    <a:pt x="281" y="931"/>
                  </a:lnTo>
                  <a:lnTo>
                    <a:pt x="278" y="921"/>
                  </a:lnTo>
                  <a:lnTo>
                    <a:pt x="273" y="911"/>
                  </a:lnTo>
                  <a:lnTo>
                    <a:pt x="271" y="906"/>
                  </a:lnTo>
                  <a:lnTo>
                    <a:pt x="263" y="896"/>
                  </a:lnTo>
                  <a:lnTo>
                    <a:pt x="253" y="896"/>
                  </a:lnTo>
                  <a:lnTo>
                    <a:pt x="246" y="893"/>
                  </a:lnTo>
                  <a:lnTo>
                    <a:pt x="243" y="888"/>
                  </a:lnTo>
                  <a:lnTo>
                    <a:pt x="240" y="883"/>
                  </a:lnTo>
                  <a:lnTo>
                    <a:pt x="246" y="881"/>
                  </a:lnTo>
                  <a:lnTo>
                    <a:pt x="248" y="873"/>
                  </a:lnTo>
                  <a:lnTo>
                    <a:pt x="253" y="868"/>
                  </a:lnTo>
                  <a:lnTo>
                    <a:pt x="253" y="860"/>
                  </a:lnTo>
                  <a:lnTo>
                    <a:pt x="251" y="840"/>
                  </a:lnTo>
                  <a:lnTo>
                    <a:pt x="253" y="840"/>
                  </a:lnTo>
                  <a:lnTo>
                    <a:pt x="258" y="835"/>
                  </a:lnTo>
                  <a:lnTo>
                    <a:pt x="261" y="828"/>
                  </a:lnTo>
                  <a:lnTo>
                    <a:pt x="268" y="813"/>
                  </a:lnTo>
                  <a:lnTo>
                    <a:pt x="271" y="797"/>
                  </a:lnTo>
                  <a:lnTo>
                    <a:pt x="271" y="790"/>
                  </a:lnTo>
                  <a:lnTo>
                    <a:pt x="268" y="787"/>
                  </a:lnTo>
                  <a:lnTo>
                    <a:pt x="261" y="770"/>
                  </a:lnTo>
                  <a:lnTo>
                    <a:pt x="256" y="757"/>
                  </a:lnTo>
                  <a:lnTo>
                    <a:pt x="263" y="757"/>
                  </a:lnTo>
                  <a:lnTo>
                    <a:pt x="268" y="754"/>
                  </a:lnTo>
                  <a:lnTo>
                    <a:pt x="278" y="757"/>
                  </a:lnTo>
                  <a:lnTo>
                    <a:pt x="286" y="757"/>
                  </a:lnTo>
                  <a:lnTo>
                    <a:pt x="296" y="754"/>
                  </a:lnTo>
                  <a:lnTo>
                    <a:pt x="306" y="749"/>
                  </a:lnTo>
                  <a:lnTo>
                    <a:pt x="316" y="749"/>
                  </a:lnTo>
                  <a:lnTo>
                    <a:pt x="319" y="752"/>
                  </a:lnTo>
                  <a:lnTo>
                    <a:pt x="342" y="772"/>
                  </a:lnTo>
                  <a:lnTo>
                    <a:pt x="349" y="775"/>
                  </a:lnTo>
                  <a:lnTo>
                    <a:pt x="354" y="775"/>
                  </a:lnTo>
                  <a:lnTo>
                    <a:pt x="364" y="770"/>
                  </a:lnTo>
                  <a:lnTo>
                    <a:pt x="372" y="772"/>
                  </a:lnTo>
                  <a:lnTo>
                    <a:pt x="377" y="772"/>
                  </a:lnTo>
                  <a:lnTo>
                    <a:pt x="387" y="782"/>
                  </a:lnTo>
                  <a:lnTo>
                    <a:pt x="405" y="802"/>
                  </a:lnTo>
                  <a:lnTo>
                    <a:pt x="402" y="807"/>
                  </a:lnTo>
                  <a:lnTo>
                    <a:pt x="400" y="807"/>
                  </a:lnTo>
                  <a:lnTo>
                    <a:pt x="397" y="810"/>
                  </a:lnTo>
                  <a:lnTo>
                    <a:pt x="387" y="818"/>
                  </a:lnTo>
                  <a:lnTo>
                    <a:pt x="379" y="823"/>
                  </a:lnTo>
                  <a:lnTo>
                    <a:pt x="364" y="833"/>
                  </a:lnTo>
                  <a:lnTo>
                    <a:pt x="357" y="840"/>
                  </a:lnTo>
                  <a:lnTo>
                    <a:pt x="347" y="858"/>
                  </a:lnTo>
                  <a:lnTo>
                    <a:pt x="339" y="871"/>
                  </a:lnTo>
                  <a:lnTo>
                    <a:pt x="334" y="873"/>
                  </a:lnTo>
                  <a:lnTo>
                    <a:pt x="329" y="876"/>
                  </a:lnTo>
                  <a:lnTo>
                    <a:pt x="329" y="898"/>
                  </a:lnTo>
                  <a:lnTo>
                    <a:pt x="326" y="908"/>
                  </a:lnTo>
                  <a:lnTo>
                    <a:pt x="321" y="916"/>
                  </a:lnTo>
                  <a:lnTo>
                    <a:pt x="314" y="919"/>
                  </a:lnTo>
                  <a:lnTo>
                    <a:pt x="304" y="916"/>
                  </a:lnTo>
                  <a:lnTo>
                    <a:pt x="301" y="929"/>
                  </a:lnTo>
                  <a:lnTo>
                    <a:pt x="294" y="934"/>
                  </a:lnTo>
                  <a:close/>
                  <a:moveTo>
                    <a:pt x="809" y="641"/>
                  </a:moveTo>
                  <a:lnTo>
                    <a:pt x="804" y="641"/>
                  </a:lnTo>
                  <a:lnTo>
                    <a:pt x="797" y="648"/>
                  </a:lnTo>
                  <a:lnTo>
                    <a:pt x="794" y="661"/>
                  </a:lnTo>
                  <a:lnTo>
                    <a:pt x="802" y="664"/>
                  </a:lnTo>
                  <a:lnTo>
                    <a:pt x="809" y="661"/>
                  </a:lnTo>
                  <a:lnTo>
                    <a:pt x="817" y="664"/>
                  </a:lnTo>
                  <a:lnTo>
                    <a:pt x="819" y="669"/>
                  </a:lnTo>
                  <a:lnTo>
                    <a:pt x="822" y="681"/>
                  </a:lnTo>
                  <a:lnTo>
                    <a:pt x="827" y="694"/>
                  </a:lnTo>
                  <a:lnTo>
                    <a:pt x="832" y="696"/>
                  </a:lnTo>
                  <a:lnTo>
                    <a:pt x="834" y="694"/>
                  </a:lnTo>
                  <a:lnTo>
                    <a:pt x="834" y="686"/>
                  </a:lnTo>
                  <a:lnTo>
                    <a:pt x="837" y="684"/>
                  </a:lnTo>
                  <a:lnTo>
                    <a:pt x="845" y="684"/>
                  </a:lnTo>
                  <a:lnTo>
                    <a:pt x="850" y="679"/>
                  </a:lnTo>
                  <a:lnTo>
                    <a:pt x="855" y="681"/>
                  </a:lnTo>
                  <a:lnTo>
                    <a:pt x="862" y="689"/>
                  </a:lnTo>
                  <a:lnTo>
                    <a:pt x="867" y="696"/>
                  </a:lnTo>
                  <a:lnTo>
                    <a:pt x="872" y="696"/>
                  </a:lnTo>
                  <a:lnTo>
                    <a:pt x="880" y="684"/>
                  </a:lnTo>
                  <a:lnTo>
                    <a:pt x="890" y="676"/>
                  </a:lnTo>
                  <a:lnTo>
                    <a:pt x="900" y="674"/>
                  </a:lnTo>
                  <a:lnTo>
                    <a:pt x="915" y="666"/>
                  </a:lnTo>
                  <a:lnTo>
                    <a:pt x="925" y="666"/>
                  </a:lnTo>
                  <a:lnTo>
                    <a:pt x="946" y="669"/>
                  </a:lnTo>
                  <a:lnTo>
                    <a:pt x="948" y="669"/>
                  </a:lnTo>
                  <a:lnTo>
                    <a:pt x="953" y="679"/>
                  </a:lnTo>
                  <a:lnTo>
                    <a:pt x="961" y="684"/>
                  </a:lnTo>
                  <a:lnTo>
                    <a:pt x="971" y="689"/>
                  </a:lnTo>
                  <a:lnTo>
                    <a:pt x="973" y="694"/>
                  </a:lnTo>
                  <a:lnTo>
                    <a:pt x="976" y="694"/>
                  </a:lnTo>
                  <a:lnTo>
                    <a:pt x="978" y="699"/>
                  </a:lnTo>
                  <a:lnTo>
                    <a:pt x="981" y="706"/>
                  </a:lnTo>
                  <a:lnTo>
                    <a:pt x="976" y="709"/>
                  </a:lnTo>
                  <a:lnTo>
                    <a:pt x="963" y="722"/>
                  </a:lnTo>
                  <a:lnTo>
                    <a:pt x="963" y="729"/>
                  </a:lnTo>
                  <a:lnTo>
                    <a:pt x="966" y="747"/>
                  </a:lnTo>
                  <a:lnTo>
                    <a:pt x="948" y="749"/>
                  </a:lnTo>
                  <a:lnTo>
                    <a:pt x="943" y="749"/>
                  </a:lnTo>
                  <a:lnTo>
                    <a:pt x="941" y="752"/>
                  </a:lnTo>
                  <a:lnTo>
                    <a:pt x="933" y="749"/>
                  </a:lnTo>
                  <a:lnTo>
                    <a:pt x="928" y="747"/>
                  </a:lnTo>
                  <a:lnTo>
                    <a:pt x="925" y="742"/>
                  </a:lnTo>
                  <a:lnTo>
                    <a:pt x="923" y="724"/>
                  </a:lnTo>
                  <a:lnTo>
                    <a:pt x="918" y="719"/>
                  </a:lnTo>
                  <a:lnTo>
                    <a:pt x="915" y="722"/>
                  </a:lnTo>
                  <a:lnTo>
                    <a:pt x="915" y="742"/>
                  </a:lnTo>
                  <a:lnTo>
                    <a:pt x="910" y="744"/>
                  </a:lnTo>
                  <a:lnTo>
                    <a:pt x="905" y="744"/>
                  </a:lnTo>
                  <a:lnTo>
                    <a:pt x="900" y="747"/>
                  </a:lnTo>
                  <a:lnTo>
                    <a:pt x="895" y="747"/>
                  </a:lnTo>
                  <a:lnTo>
                    <a:pt x="890" y="747"/>
                  </a:lnTo>
                  <a:lnTo>
                    <a:pt x="880" y="739"/>
                  </a:lnTo>
                  <a:lnTo>
                    <a:pt x="877" y="734"/>
                  </a:lnTo>
                  <a:lnTo>
                    <a:pt x="872" y="734"/>
                  </a:lnTo>
                  <a:lnTo>
                    <a:pt x="872" y="747"/>
                  </a:lnTo>
                  <a:lnTo>
                    <a:pt x="860" y="749"/>
                  </a:lnTo>
                  <a:lnTo>
                    <a:pt x="852" y="752"/>
                  </a:lnTo>
                  <a:lnTo>
                    <a:pt x="842" y="749"/>
                  </a:lnTo>
                  <a:lnTo>
                    <a:pt x="839" y="742"/>
                  </a:lnTo>
                  <a:lnTo>
                    <a:pt x="839" y="724"/>
                  </a:lnTo>
                  <a:lnTo>
                    <a:pt x="829" y="727"/>
                  </a:lnTo>
                  <a:lnTo>
                    <a:pt x="827" y="732"/>
                  </a:lnTo>
                  <a:lnTo>
                    <a:pt x="824" y="742"/>
                  </a:lnTo>
                  <a:lnTo>
                    <a:pt x="817" y="747"/>
                  </a:lnTo>
                  <a:lnTo>
                    <a:pt x="809" y="744"/>
                  </a:lnTo>
                  <a:lnTo>
                    <a:pt x="804" y="739"/>
                  </a:lnTo>
                  <a:lnTo>
                    <a:pt x="797" y="724"/>
                  </a:lnTo>
                  <a:lnTo>
                    <a:pt x="791" y="737"/>
                  </a:lnTo>
                  <a:lnTo>
                    <a:pt x="784" y="737"/>
                  </a:lnTo>
                  <a:lnTo>
                    <a:pt x="779" y="717"/>
                  </a:lnTo>
                  <a:lnTo>
                    <a:pt x="774" y="696"/>
                  </a:lnTo>
                  <a:lnTo>
                    <a:pt x="779" y="684"/>
                  </a:lnTo>
                  <a:lnTo>
                    <a:pt x="779" y="671"/>
                  </a:lnTo>
                  <a:lnTo>
                    <a:pt x="776" y="664"/>
                  </a:lnTo>
                  <a:lnTo>
                    <a:pt x="769" y="643"/>
                  </a:lnTo>
                  <a:lnTo>
                    <a:pt x="764" y="633"/>
                  </a:lnTo>
                  <a:lnTo>
                    <a:pt x="764" y="623"/>
                  </a:lnTo>
                  <a:lnTo>
                    <a:pt x="769" y="621"/>
                  </a:lnTo>
                  <a:lnTo>
                    <a:pt x="776" y="618"/>
                  </a:lnTo>
                  <a:lnTo>
                    <a:pt x="794" y="618"/>
                  </a:lnTo>
                  <a:lnTo>
                    <a:pt x="799" y="621"/>
                  </a:lnTo>
                  <a:lnTo>
                    <a:pt x="809" y="628"/>
                  </a:lnTo>
                  <a:lnTo>
                    <a:pt x="817" y="636"/>
                  </a:lnTo>
                  <a:lnTo>
                    <a:pt x="812" y="641"/>
                  </a:lnTo>
                  <a:lnTo>
                    <a:pt x="809" y="641"/>
                  </a:lnTo>
                  <a:close/>
                  <a:moveTo>
                    <a:pt x="655" y="719"/>
                  </a:moveTo>
                  <a:lnTo>
                    <a:pt x="647" y="712"/>
                  </a:lnTo>
                  <a:lnTo>
                    <a:pt x="645" y="704"/>
                  </a:lnTo>
                  <a:lnTo>
                    <a:pt x="652" y="691"/>
                  </a:lnTo>
                  <a:lnTo>
                    <a:pt x="655" y="689"/>
                  </a:lnTo>
                  <a:lnTo>
                    <a:pt x="655" y="684"/>
                  </a:lnTo>
                  <a:lnTo>
                    <a:pt x="652" y="674"/>
                  </a:lnTo>
                  <a:lnTo>
                    <a:pt x="642" y="674"/>
                  </a:lnTo>
                  <a:lnTo>
                    <a:pt x="627" y="679"/>
                  </a:lnTo>
                  <a:lnTo>
                    <a:pt x="622" y="681"/>
                  </a:lnTo>
                  <a:lnTo>
                    <a:pt x="620" y="684"/>
                  </a:lnTo>
                  <a:lnTo>
                    <a:pt x="612" y="674"/>
                  </a:lnTo>
                  <a:lnTo>
                    <a:pt x="615" y="664"/>
                  </a:lnTo>
                  <a:lnTo>
                    <a:pt x="620" y="664"/>
                  </a:lnTo>
                  <a:lnTo>
                    <a:pt x="622" y="656"/>
                  </a:lnTo>
                  <a:lnTo>
                    <a:pt x="627" y="656"/>
                  </a:lnTo>
                  <a:lnTo>
                    <a:pt x="625" y="638"/>
                  </a:lnTo>
                  <a:lnTo>
                    <a:pt x="625" y="631"/>
                  </a:lnTo>
                  <a:lnTo>
                    <a:pt x="625" y="623"/>
                  </a:lnTo>
                  <a:lnTo>
                    <a:pt x="630" y="623"/>
                  </a:lnTo>
                  <a:lnTo>
                    <a:pt x="635" y="631"/>
                  </a:lnTo>
                  <a:lnTo>
                    <a:pt x="650" y="653"/>
                  </a:lnTo>
                  <a:lnTo>
                    <a:pt x="652" y="659"/>
                  </a:lnTo>
                  <a:lnTo>
                    <a:pt x="655" y="656"/>
                  </a:lnTo>
                  <a:lnTo>
                    <a:pt x="655" y="648"/>
                  </a:lnTo>
                  <a:lnTo>
                    <a:pt x="647" y="633"/>
                  </a:lnTo>
                  <a:lnTo>
                    <a:pt x="645" y="631"/>
                  </a:lnTo>
                  <a:lnTo>
                    <a:pt x="642" y="618"/>
                  </a:lnTo>
                  <a:lnTo>
                    <a:pt x="645" y="616"/>
                  </a:lnTo>
                  <a:lnTo>
                    <a:pt x="652" y="613"/>
                  </a:lnTo>
                  <a:lnTo>
                    <a:pt x="658" y="618"/>
                  </a:lnTo>
                  <a:lnTo>
                    <a:pt x="665" y="626"/>
                  </a:lnTo>
                  <a:lnTo>
                    <a:pt x="670" y="631"/>
                  </a:lnTo>
                  <a:lnTo>
                    <a:pt x="673" y="618"/>
                  </a:lnTo>
                  <a:lnTo>
                    <a:pt x="675" y="613"/>
                  </a:lnTo>
                  <a:lnTo>
                    <a:pt x="680" y="618"/>
                  </a:lnTo>
                  <a:lnTo>
                    <a:pt x="685" y="623"/>
                  </a:lnTo>
                  <a:lnTo>
                    <a:pt x="688" y="628"/>
                  </a:lnTo>
                  <a:lnTo>
                    <a:pt x="690" y="651"/>
                  </a:lnTo>
                  <a:lnTo>
                    <a:pt x="690" y="669"/>
                  </a:lnTo>
                  <a:lnTo>
                    <a:pt x="688" y="676"/>
                  </a:lnTo>
                  <a:lnTo>
                    <a:pt x="683" y="686"/>
                  </a:lnTo>
                  <a:lnTo>
                    <a:pt x="683" y="696"/>
                  </a:lnTo>
                  <a:lnTo>
                    <a:pt x="685" y="714"/>
                  </a:lnTo>
                  <a:lnTo>
                    <a:pt x="683" y="717"/>
                  </a:lnTo>
                  <a:lnTo>
                    <a:pt x="670" y="714"/>
                  </a:lnTo>
                  <a:lnTo>
                    <a:pt x="665" y="717"/>
                  </a:lnTo>
                  <a:lnTo>
                    <a:pt x="655" y="719"/>
                  </a:lnTo>
                  <a:close/>
                  <a:moveTo>
                    <a:pt x="412" y="676"/>
                  </a:moveTo>
                  <a:lnTo>
                    <a:pt x="397" y="664"/>
                  </a:lnTo>
                  <a:lnTo>
                    <a:pt x="395" y="643"/>
                  </a:lnTo>
                  <a:lnTo>
                    <a:pt x="397" y="641"/>
                  </a:lnTo>
                  <a:lnTo>
                    <a:pt x="402" y="636"/>
                  </a:lnTo>
                  <a:lnTo>
                    <a:pt x="410" y="633"/>
                  </a:lnTo>
                  <a:lnTo>
                    <a:pt x="415" y="631"/>
                  </a:lnTo>
                  <a:lnTo>
                    <a:pt x="425" y="628"/>
                  </a:lnTo>
                  <a:lnTo>
                    <a:pt x="428" y="633"/>
                  </a:lnTo>
                  <a:lnTo>
                    <a:pt x="433" y="646"/>
                  </a:lnTo>
                  <a:lnTo>
                    <a:pt x="438" y="651"/>
                  </a:lnTo>
                  <a:lnTo>
                    <a:pt x="448" y="643"/>
                  </a:lnTo>
                  <a:lnTo>
                    <a:pt x="453" y="648"/>
                  </a:lnTo>
                  <a:lnTo>
                    <a:pt x="465" y="671"/>
                  </a:lnTo>
                  <a:lnTo>
                    <a:pt x="473" y="681"/>
                  </a:lnTo>
                  <a:lnTo>
                    <a:pt x="478" y="684"/>
                  </a:lnTo>
                  <a:lnTo>
                    <a:pt x="486" y="681"/>
                  </a:lnTo>
                  <a:lnTo>
                    <a:pt x="496" y="684"/>
                  </a:lnTo>
                  <a:lnTo>
                    <a:pt x="501" y="684"/>
                  </a:lnTo>
                  <a:lnTo>
                    <a:pt x="508" y="679"/>
                  </a:lnTo>
                  <a:lnTo>
                    <a:pt x="508" y="669"/>
                  </a:lnTo>
                  <a:lnTo>
                    <a:pt x="503" y="653"/>
                  </a:lnTo>
                  <a:lnTo>
                    <a:pt x="498" y="641"/>
                  </a:lnTo>
                  <a:lnTo>
                    <a:pt x="488" y="631"/>
                  </a:lnTo>
                  <a:lnTo>
                    <a:pt x="496" y="621"/>
                  </a:lnTo>
                  <a:lnTo>
                    <a:pt x="498" y="608"/>
                  </a:lnTo>
                  <a:lnTo>
                    <a:pt x="503" y="603"/>
                  </a:lnTo>
                  <a:lnTo>
                    <a:pt x="511" y="600"/>
                  </a:lnTo>
                  <a:lnTo>
                    <a:pt x="513" y="606"/>
                  </a:lnTo>
                  <a:lnTo>
                    <a:pt x="521" y="626"/>
                  </a:lnTo>
                  <a:lnTo>
                    <a:pt x="519" y="638"/>
                  </a:lnTo>
                  <a:lnTo>
                    <a:pt x="524" y="659"/>
                  </a:lnTo>
                  <a:lnTo>
                    <a:pt x="529" y="661"/>
                  </a:lnTo>
                  <a:lnTo>
                    <a:pt x="534" y="664"/>
                  </a:lnTo>
                  <a:lnTo>
                    <a:pt x="546" y="676"/>
                  </a:lnTo>
                  <a:lnTo>
                    <a:pt x="544" y="661"/>
                  </a:lnTo>
                  <a:lnTo>
                    <a:pt x="546" y="653"/>
                  </a:lnTo>
                  <a:lnTo>
                    <a:pt x="549" y="651"/>
                  </a:lnTo>
                  <a:lnTo>
                    <a:pt x="559" y="659"/>
                  </a:lnTo>
                  <a:lnTo>
                    <a:pt x="567" y="669"/>
                  </a:lnTo>
                  <a:lnTo>
                    <a:pt x="564" y="681"/>
                  </a:lnTo>
                  <a:lnTo>
                    <a:pt x="564" y="696"/>
                  </a:lnTo>
                  <a:lnTo>
                    <a:pt x="561" y="709"/>
                  </a:lnTo>
                  <a:lnTo>
                    <a:pt x="556" y="717"/>
                  </a:lnTo>
                  <a:lnTo>
                    <a:pt x="551" y="719"/>
                  </a:lnTo>
                  <a:lnTo>
                    <a:pt x="546" y="719"/>
                  </a:lnTo>
                  <a:lnTo>
                    <a:pt x="534" y="722"/>
                  </a:lnTo>
                  <a:lnTo>
                    <a:pt x="526" y="719"/>
                  </a:lnTo>
                  <a:lnTo>
                    <a:pt x="513" y="717"/>
                  </a:lnTo>
                  <a:lnTo>
                    <a:pt x="508" y="714"/>
                  </a:lnTo>
                  <a:lnTo>
                    <a:pt x="501" y="722"/>
                  </a:lnTo>
                  <a:lnTo>
                    <a:pt x="493" y="729"/>
                  </a:lnTo>
                  <a:lnTo>
                    <a:pt x="488" y="734"/>
                  </a:lnTo>
                  <a:lnTo>
                    <a:pt x="481" y="739"/>
                  </a:lnTo>
                  <a:lnTo>
                    <a:pt x="468" y="747"/>
                  </a:lnTo>
                  <a:lnTo>
                    <a:pt x="460" y="754"/>
                  </a:lnTo>
                  <a:lnTo>
                    <a:pt x="445" y="752"/>
                  </a:lnTo>
                  <a:lnTo>
                    <a:pt x="440" y="749"/>
                  </a:lnTo>
                  <a:lnTo>
                    <a:pt x="430" y="742"/>
                  </a:lnTo>
                  <a:lnTo>
                    <a:pt x="428" y="732"/>
                  </a:lnTo>
                  <a:lnTo>
                    <a:pt x="433" y="729"/>
                  </a:lnTo>
                  <a:lnTo>
                    <a:pt x="440" y="729"/>
                  </a:lnTo>
                  <a:lnTo>
                    <a:pt x="445" y="724"/>
                  </a:lnTo>
                  <a:lnTo>
                    <a:pt x="453" y="722"/>
                  </a:lnTo>
                  <a:lnTo>
                    <a:pt x="460" y="719"/>
                  </a:lnTo>
                  <a:lnTo>
                    <a:pt x="465" y="722"/>
                  </a:lnTo>
                  <a:lnTo>
                    <a:pt x="473" y="717"/>
                  </a:lnTo>
                  <a:lnTo>
                    <a:pt x="476" y="701"/>
                  </a:lnTo>
                  <a:lnTo>
                    <a:pt x="455" y="699"/>
                  </a:lnTo>
                  <a:lnTo>
                    <a:pt x="450" y="696"/>
                  </a:lnTo>
                  <a:lnTo>
                    <a:pt x="438" y="704"/>
                  </a:lnTo>
                  <a:lnTo>
                    <a:pt x="428" y="709"/>
                  </a:lnTo>
                  <a:lnTo>
                    <a:pt x="417" y="712"/>
                  </a:lnTo>
                  <a:lnTo>
                    <a:pt x="412" y="714"/>
                  </a:lnTo>
                  <a:lnTo>
                    <a:pt x="400" y="704"/>
                  </a:lnTo>
                  <a:lnTo>
                    <a:pt x="397" y="709"/>
                  </a:lnTo>
                  <a:lnTo>
                    <a:pt x="390" y="712"/>
                  </a:lnTo>
                  <a:lnTo>
                    <a:pt x="382" y="706"/>
                  </a:lnTo>
                  <a:lnTo>
                    <a:pt x="377" y="699"/>
                  </a:lnTo>
                  <a:lnTo>
                    <a:pt x="377" y="694"/>
                  </a:lnTo>
                  <a:lnTo>
                    <a:pt x="382" y="681"/>
                  </a:lnTo>
                  <a:lnTo>
                    <a:pt x="390" y="681"/>
                  </a:lnTo>
                  <a:lnTo>
                    <a:pt x="405" y="679"/>
                  </a:lnTo>
                  <a:lnTo>
                    <a:pt x="412" y="676"/>
                  </a:lnTo>
                  <a:close/>
                  <a:moveTo>
                    <a:pt x="751" y="633"/>
                  </a:moveTo>
                  <a:lnTo>
                    <a:pt x="741" y="631"/>
                  </a:lnTo>
                  <a:lnTo>
                    <a:pt x="726" y="626"/>
                  </a:lnTo>
                  <a:lnTo>
                    <a:pt x="721" y="628"/>
                  </a:lnTo>
                  <a:lnTo>
                    <a:pt x="718" y="626"/>
                  </a:lnTo>
                  <a:lnTo>
                    <a:pt x="713" y="611"/>
                  </a:lnTo>
                  <a:lnTo>
                    <a:pt x="703" y="598"/>
                  </a:lnTo>
                  <a:lnTo>
                    <a:pt x="706" y="590"/>
                  </a:lnTo>
                  <a:lnTo>
                    <a:pt x="723" y="588"/>
                  </a:lnTo>
                  <a:lnTo>
                    <a:pt x="733" y="595"/>
                  </a:lnTo>
                  <a:lnTo>
                    <a:pt x="743" y="598"/>
                  </a:lnTo>
                  <a:lnTo>
                    <a:pt x="746" y="598"/>
                  </a:lnTo>
                  <a:lnTo>
                    <a:pt x="751" y="611"/>
                  </a:lnTo>
                  <a:lnTo>
                    <a:pt x="751" y="618"/>
                  </a:lnTo>
                  <a:lnTo>
                    <a:pt x="751" y="628"/>
                  </a:lnTo>
                  <a:lnTo>
                    <a:pt x="751" y="633"/>
                  </a:lnTo>
                  <a:close/>
                  <a:moveTo>
                    <a:pt x="329" y="664"/>
                  </a:moveTo>
                  <a:lnTo>
                    <a:pt x="324" y="656"/>
                  </a:lnTo>
                  <a:lnTo>
                    <a:pt x="316" y="643"/>
                  </a:lnTo>
                  <a:lnTo>
                    <a:pt x="314" y="641"/>
                  </a:lnTo>
                  <a:lnTo>
                    <a:pt x="311" y="641"/>
                  </a:lnTo>
                  <a:lnTo>
                    <a:pt x="309" y="648"/>
                  </a:lnTo>
                  <a:lnTo>
                    <a:pt x="299" y="648"/>
                  </a:lnTo>
                  <a:lnTo>
                    <a:pt x="294" y="641"/>
                  </a:lnTo>
                  <a:lnTo>
                    <a:pt x="291" y="631"/>
                  </a:lnTo>
                  <a:lnTo>
                    <a:pt x="294" y="623"/>
                  </a:lnTo>
                  <a:lnTo>
                    <a:pt x="301" y="621"/>
                  </a:lnTo>
                  <a:lnTo>
                    <a:pt x="304" y="616"/>
                  </a:lnTo>
                  <a:lnTo>
                    <a:pt x="309" y="613"/>
                  </a:lnTo>
                  <a:lnTo>
                    <a:pt x="316" y="600"/>
                  </a:lnTo>
                  <a:lnTo>
                    <a:pt x="324" y="593"/>
                  </a:lnTo>
                  <a:lnTo>
                    <a:pt x="329" y="588"/>
                  </a:lnTo>
                  <a:lnTo>
                    <a:pt x="331" y="575"/>
                  </a:lnTo>
                  <a:lnTo>
                    <a:pt x="339" y="568"/>
                  </a:lnTo>
                  <a:lnTo>
                    <a:pt x="349" y="565"/>
                  </a:lnTo>
                  <a:lnTo>
                    <a:pt x="367" y="560"/>
                  </a:lnTo>
                  <a:lnTo>
                    <a:pt x="379" y="563"/>
                  </a:lnTo>
                  <a:lnTo>
                    <a:pt x="385" y="553"/>
                  </a:lnTo>
                  <a:lnTo>
                    <a:pt x="392" y="550"/>
                  </a:lnTo>
                  <a:lnTo>
                    <a:pt x="405" y="563"/>
                  </a:lnTo>
                  <a:lnTo>
                    <a:pt x="397" y="568"/>
                  </a:lnTo>
                  <a:lnTo>
                    <a:pt x="392" y="575"/>
                  </a:lnTo>
                  <a:lnTo>
                    <a:pt x="390" y="583"/>
                  </a:lnTo>
                  <a:lnTo>
                    <a:pt x="392" y="593"/>
                  </a:lnTo>
                  <a:lnTo>
                    <a:pt x="395" y="606"/>
                  </a:lnTo>
                  <a:lnTo>
                    <a:pt x="390" y="606"/>
                  </a:lnTo>
                  <a:lnTo>
                    <a:pt x="382" y="611"/>
                  </a:lnTo>
                  <a:lnTo>
                    <a:pt x="377" y="631"/>
                  </a:lnTo>
                  <a:lnTo>
                    <a:pt x="369" y="631"/>
                  </a:lnTo>
                  <a:lnTo>
                    <a:pt x="362" y="600"/>
                  </a:lnTo>
                  <a:lnTo>
                    <a:pt x="357" y="595"/>
                  </a:lnTo>
                  <a:lnTo>
                    <a:pt x="354" y="595"/>
                  </a:lnTo>
                  <a:lnTo>
                    <a:pt x="354" y="606"/>
                  </a:lnTo>
                  <a:lnTo>
                    <a:pt x="349" y="616"/>
                  </a:lnTo>
                  <a:lnTo>
                    <a:pt x="344" y="633"/>
                  </a:lnTo>
                  <a:lnTo>
                    <a:pt x="342" y="638"/>
                  </a:lnTo>
                  <a:lnTo>
                    <a:pt x="339" y="651"/>
                  </a:lnTo>
                  <a:lnTo>
                    <a:pt x="334" y="661"/>
                  </a:lnTo>
                  <a:lnTo>
                    <a:pt x="329" y="664"/>
                  </a:lnTo>
                  <a:close/>
                  <a:moveTo>
                    <a:pt x="501" y="522"/>
                  </a:moveTo>
                  <a:lnTo>
                    <a:pt x="488" y="542"/>
                  </a:lnTo>
                  <a:lnTo>
                    <a:pt x="483" y="553"/>
                  </a:lnTo>
                  <a:lnTo>
                    <a:pt x="470" y="555"/>
                  </a:lnTo>
                  <a:lnTo>
                    <a:pt x="463" y="558"/>
                  </a:lnTo>
                  <a:lnTo>
                    <a:pt x="450" y="553"/>
                  </a:lnTo>
                  <a:lnTo>
                    <a:pt x="445" y="547"/>
                  </a:lnTo>
                  <a:lnTo>
                    <a:pt x="443" y="532"/>
                  </a:lnTo>
                  <a:lnTo>
                    <a:pt x="445" y="525"/>
                  </a:lnTo>
                  <a:lnTo>
                    <a:pt x="455" y="517"/>
                  </a:lnTo>
                  <a:lnTo>
                    <a:pt x="463" y="520"/>
                  </a:lnTo>
                  <a:lnTo>
                    <a:pt x="481" y="515"/>
                  </a:lnTo>
                  <a:lnTo>
                    <a:pt x="483" y="515"/>
                  </a:lnTo>
                  <a:lnTo>
                    <a:pt x="501" y="522"/>
                  </a:lnTo>
                  <a:close/>
                  <a:moveTo>
                    <a:pt x="708" y="517"/>
                  </a:moveTo>
                  <a:lnTo>
                    <a:pt x="700" y="517"/>
                  </a:lnTo>
                  <a:lnTo>
                    <a:pt x="693" y="510"/>
                  </a:lnTo>
                  <a:lnTo>
                    <a:pt x="685" y="492"/>
                  </a:lnTo>
                  <a:lnTo>
                    <a:pt x="678" y="467"/>
                  </a:lnTo>
                  <a:lnTo>
                    <a:pt x="678" y="457"/>
                  </a:lnTo>
                  <a:lnTo>
                    <a:pt x="680" y="454"/>
                  </a:lnTo>
                  <a:lnTo>
                    <a:pt x="695" y="452"/>
                  </a:lnTo>
                  <a:lnTo>
                    <a:pt x="708" y="464"/>
                  </a:lnTo>
                  <a:lnTo>
                    <a:pt x="731" y="484"/>
                  </a:lnTo>
                  <a:lnTo>
                    <a:pt x="731" y="497"/>
                  </a:lnTo>
                  <a:lnTo>
                    <a:pt x="728" y="507"/>
                  </a:lnTo>
                  <a:lnTo>
                    <a:pt x="726" y="510"/>
                  </a:lnTo>
                  <a:lnTo>
                    <a:pt x="716" y="515"/>
                  </a:lnTo>
                  <a:lnTo>
                    <a:pt x="708" y="517"/>
                  </a:lnTo>
                  <a:close/>
                  <a:moveTo>
                    <a:pt x="658" y="532"/>
                  </a:moveTo>
                  <a:lnTo>
                    <a:pt x="650" y="532"/>
                  </a:lnTo>
                  <a:lnTo>
                    <a:pt x="645" y="525"/>
                  </a:lnTo>
                  <a:lnTo>
                    <a:pt x="640" y="505"/>
                  </a:lnTo>
                  <a:lnTo>
                    <a:pt x="635" y="497"/>
                  </a:lnTo>
                  <a:lnTo>
                    <a:pt x="612" y="494"/>
                  </a:lnTo>
                  <a:lnTo>
                    <a:pt x="602" y="497"/>
                  </a:lnTo>
                  <a:lnTo>
                    <a:pt x="597" y="497"/>
                  </a:lnTo>
                  <a:lnTo>
                    <a:pt x="587" y="494"/>
                  </a:lnTo>
                  <a:lnTo>
                    <a:pt x="582" y="489"/>
                  </a:lnTo>
                  <a:lnTo>
                    <a:pt x="574" y="477"/>
                  </a:lnTo>
                  <a:lnTo>
                    <a:pt x="574" y="467"/>
                  </a:lnTo>
                  <a:lnTo>
                    <a:pt x="577" y="462"/>
                  </a:lnTo>
                  <a:lnTo>
                    <a:pt x="582" y="462"/>
                  </a:lnTo>
                  <a:lnTo>
                    <a:pt x="594" y="472"/>
                  </a:lnTo>
                  <a:lnTo>
                    <a:pt x="599" y="469"/>
                  </a:lnTo>
                  <a:lnTo>
                    <a:pt x="599" y="462"/>
                  </a:lnTo>
                  <a:lnTo>
                    <a:pt x="597" y="452"/>
                  </a:lnTo>
                  <a:lnTo>
                    <a:pt x="587" y="434"/>
                  </a:lnTo>
                  <a:lnTo>
                    <a:pt x="584" y="429"/>
                  </a:lnTo>
                  <a:lnTo>
                    <a:pt x="577" y="426"/>
                  </a:lnTo>
                  <a:lnTo>
                    <a:pt x="567" y="419"/>
                  </a:lnTo>
                  <a:lnTo>
                    <a:pt x="567" y="404"/>
                  </a:lnTo>
                  <a:lnTo>
                    <a:pt x="582" y="399"/>
                  </a:lnTo>
                  <a:lnTo>
                    <a:pt x="599" y="404"/>
                  </a:lnTo>
                  <a:lnTo>
                    <a:pt x="604" y="419"/>
                  </a:lnTo>
                  <a:lnTo>
                    <a:pt x="612" y="436"/>
                  </a:lnTo>
                  <a:lnTo>
                    <a:pt x="627" y="444"/>
                  </a:lnTo>
                  <a:lnTo>
                    <a:pt x="642" y="449"/>
                  </a:lnTo>
                  <a:lnTo>
                    <a:pt x="650" y="457"/>
                  </a:lnTo>
                  <a:lnTo>
                    <a:pt x="655" y="467"/>
                  </a:lnTo>
                  <a:lnTo>
                    <a:pt x="663" y="492"/>
                  </a:lnTo>
                  <a:lnTo>
                    <a:pt x="668" y="507"/>
                  </a:lnTo>
                  <a:lnTo>
                    <a:pt x="668" y="522"/>
                  </a:lnTo>
                  <a:lnTo>
                    <a:pt x="665" y="530"/>
                  </a:lnTo>
                  <a:lnTo>
                    <a:pt x="658" y="532"/>
                  </a:lnTo>
                  <a:close/>
                  <a:moveTo>
                    <a:pt x="809" y="287"/>
                  </a:moveTo>
                  <a:lnTo>
                    <a:pt x="817" y="282"/>
                  </a:lnTo>
                  <a:lnTo>
                    <a:pt x="822" y="292"/>
                  </a:lnTo>
                  <a:lnTo>
                    <a:pt x="824" y="313"/>
                  </a:lnTo>
                  <a:lnTo>
                    <a:pt x="827" y="335"/>
                  </a:lnTo>
                  <a:lnTo>
                    <a:pt x="832" y="338"/>
                  </a:lnTo>
                  <a:lnTo>
                    <a:pt x="839" y="338"/>
                  </a:lnTo>
                  <a:lnTo>
                    <a:pt x="839" y="330"/>
                  </a:lnTo>
                  <a:lnTo>
                    <a:pt x="839" y="313"/>
                  </a:lnTo>
                  <a:lnTo>
                    <a:pt x="842" y="308"/>
                  </a:lnTo>
                  <a:lnTo>
                    <a:pt x="847" y="315"/>
                  </a:lnTo>
                  <a:lnTo>
                    <a:pt x="852" y="330"/>
                  </a:lnTo>
                  <a:lnTo>
                    <a:pt x="855" y="340"/>
                  </a:lnTo>
                  <a:lnTo>
                    <a:pt x="855" y="348"/>
                  </a:lnTo>
                  <a:lnTo>
                    <a:pt x="855" y="383"/>
                  </a:lnTo>
                  <a:lnTo>
                    <a:pt x="860" y="399"/>
                  </a:lnTo>
                  <a:lnTo>
                    <a:pt x="867" y="399"/>
                  </a:lnTo>
                  <a:lnTo>
                    <a:pt x="877" y="396"/>
                  </a:lnTo>
                  <a:lnTo>
                    <a:pt x="888" y="416"/>
                  </a:lnTo>
                  <a:lnTo>
                    <a:pt x="880" y="406"/>
                  </a:lnTo>
                  <a:lnTo>
                    <a:pt x="870" y="419"/>
                  </a:lnTo>
                  <a:lnTo>
                    <a:pt x="857" y="426"/>
                  </a:lnTo>
                  <a:lnTo>
                    <a:pt x="852" y="441"/>
                  </a:lnTo>
                  <a:lnTo>
                    <a:pt x="850" y="449"/>
                  </a:lnTo>
                  <a:lnTo>
                    <a:pt x="847" y="459"/>
                  </a:lnTo>
                  <a:lnTo>
                    <a:pt x="845" y="462"/>
                  </a:lnTo>
                  <a:lnTo>
                    <a:pt x="834" y="446"/>
                  </a:lnTo>
                  <a:lnTo>
                    <a:pt x="829" y="459"/>
                  </a:lnTo>
                  <a:lnTo>
                    <a:pt x="832" y="474"/>
                  </a:lnTo>
                  <a:lnTo>
                    <a:pt x="832" y="482"/>
                  </a:lnTo>
                  <a:lnTo>
                    <a:pt x="829" y="489"/>
                  </a:lnTo>
                  <a:lnTo>
                    <a:pt x="827" y="492"/>
                  </a:lnTo>
                  <a:lnTo>
                    <a:pt x="819" y="479"/>
                  </a:lnTo>
                  <a:lnTo>
                    <a:pt x="812" y="469"/>
                  </a:lnTo>
                  <a:lnTo>
                    <a:pt x="809" y="492"/>
                  </a:lnTo>
                  <a:lnTo>
                    <a:pt x="809" y="494"/>
                  </a:lnTo>
                  <a:lnTo>
                    <a:pt x="809" y="497"/>
                  </a:lnTo>
                  <a:lnTo>
                    <a:pt x="802" y="497"/>
                  </a:lnTo>
                  <a:lnTo>
                    <a:pt x="789" y="494"/>
                  </a:lnTo>
                  <a:lnTo>
                    <a:pt x="779" y="489"/>
                  </a:lnTo>
                  <a:lnTo>
                    <a:pt x="774" y="482"/>
                  </a:lnTo>
                  <a:lnTo>
                    <a:pt x="769" y="484"/>
                  </a:lnTo>
                  <a:lnTo>
                    <a:pt x="749" y="436"/>
                  </a:lnTo>
                  <a:lnTo>
                    <a:pt x="746" y="426"/>
                  </a:lnTo>
                  <a:lnTo>
                    <a:pt x="761" y="416"/>
                  </a:lnTo>
                  <a:lnTo>
                    <a:pt x="784" y="419"/>
                  </a:lnTo>
                  <a:lnTo>
                    <a:pt x="791" y="424"/>
                  </a:lnTo>
                  <a:lnTo>
                    <a:pt x="802" y="426"/>
                  </a:lnTo>
                  <a:lnTo>
                    <a:pt x="784" y="401"/>
                  </a:lnTo>
                  <a:lnTo>
                    <a:pt x="761" y="391"/>
                  </a:lnTo>
                  <a:lnTo>
                    <a:pt x="754" y="396"/>
                  </a:lnTo>
                  <a:lnTo>
                    <a:pt x="743" y="396"/>
                  </a:lnTo>
                  <a:lnTo>
                    <a:pt x="738" y="404"/>
                  </a:lnTo>
                  <a:lnTo>
                    <a:pt x="733" y="404"/>
                  </a:lnTo>
                  <a:lnTo>
                    <a:pt x="728" y="396"/>
                  </a:lnTo>
                  <a:lnTo>
                    <a:pt x="721" y="376"/>
                  </a:lnTo>
                  <a:lnTo>
                    <a:pt x="711" y="356"/>
                  </a:lnTo>
                  <a:lnTo>
                    <a:pt x="708" y="340"/>
                  </a:lnTo>
                  <a:lnTo>
                    <a:pt x="721" y="348"/>
                  </a:lnTo>
                  <a:lnTo>
                    <a:pt x="738" y="340"/>
                  </a:lnTo>
                  <a:lnTo>
                    <a:pt x="728" y="328"/>
                  </a:lnTo>
                  <a:lnTo>
                    <a:pt x="723" y="315"/>
                  </a:lnTo>
                  <a:lnTo>
                    <a:pt x="726" y="300"/>
                  </a:lnTo>
                  <a:lnTo>
                    <a:pt x="731" y="295"/>
                  </a:lnTo>
                  <a:lnTo>
                    <a:pt x="738" y="295"/>
                  </a:lnTo>
                  <a:lnTo>
                    <a:pt x="743" y="295"/>
                  </a:lnTo>
                  <a:lnTo>
                    <a:pt x="746" y="287"/>
                  </a:lnTo>
                  <a:lnTo>
                    <a:pt x="733" y="250"/>
                  </a:lnTo>
                  <a:lnTo>
                    <a:pt x="738" y="245"/>
                  </a:lnTo>
                  <a:lnTo>
                    <a:pt x="749" y="237"/>
                  </a:lnTo>
                  <a:lnTo>
                    <a:pt x="756" y="242"/>
                  </a:lnTo>
                  <a:lnTo>
                    <a:pt x="761" y="239"/>
                  </a:lnTo>
                  <a:lnTo>
                    <a:pt x="761" y="229"/>
                  </a:lnTo>
                  <a:lnTo>
                    <a:pt x="759" y="207"/>
                  </a:lnTo>
                  <a:lnTo>
                    <a:pt x="769" y="214"/>
                  </a:lnTo>
                  <a:lnTo>
                    <a:pt x="774" y="217"/>
                  </a:lnTo>
                  <a:lnTo>
                    <a:pt x="781" y="227"/>
                  </a:lnTo>
                  <a:lnTo>
                    <a:pt x="791" y="267"/>
                  </a:lnTo>
                  <a:lnTo>
                    <a:pt x="797" y="280"/>
                  </a:lnTo>
                  <a:lnTo>
                    <a:pt x="802" y="290"/>
                  </a:lnTo>
                  <a:lnTo>
                    <a:pt x="807" y="290"/>
                  </a:lnTo>
                  <a:lnTo>
                    <a:pt x="809" y="287"/>
                  </a:lnTo>
                  <a:close/>
                  <a:moveTo>
                    <a:pt x="809" y="207"/>
                  </a:moveTo>
                  <a:lnTo>
                    <a:pt x="804" y="207"/>
                  </a:lnTo>
                  <a:lnTo>
                    <a:pt x="797" y="197"/>
                  </a:lnTo>
                  <a:lnTo>
                    <a:pt x="794" y="164"/>
                  </a:lnTo>
                  <a:lnTo>
                    <a:pt x="799" y="149"/>
                  </a:lnTo>
                  <a:lnTo>
                    <a:pt x="804" y="146"/>
                  </a:lnTo>
                  <a:lnTo>
                    <a:pt x="809" y="144"/>
                  </a:lnTo>
                  <a:lnTo>
                    <a:pt x="834" y="136"/>
                  </a:lnTo>
                  <a:lnTo>
                    <a:pt x="845" y="131"/>
                  </a:lnTo>
                  <a:lnTo>
                    <a:pt x="852" y="128"/>
                  </a:lnTo>
                  <a:lnTo>
                    <a:pt x="865" y="146"/>
                  </a:lnTo>
                  <a:lnTo>
                    <a:pt x="867" y="141"/>
                  </a:lnTo>
                  <a:lnTo>
                    <a:pt x="872" y="121"/>
                  </a:lnTo>
                  <a:lnTo>
                    <a:pt x="880" y="106"/>
                  </a:lnTo>
                  <a:lnTo>
                    <a:pt x="893" y="101"/>
                  </a:lnTo>
                  <a:lnTo>
                    <a:pt x="908" y="113"/>
                  </a:lnTo>
                  <a:lnTo>
                    <a:pt x="913" y="113"/>
                  </a:lnTo>
                  <a:lnTo>
                    <a:pt x="930" y="121"/>
                  </a:lnTo>
                  <a:lnTo>
                    <a:pt x="951" y="136"/>
                  </a:lnTo>
                  <a:lnTo>
                    <a:pt x="961" y="141"/>
                  </a:lnTo>
                  <a:lnTo>
                    <a:pt x="971" y="149"/>
                  </a:lnTo>
                  <a:lnTo>
                    <a:pt x="973" y="141"/>
                  </a:lnTo>
                  <a:lnTo>
                    <a:pt x="963" y="118"/>
                  </a:lnTo>
                  <a:lnTo>
                    <a:pt x="951" y="101"/>
                  </a:lnTo>
                  <a:lnTo>
                    <a:pt x="946" y="78"/>
                  </a:lnTo>
                  <a:lnTo>
                    <a:pt x="948" y="63"/>
                  </a:lnTo>
                  <a:lnTo>
                    <a:pt x="958" y="55"/>
                  </a:lnTo>
                  <a:lnTo>
                    <a:pt x="966" y="40"/>
                  </a:lnTo>
                  <a:lnTo>
                    <a:pt x="976" y="35"/>
                  </a:lnTo>
                  <a:lnTo>
                    <a:pt x="994" y="22"/>
                  </a:lnTo>
                  <a:lnTo>
                    <a:pt x="1004" y="30"/>
                  </a:lnTo>
                  <a:lnTo>
                    <a:pt x="1019" y="40"/>
                  </a:lnTo>
                  <a:lnTo>
                    <a:pt x="1027" y="55"/>
                  </a:lnTo>
                  <a:lnTo>
                    <a:pt x="1034" y="83"/>
                  </a:lnTo>
                  <a:lnTo>
                    <a:pt x="1037" y="85"/>
                  </a:lnTo>
                  <a:lnTo>
                    <a:pt x="1039" y="65"/>
                  </a:lnTo>
                  <a:lnTo>
                    <a:pt x="1032" y="35"/>
                  </a:lnTo>
                  <a:lnTo>
                    <a:pt x="1027" y="17"/>
                  </a:lnTo>
                  <a:lnTo>
                    <a:pt x="1029" y="2"/>
                  </a:lnTo>
                  <a:lnTo>
                    <a:pt x="1039" y="10"/>
                  </a:lnTo>
                  <a:lnTo>
                    <a:pt x="1052" y="20"/>
                  </a:lnTo>
                  <a:lnTo>
                    <a:pt x="1064" y="25"/>
                  </a:lnTo>
                  <a:lnTo>
                    <a:pt x="1077" y="50"/>
                  </a:lnTo>
                  <a:lnTo>
                    <a:pt x="1080" y="53"/>
                  </a:lnTo>
                  <a:lnTo>
                    <a:pt x="1080" y="43"/>
                  </a:lnTo>
                  <a:lnTo>
                    <a:pt x="1077" y="10"/>
                  </a:lnTo>
                  <a:lnTo>
                    <a:pt x="1090" y="10"/>
                  </a:lnTo>
                  <a:lnTo>
                    <a:pt x="1100" y="12"/>
                  </a:lnTo>
                  <a:lnTo>
                    <a:pt x="1107" y="27"/>
                  </a:lnTo>
                  <a:lnTo>
                    <a:pt x="1112" y="48"/>
                  </a:lnTo>
                  <a:lnTo>
                    <a:pt x="1118" y="48"/>
                  </a:lnTo>
                  <a:lnTo>
                    <a:pt x="1118" y="32"/>
                  </a:lnTo>
                  <a:lnTo>
                    <a:pt x="1115" y="5"/>
                  </a:lnTo>
                  <a:lnTo>
                    <a:pt x="1123" y="0"/>
                  </a:lnTo>
                  <a:lnTo>
                    <a:pt x="1148" y="22"/>
                  </a:lnTo>
                  <a:lnTo>
                    <a:pt x="1168" y="40"/>
                  </a:lnTo>
                  <a:lnTo>
                    <a:pt x="1181" y="35"/>
                  </a:lnTo>
                  <a:lnTo>
                    <a:pt x="1203" y="38"/>
                  </a:lnTo>
                  <a:lnTo>
                    <a:pt x="1211" y="40"/>
                  </a:lnTo>
                  <a:lnTo>
                    <a:pt x="1216" y="45"/>
                  </a:lnTo>
                  <a:lnTo>
                    <a:pt x="1226" y="53"/>
                  </a:lnTo>
                  <a:lnTo>
                    <a:pt x="1234" y="63"/>
                  </a:lnTo>
                  <a:lnTo>
                    <a:pt x="1239" y="68"/>
                  </a:lnTo>
                  <a:lnTo>
                    <a:pt x="1251" y="70"/>
                  </a:lnTo>
                  <a:lnTo>
                    <a:pt x="1262" y="91"/>
                  </a:lnTo>
                  <a:lnTo>
                    <a:pt x="1259" y="108"/>
                  </a:lnTo>
                  <a:lnTo>
                    <a:pt x="1249" y="116"/>
                  </a:lnTo>
                  <a:lnTo>
                    <a:pt x="1241" y="133"/>
                  </a:lnTo>
                  <a:lnTo>
                    <a:pt x="1229" y="144"/>
                  </a:lnTo>
                  <a:lnTo>
                    <a:pt x="1221" y="141"/>
                  </a:lnTo>
                  <a:lnTo>
                    <a:pt x="1206" y="133"/>
                  </a:lnTo>
                  <a:lnTo>
                    <a:pt x="1188" y="133"/>
                  </a:lnTo>
                  <a:lnTo>
                    <a:pt x="1183" y="141"/>
                  </a:lnTo>
                  <a:lnTo>
                    <a:pt x="1171" y="151"/>
                  </a:lnTo>
                  <a:lnTo>
                    <a:pt x="1166" y="174"/>
                  </a:lnTo>
                  <a:lnTo>
                    <a:pt x="1171" y="191"/>
                  </a:lnTo>
                  <a:lnTo>
                    <a:pt x="1176" y="194"/>
                  </a:lnTo>
                  <a:lnTo>
                    <a:pt x="1183" y="191"/>
                  </a:lnTo>
                  <a:lnTo>
                    <a:pt x="1196" y="179"/>
                  </a:lnTo>
                  <a:lnTo>
                    <a:pt x="1201" y="179"/>
                  </a:lnTo>
                  <a:lnTo>
                    <a:pt x="1206" y="199"/>
                  </a:lnTo>
                  <a:lnTo>
                    <a:pt x="1206" y="207"/>
                  </a:lnTo>
                  <a:lnTo>
                    <a:pt x="1196" y="212"/>
                  </a:lnTo>
                  <a:lnTo>
                    <a:pt x="1188" y="222"/>
                  </a:lnTo>
                  <a:lnTo>
                    <a:pt x="1178" y="237"/>
                  </a:lnTo>
                  <a:lnTo>
                    <a:pt x="1163" y="260"/>
                  </a:lnTo>
                  <a:lnTo>
                    <a:pt x="1155" y="270"/>
                  </a:lnTo>
                  <a:lnTo>
                    <a:pt x="1145" y="285"/>
                  </a:lnTo>
                  <a:lnTo>
                    <a:pt x="1140" y="298"/>
                  </a:lnTo>
                  <a:lnTo>
                    <a:pt x="1123" y="300"/>
                  </a:lnTo>
                  <a:lnTo>
                    <a:pt x="1128" y="338"/>
                  </a:lnTo>
                  <a:lnTo>
                    <a:pt x="1125" y="345"/>
                  </a:lnTo>
                  <a:lnTo>
                    <a:pt x="1107" y="363"/>
                  </a:lnTo>
                  <a:lnTo>
                    <a:pt x="1102" y="363"/>
                  </a:lnTo>
                  <a:lnTo>
                    <a:pt x="1092" y="363"/>
                  </a:lnTo>
                  <a:lnTo>
                    <a:pt x="1080" y="353"/>
                  </a:lnTo>
                  <a:lnTo>
                    <a:pt x="1064" y="345"/>
                  </a:lnTo>
                  <a:lnTo>
                    <a:pt x="1059" y="361"/>
                  </a:lnTo>
                  <a:lnTo>
                    <a:pt x="1077" y="388"/>
                  </a:lnTo>
                  <a:lnTo>
                    <a:pt x="1072" y="393"/>
                  </a:lnTo>
                  <a:lnTo>
                    <a:pt x="1064" y="391"/>
                  </a:lnTo>
                  <a:lnTo>
                    <a:pt x="1057" y="393"/>
                  </a:lnTo>
                  <a:lnTo>
                    <a:pt x="1049" y="393"/>
                  </a:lnTo>
                  <a:lnTo>
                    <a:pt x="1029" y="386"/>
                  </a:lnTo>
                  <a:lnTo>
                    <a:pt x="1016" y="388"/>
                  </a:lnTo>
                  <a:lnTo>
                    <a:pt x="1014" y="414"/>
                  </a:lnTo>
                  <a:lnTo>
                    <a:pt x="1024" y="409"/>
                  </a:lnTo>
                  <a:lnTo>
                    <a:pt x="1032" y="411"/>
                  </a:lnTo>
                  <a:lnTo>
                    <a:pt x="1049" y="421"/>
                  </a:lnTo>
                  <a:lnTo>
                    <a:pt x="1052" y="426"/>
                  </a:lnTo>
                  <a:lnTo>
                    <a:pt x="1052" y="452"/>
                  </a:lnTo>
                  <a:lnTo>
                    <a:pt x="1049" y="459"/>
                  </a:lnTo>
                  <a:lnTo>
                    <a:pt x="1044" y="464"/>
                  </a:lnTo>
                  <a:lnTo>
                    <a:pt x="1039" y="489"/>
                  </a:lnTo>
                  <a:lnTo>
                    <a:pt x="1032" y="489"/>
                  </a:lnTo>
                  <a:lnTo>
                    <a:pt x="1029" y="489"/>
                  </a:lnTo>
                  <a:lnTo>
                    <a:pt x="1027" y="494"/>
                  </a:lnTo>
                  <a:lnTo>
                    <a:pt x="1029" y="505"/>
                  </a:lnTo>
                  <a:lnTo>
                    <a:pt x="1034" y="512"/>
                  </a:lnTo>
                  <a:lnTo>
                    <a:pt x="1032" y="517"/>
                  </a:lnTo>
                  <a:lnTo>
                    <a:pt x="1019" y="520"/>
                  </a:lnTo>
                  <a:lnTo>
                    <a:pt x="1014" y="517"/>
                  </a:lnTo>
                  <a:lnTo>
                    <a:pt x="1001" y="512"/>
                  </a:lnTo>
                  <a:lnTo>
                    <a:pt x="999" y="515"/>
                  </a:lnTo>
                  <a:lnTo>
                    <a:pt x="1001" y="542"/>
                  </a:lnTo>
                  <a:lnTo>
                    <a:pt x="1001" y="550"/>
                  </a:lnTo>
                  <a:lnTo>
                    <a:pt x="996" y="560"/>
                  </a:lnTo>
                  <a:lnTo>
                    <a:pt x="991" y="565"/>
                  </a:lnTo>
                  <a:lnTo>
                    <a:pt x="978" y="560"/>
                  </a:lnTo>
                  <a:lnTo>
                    <a:pt x="963" y="558"/>
                  </a:lnTo>
                  <a:lnTo>
                    <a:pt x="953" y="550"/>
                  </a:lnTo>
                  <a:lnTo>
                    <a:pt x="948" y="553"/>
                  </a:lnTo>
                  <a:lnTo>
                    <a:pt x="938" y="568"/>
                  </a:lnTo>
                  <a:lnTo>
                    <a:pt x="946" y="573"/>
                  </a:lnTo>
                  <a:lnTo>
                    <a:pt x="948" y="575"/>
                  </a:lnTo>
                  <a:lnTo>
                    <a:pt x="963" y="578"/>
                  </a:lnTo>
                  <a:lnTo>
                    <a:pt x="976" y="583"/>
                  </a:lnTo>
                  <a:lnTo>
                    <a:pt x="989" y="588"/>
                  </a:lnTo>
                  <a:lnTo>
                    <a:pt x="1001" y="588"/>
                  </a:lnTo>
                  <a:lnTo>
                    <a:pt x="1006" y="598"/>
                  </a:lnTo>
                  <a:lnTo>
                    <a:pt x="1006" y="611"/>
                  </a:lnTo>
                  <a:lnTo>
                    <a:pt x="1001" y="623"/>
                  </a:lnTo>
                  <a:lnTo>
                    <a:pt x="981" y="631"/>
                  </a:lnTo>
                  <a:lnTo>
                    <a:pt x="973" y="633"/>
                  </a:lnTo>
                  <a:lnTo>
                    <a:pt x="966" y="641"/>
                  </a:lnTo>
                  <a:lnTo>
                    <a:pt x="958" y="643"/>
                  </a:lnTo>
                  <a:lnTo>
                    <a:pt x="956" y="636"/>
                  </a:lnTo>
                  <a:lnTo>
                    <a:pt x="951" y="616"/>
                  </a:lnTo>
                  <a:lnTo>
                    <a:pt x="946" y="616"/>
                  </a:lnTo>
                  <a:lnTo>
                    <a:pt x="941" y="616"/>
                  </a:lnTo>
                  <a:lnTo>
                    <a:pt x="930" y="608"/>
                  </a:lnTo>
                  <a:lnTo>
                    <a:pt x="930" y="613"/>
                  </a:lnTo>
                  <a:lnTo>
                    <a:pt x="933" y="628"/>
                  </a:lnTo>
                  <a:lnTo>
                    <a:pt x="923" y="628"/>
                  </a:lnTo>
                  <a:lnTo>
                    <a:pt x="913" y="623"/>
                  </a:lnTo>
                  <a:lnTo>
                    <a:pt x="905" y="613"/>
                  </a:lnTo>
                  <a:lnTo>
                    <a:pt x="898" y="598"/>
                  </a:lnTo>
                  <a:lnTo>
                    <a:pt x="895" y="600"/>
                  </a:lnTo>
                  <a:lnTo>
                    <a:pt x="900" y="623"/>
                  </a:lnTo>
                  <a:lnTo>
                    <a:pt x="898" y="628"/>
                  </a:lnTo>
                  <a:lnTo>
                    <a:pt x="893" y="633"/>
                  </a:lnTo>
                  <a:lnTo>
                    <a:pt x="880" y="628"/>
                  </a:lnTo>
                  <a:lnTo>
                    <a:pt x="862" y="628"/>
                  </a:lnTo>
                  <a:lnTo>
                    <a:pt x="857" y="626"/>
                  </a:lnTo>
                  <a:lnTo>
                    <a:pt x="847" y="613"/>
                  </a:lnTo>
                  <a:lnTo>
                    <a:pt x="842" y="611"/>
                  </a:lnTo>
                  <a:lnTo>
                    <a:pt x="839" y="623"/>
                  </a:lnTo>
                  <a:lnTo>
                    <a:pt x="834" y="628"/>
                  </a:lnTo>
                  <a:lnTo>
                    <a:pt x="822" y="618"/>
                  </a:lnTo>
                  <a:lnTo>
                    <a:pt x="822" y="600"/>
                  </a:lnTo>
                  <a:lnTo>
                    <a:pt x="824" y="593"/>
                  </a:lnTo>
                  <a:lnTo>
                    <a:pt x="834" y="590"/>
                  </a:lnTo>
                  <a:lnTo>
                    <a:pt x="839" y="580"/>
                  </a:lnTo>
                  <a:lnTo>
                    <a:pt x="847" y="575"/>
                  </a:lnTo>
                  <a:lnTo>
                    <a:pt x="855" y="578"/>
                  </a:lnTo>
                  <a:lnTo>
                    <a:pt x="860" y="570"/>
                  </a:lnTo>
                  <a:lnTo>
                    <a:pt x="852" y="558"/>
                  </a:lnTo>
                  <a:lnTo>
                    <a:pt x="845" y="537"/>
                  </a:lnTo>
                  <a:lnTo>
                    <a:pt x="845" y="532"/>
                  </a:lnTo>
                  <a:lnTo>
                    <a:pt x="847" y="527"/>
                  </a:lnTo>
                  <a:lnTo>
                    <a:pt x="857" y="527"/>
                  </a:lnTo>
                  <a:lnTo>
                    <a:pt x="870" y="532"/>
                  </a:lnTo>
                  <a:lnTo>
                    <a:pt x="875" y="537"/>
                  </a:lnTo>
                  <a:lnTo>
                    <a:pt x="882" y="555"/>
                  </a:lnTo>
                  <a:lnTo>
                    <a:pt x="893" y="568"/>
                  </a:lnTo>
                  <a:lnTo>
                    <a:pt x="900" y="570"/>
                  </a:lnTo>
                  <a:lnTo>
                    <a:pt x="913" y="568"/>
                  </a:lnTo>
                  <a:lnTo>
                    <a:pt x="918" y="565"/>
                  </a:lnTo>
                  <a:lnTo>
                    <a:pt x="920" y="555"/>
                  </a:lnTo>
                  <a:lnTo>
                    <a:pt x="923" y="545"/>
                  </a:lnTo>
                  <a:lnTo>
                    <a:pt x="903" y="545"/>
                  </a:lnTo>
                  <a:lnTo>
                    <a:pt x="895" y="540"/>
                  </a:lnTo>
                  <a:lnTo>
                    <a:pt x="893" y="510"/>
                  </a:lnTo>
                  <a:lnTo>
                    <a:pt x="895" y="505"/>
                  </a:lnTo>
                  <a:lnTo>
                    <a:pt x="882" y="499"/>
                  </a:lnTo>
                  <a:lnTo>
                    <a:pt x="867" y="494"/>
                  </a:lnTo>
                  <a:lnTo>
                    <a:pt x="862" y="499"/>
                  </a:lnTo>
                  <a:lnTo>
                    <a:pt x="862" y="472"/>
                  </a:lnTo>
                  <a:lnTo>
                    <a:pt x="872" y="452"/>
                  </a:lnTo>
                  <a:lnTo>
                    <a:pt x="880" y="446"/>
                  </a:lnTo>
                  <a:lnTo>
                    <a:pt x="893" y="446"/>
                  </a:lnTo>
                  <a:lnTo>
                    <a:pt x="900" y="446"/>
                  </a:lnTo>
                  <a:lnTo>
                    <a:pt x="910" y="449"/>
                  </a:lnTo>
                  <a:lnTo>
                    <a:pt x="925" y="462"/>
                  </a:lnTo>
                  <a:lnTo>
                    <a:pt x="936" y="464"/>
                  </a:lnTo>
                  <a:lnTo>
                    <a:pt x="938" y="459"/>
                  </a:lnTo>
                  <a:lnTo>
                    <a:pt x="946" y="459"/>
                  </a:lnTo>
                  <a:lnTo>
                    <a:pt x="923" y="429"/>
                  </a:lnTo>
                  <a:lnTo>
                    <a:pt x="910" y="416"/>
                  </a:lnTo>
                  <a:lnTo>
                    <a:pt x="885" y="366"/>
                  </a:lnTo>
                  <a:lnTo>
                    <a:pt x="882" y="376"/>
                  </a:lnTo>
                  <a:lnTo>
                    <a:pt x="872" y="340"/>
                  </a:lnTo>
                  <a:lnTo>
                    <a:pt x="872" y="328"/>
                  </a:lnTo>
                  <a:lnTo>
                    <a:pt x="872" y="325"/>
                  </a:lnTo>
                  <a:lnTo>
                    <a:pt x="885" y="328"/>
                  </a:lnTo>
                  <a:lnTo>
                    <a:pt x="900" y="328"/>
                  </a:lnTo>
                  <a:lnTo>
                    <a:pt x="915" y="330"/>
                  </a:lnTo>
                  <a:lnTo>
                    <a:pt x="925" y="348"/>
                  </a:lnTo>
                  <a:lnTo>
                    <a:pt x="943" y="378"/>
                  </a:lnTo>
                  <a:lnTo>
                    <a:pt x="953" y="378"/>
                  </a:lnTo>
                  <a:lnTo>
                    <a:pt x="961" y="381"/>
                  </a:lnTo>
                  <a:lnTo>
                    <a:pt x="951" y="358"/>
                  </a:lnTo>
                  <a:lnTo>
                    <a:pt x="936" y="345"/>
                  </a:lnTo>
                  <a:lnTo>
                    <a:pt x="946" y="315"/>
                  </a:lnTo>
                  <a:lnTo>
                    <a:pt x="956" y="300"/>
                  </a:lnTo>
                  <a:lnTo>
                    <a:pt x="968" y="300"/>
                  </a:lnTo>
                  <a:lnTo>
                    <a:pt x="978" y="290"/>
                  </a:lnTo>
                  <a:lnTo>
                    <a:pt x="994" y="285"/>
                  </a:lnTo>
                  <a:lnTo>
                    <a:pt x="1001" y="280"/>
                  </a:lnTo>
                  <a:lnTo>
                    <a:pt x="1011" y="280"/>
                  </a:lnTo>
                  <a:lnTo>
                    <a:pt x="999" y="257"/>
                  </a:lnTo>
                  <a:lnTo>
                    <a:pt x="989" y="250"/>
                  </a:lnTo>
                  <a:lnTo>
                    <a:pt x="971" y="252"/>
                  </a:lnTo>
                  <a:lnTo>
                    <a:pt x="961" y="262"/>
                  </a:lnTo>
                  <a:lnTo>
                    <a:pt x="953" y="270"/>
                  </a:lnTo>
                  <a:lnTo>
                    <a:pt x="943" y="280"/>
                  </a:lnTo>
                  <a:lnTo>
                    <a:pt x="930" y="280"/>
                  </a:lnTo>
                  <a:lnTo>
                    <a:pt x="928" y="285"/>
                  </a:lnTo>
                  <a:lnTo>
                    <a:pt x="915" y="265"/>
                  </a:lnTo>
                  <a:lnTo>
                    <a:pt x="915" y="270"/>
                  </a:lnTo>
                  <a:lnTo>
                    <a:pt x="910" y="277"/>
                  </a:lnTo>
                  <a:lnTo>
                    <a:pt x="895" y="275"/>
                  </a:lnTo>
                  <a:lnTo>
                    <a:pt x="885" y="292"/>
                  </a:lnTo>
                  <a:lnTo>
                    <a:pt x="888" y="255"/>
                  </a:lnTo>
                  <a:lnTo>
                    <a:pt x="893" y="242"/>
                  </a:lnTo>
                  <a:lnTo>
                    <a:pt x="893" y="232"/>
                  </a:lnTo>
                  <a:lnTo>
                    <a:pt x="890" y="219"/>
                  </a:lnTo>
                  <a:lnTo>
                    <a:pt x="880" y="212"/>
                  </a:lnTo>
                  <a:lnTo>
                    <a:pt x="870" y="212"/>
                  </a:lnTo>
                  <a:lnTo>
                    <a:pt x="839" y="237"/>
                  </a:lnTo>
                  <a:lnTo>
                    <a:pt x="824" y="267"/>
                  </a:lnTo>
                  <a:lnTo>
                    <a:pt x="822" y="262"/>
                  </a:lnTo>
                  <a:lnTo>
                    <a:pt x="817" y="252"/>
                  </a:lnTo>
                  <a:lnTo>
                    <a:pt x="822" y="245"/>
                  </a:lnTo>
                  <a:lnTo>
                    <a:pt x="824" y="245"/>
                  </a:lnTo>
                  <a:lnTo>
                    <a:pt x="824" y="229"/>
                  </a:lnTo>
                  <a:lnTo>
                    <a:pt x="819" y="209"/>
                  </a:lnTo>
                  <a:lnTo>
                    <a:pt x="812" y="207"/>
                  </a:lnTo>
                  <a:lnTo>
                    <a:pt x="809" y="207"/>
                  </a:lnTo>
                  <a:close/>
                  <a:moveTo>
                    <a:pt x="890" y="1264"/>
                  </a:moveTo>
                  <a:lnTo>
                    <a:pt x="885" y="1264"/>
                  </a:lnTo>
                  <a:lnTo>
                    <a:pt x="885" y="1249"/>
                  </a:lnTo>
                  <a:lnTo>
                    <a:pt x="882" y="1244"/>
                  </a:lnTo>
                  <a:lnTo>
                    <a:pt x="875" y="1247"/>
                  </a:lnTo>
                  <a:lnTo>
                    <a:pt x="860" y="1252"/>
                  </a:lnTo>
                  <a:lnTo>
                    <a:pt x="860" y="1244"/>
                  </a:lnTo>
                  <a:lnTo>
                    <a:pt x="865" y="1239"/>
                  </a:lnTo>
                  <a:lnTo>
                    <a:pt x="875" y="1229"/>
                  </a:lnTo>
                  <a:lnTo>
                    <a:pt x="872" y="1221"/>
                  </a:lnTo>
                  <a:lnTo>
                    <a:pt x="872" y="1216"/>
                  </a:lnTo>
                  <a:lnTo>
                    <a:pt x="872" y="1209"/>
                  </a:lnTo>
                  <a:lnTo>
                    <a:pt x="875" y="1194"/>
                  </a:lnTo>
                  <a:lnTo>
                    <a:pt x="880" y="1184"/>
                  </a:lnTo>
                  <a:lnTo>
                    <a:pt x="880" y="1174"/>
                  </a:lnTo>
                  <a:lnTo>
                    <a:pt x="882" y="1166"/>
                  </a:lnTo>
                  <a:lnTo>
                    <a:pt x="893" y="1176"/>
                  </a:lnTo>
                  <a:lnTo>
                    <a:pt x="890" y="1184"/>
                  </a:lnTo>
                  <a:lnTo>
                    <a:pt x="895" y="1191"/>
                  </a:lnTo>
                  <a:lnTo>
                    <a:pt x="898" y="1191"/>
                  </a:lnTo>
                  <a:lnTo>
                    <a:pt x="900" y="1184"/>
                  </a:lnTo>
                  <a:lnTo>
                    <a:pt x="905" y="1186"/>
                  </a:lnTo>
                  <a:lnTo>
                    <a:pt x="913" y="1191"/>
                  </a:lnTo>
                  <a:lnTo>
                    <a:pt x="918" y="1199"/>
                  </a:lnTo>
                  <a:lnTo>
                    <a:pt x="923" y="1204"/>
                  </a:lnTo>
                  <a:lnTo>
                    <a:pt x="938" y="1211"/>
                  </a:lnTo>
                  <a:lnTo>
                    <a:pt x="941" y="1216"/>
                  </a:lnTo>
                  <a:lnTo>
                    <a:pt x="943" y="1221"/>
                  </a:lnTo>
                  <a:lnTo>
                    <a:pt x="943" y="1237"/>
                  </a:lnTo>
                  <a:lnTo>
                    <a:pt x="946" y="1237"/>
                  </a:lnTo>
                  <a:lnTo>
                    <a:pt x="951" y="1234"/>
                  </a:lnTo>
                  <a:lnTo>
                    <a:pt x="956" y="1237"/>
                  </a:lnTo>
                  <a:lnTo>
                    <a:pt x="961" y="1239"/>
                  </a:lnTo>
                  <a:lnTo>
                    <a:pt x="968" y="1244"/>
                  </a:lnTo>
                  <a:lnTo>
                    <a:pt x="966" y="1247"/>
                  </a:lnTo>
                  <a:lnTo>
                    <a:pt x="963" y="1249"/>
                  </a:lnTo>
                  <a:lnTo>
                    <a:pt x="961" y="1254"/>
                  </a:lnTo>
                  <a:lnTo>
                    <a:pt x="953" y="1252"/>
                  </a:lnTo>
                  <a:lnTo>
                    <a:pt x="951" y="1249"/>
                  </a:lnTo>
                  <a:lnTo>
                    <a:pt x="941" y="1249"/>
                  </a:lnTo>
                  <a:lnTo>
                    <a:pt x="938" y="1247"/>
                  </a:lnTo>
                  <a:lnTo>
                    <a:pt x="933" y="1237"/>
                  </a:lnTo>
                  <a:lnTo>
                    <a:pt x="928" y="1232"/>
                  </a:lnTo>
                  <a:lnTo>
                    <a:pt x="920" y="1229"/>
                  </a:lnTo>
                  <a:lnTo>
                    <a:pt x="918" y="1229"/>
                  </a:lnTo>
                  <a:lnTo>
                    <a:pt x="915" y="1234"/>
                  </a:lnTo>
                  <a:lnTo>
                    <a:pt x="918" y="1242"/>
                  </a:lnTo>
                  <a:lnTo>
                    <a:pt x="915" y="1244"/>
                  </a:lnTo>
                  <a:lnTo>
                    <a:pt x="908" y="1247"/>
                  </a:lnTo>
                  <a:lnTo>
                    <a:pt x="903" y="1254"/>
                  </a:lnTo>
                  <a:lnTo>
                    <a:pt x="898" y="1259"/>
                  </a:lnTo>
                  <a:lnTo>
                    <a:pt x="890" y="1264"/>
                  </a:lnTo>
                  <a:close/>
                  <a:moveTo>
                    <a:pt x="1277" y="1754"/>
                  </a:moveTo>
                  <a:lnTo>
                    <a:pt x="1274" y="1752"/>
                  </a:lnTo>
                  <a:lnTo>
                    <a:pt x="1269" y="1749"/>
                  </a:lnTo>
                  <a:lnTo>
                    <a:pt x="1267" y="1744"/>
                  </a:lnTo>
                  <a:lnTo>
                    <a:pt x="1269" y="1736"/>
                  </a:lnTo>
                  <a:lnTo>
                    <a:pt x="1274" y="1729"/>
                  </a:lnTo>
                  <a:lnTo>
                    <a:pt x="1279" y="1719"/>
                  </a:lnTo>
                  <a:lnTo>
                    <a:pt x="1287" y="1724"/>
                  </a:lnTo>
                  <a:lnTo>
                    <a:pt x="1284" y="1729"/>
                  </a:lnTo>
                  <a:lnTo>
                    <a:pt x="1282" y="1734"/>
                  </a:lnTo>
                  <a:lnTo>
                    <a:pt x="1282" y="1736"/>
                  </a:lnTo>
                  <a:lnTo>
                    <a:pt x="1279" y="1736"/>
                  </a:lnTo>
                  <a:lnTo>
                    <a:pt x="1274" y="1742"/>
                  </a:lnTo>
                  <a:lnTo>
                    <a:pt x="1274" y="1747"/>
                  </a:lnTo>
                  <a:lnTo>
                    <a:pt x="1277" y="1749"/>
                  </a:lnTo>
                  <a:lnTo>
                    <a:pt x="1279" y="1747"/>
                  </a:lnTo>
                  <a:lnTo>
                    <a:pt x="1279" y="1744"/>
                  </a:lnTo>
                  <a:lnTo>
                    <a:pt x="1284" y="1742"/>
                  </a:lnTo>
                  <a:lnTo>
                    <a:pt x="1287" y="1739"/>
                  </a:lnTo>
                  <a:lnTo>
                    <a:pt x="1289" y="1739"/>
                  </a:lnTo>
                  <a:lnTo>
                    <a:pt x="1294" y="1744"/>
                  </a:lnTo>
                  <a:lnTo>
                    <a:pt x="1292" y="1747"/>
                  </a:lnTo>
                  <a:lnTo>
                    <a:pt x="1289" y="1749"/>
                  </a:lnTo>
                  <a:lnTo>
                    <a:pt x="1282" y="1754"/>
                  </a:lnTo>
                  <a:lnTo>
                    <a:pt x="1277" y="1754"/>
                  </a:lnTo>
                  <a:close/>
                  <a:moveTo>
                    <a:pt x="1320" y="1683"/>
                  </a:moveTo>
                  <a:lnTo>
                    <a:pt x="1312" y="1681"/>
                  </a:lnTo>
                  <a:lnTo>
                    <a:pt x="1315" y="1673"/>
                  </a:lnTo>
                  <a:lnTo>
                    <a:pt x="1317" y="1671"/>
                  </a:lnTo>
                  <a:lnTo>
                    <a:pt x="1320" y="1673"/>
                  </a:lnTo>
                  <a:lnTo>
                    <a:pt x="1322" y="1673"/>
                  </a:lnTo>
                  <a:lnTo>
                    <a:pt x="1325" y="1671"/>
                  </a:lnTo>
                  <a:lnTo>
                    <a:pt x="1320" y="1663"/>
                  </a:lnTo>
                  <a:lnTo>
                    <a:pt x="1320" y="1661"/>
                  </a:lnTo>
                  <a:lnTo>
                    <a:pt x="1325" y="1651"/>
                  </a:lnTo>
                  <a:lnTo>
                    <a:pt x="1332" y="1636"/>
                  </a:lnTo>
                  <a:lnTo>
                    <a:pt x="1342" y="1620"/>
                  </a:lnTo>
                  <a:lnTo>
                    <a:pt x="1348" y="1615"/>
                  </a:lnTo>
                  <a:lnTo>
                    <a:pt x="1353" y="1613"/>
                  </a:lnTo>
                  <a:lnTo>
                    <a:pt x="1360" y="1610"/>
                  </a:lnTo>
                  <a:lnTo>
                    <a:pt x="1363" y="1613"/>
                  </a:lnTo>
                  <a:lnTo>
                    <a:pt x="1363" y="1615"/>
                  </a:lnTo>
                  <a:lnTo>
                    <a:pt x="1360" y="1618"/>
                  </a:lnTo>
                  <a:lnTo>
                    <a:pt x="1358" y="1618"/>
                  </a:lnTo>
                  <a:lnTo>
                    <a:pt x="1355" y="1618"/>
                  </a:lnTo>
                  <a:lnTo>
                    <a:pt x="1358" y="1623"/>
                  </a:lnTo>
                  <a:lnTo>
                    <a:pt x="1353" y="1633"/>
                  </a:lnTo>
                  <a:lnTo>
                    <a:pt x="1342" y="1648"/>
                  </a:lnTo>
                  <a:lnTo>
                    <a:pt x="1342" y="1656"/>
                  </a:lnTo>
                  <a:lnTo>
                    <a:pt x="1342" y="1658"/>
                  </a:lnTo>
                  <a:lnTo>
                    <a:pt x="1345" y="1656"/>
                  </a:lnTo>
                  <a:lnTo>
                    <a:pt x="1350" y="1651"/>
                  </a:lnTo>
                  <a:lnTo>
                    <a:pt x="1353" y="1648"/>
                  </a:lnTo>
                  <a:lnTo>
                    <a:pt x="1360" y="1651"/>
                  </a:lnTo>
                  <a:lnTo>
                    <a:pt x="1355" y="1658"/>
                  </a:lnTo>
                  <a:lnTo>
                    <a:pt x="1355" y="1661"/>
                  </a:lnTo>
                  <a:lnTo>
                    <a:pt x="1358" y="1661"/>
                  </a:lnTo>
                  <a:lnTo>
                    <a:pt x="1368" y="1668"/>
                  </a:lnTo>
                  <a:lnTo>
                    <a:pt x="1373" y="1668"/>
                  </a:lnTo>
                  <a:lnTo>
                    <a:pt x="1375" y="1663"/>
                  </a:lnTo>
                  <a:lnTo>
                    <a:pt x="1378" y="1663"/>
                  </a:lnTo>
                  <a:lnTo>
                    <a:pt x="1383" y="1663"/>
                  </a:lnTo>
                  <a:lnTo>
                    <a:pt x="1388" y="1666"/>
                  </a:lnTo>
                  <a:lnTo>
                    <a:pt x="1393" y="1668"/>
                  </a:lnTo>
                  <a:lnTo>
                    <a:pt x="1390" y="1671"/>
                  </a:lnTo>
                  <a:lnTo>
                    <a:pt x="1388" y="1673"/>
                  </a:lnTo>
                  <a:lnTo>
                    <a:pt x="1383" y="1678"/>
                  </a:lnTo>
                  <a:lnTo>
                    <a:pt x="1385" y="1683"/>
                  </a:lnTo>
                  <a:lnTo>
                    <a:pt x="1390" y="1686"/>
                  </a:lnTo>
                  <a:lnTo>
                    <a:pt x="1396" y="1683"/>
                  </a:lnTo>
                  <a:lnTo>
                    <a:pt x="1398" y="1683"/>
                  </a:lnTo>
                  <a:lnTo>
                    <a:pt x="1401" y="1683"/>
                  </a:lnTo>
                  <a:lnTo>
                    <a:pt x="1401" y="1686"/>
                  </a:lnTo>
                  <a:lnTo>
                    <a:pt x="1398" y="1689"/>
                  </a:lnTo>
                  <a:lnTo>
                    <a:pt x="1396" y="1691"/>
                  </a:lnTo>
                  <a:lnTo>
                    <a:pt x="1388" y="1694"/>
                  </a:lnTo>
                  <a:lnTo>
                    <a:pt x="1390" y="1699"/>
                  </a:lnTo>
                  <a:lnTo>
                    <a:pt x="1390" y="1701"/>
                  </a:lnTo>
                  <a:lnTo>
                    <a:pt x="1393" y="1704"/>
                  </a:lnTo>
                  <a:lnTo>
                    <a:pt x="1396" y="1701"/>
                  </a:lnTo>
                  <a:lnTo>
                    <a:pt x="1401" y="1701"/>
                  </a:lnTo>
                  <a:lnTo>
                    <a:pt x="1398" y="1706"/>
                  </a:lnTo>
                  <a:lnTo>
                    <a:pt x="1401" y="1709"/>
                  </a:lnTo>
                  <a:lnTo>
                    <a:pt x="1406" y="1709"/>
                  </a:lnTo>
                  <a:lnTo>
                    <a:pt x="1406" y="1711"/>
                  </a:lnTo>
                  <a:lnTo>
                    <a:pt x="1406" y="1714"/>
                  </a:lnTo>
                  <a:lnTo>
                    <a:pt x="1403" y="1721"/>
                  </a:lnTo>
                  <a:lnTo>
                    <a:pt x="1401" y="1729"/>
                  </a:lnTo>
                  <a:lnTo>
                    <a:pt x="1398" y="1729"/>
                  </a:lnTo>
                  <a:lnTo>
                    <a:pt x="1393" y="1726"/>
                  </a:lnTo>
                  <a:lnTo>
                    <a:pt x="1390" y="1724"/>
                  </a:lnTo>
                  <a:lnTo>
                    <a:pt x="1390" y="1719"/>
                  </a:lnTo>
                  <a:lnTo>
                    <a:pt x="1388" y="1721"/>
                  </a:lnTo>
                  <a:lnTo>
                    <a:pt x="1385" y="1721"/>
                  </a:lnTo>
                  <a:lnTo>
                    <a:pt x="1383" y="1719"/>
                  </a:lnTo>
                  <a:lnTo>
                    <a:pt x="1388" y="1714"/>
                  </a:lnTo>
                  <a:lnTo>
                    <a:pt x="1388" y="1709"/>
                  </a:lnTo>
                  <a:lnTo>
                    <a:pt x="1385" y="1704"/>
                  </a:lnTo>
                  <a:lnTo>
                    <a:pt x="1383" y="1704"/>
                  </a:lnTo>
                  <a:lnTo>
                    <a:pt x="1380" y="1709"/>
                  </a:lnTo>
                  <a:lnTo>
                    <a:pt x="1378" y="1711"/>
                  </a:lnTo>
                  <a:lnTo>
                    <a:pt x="1373" y="1711"/>
                  </a:lnTo>
                  <a:lnTo>
                    <a:pt x="1370" y="1714"/>
                  </a:lnTo>
                  <a:lnTo>
                    <a:pt x="1368" y="1719"/>
                  </a:lnTo>
                  <a:lnTo>
                    <a:pt x="1363" y="1724"/>
                  </a:lnTo>
                  <a:lnTo>
                    <a:pt x="1358" y="1724"/>
                  </a:lnTo>
                  <a:lnTo>
                    <a:pt x="1355" y="1721"/>
                  </a:lnTo>
                  <a:lnTo>
                    <a:pt x="1358" y="1719"/>
                  </a:lnTo>
                  <a:lnTo>
                    <a:pt x="1365" y="1714"/>
                  </a:lnTo>
                  <a:lnTo>
                    <a:pt x="1368" y="1709"/>
                  </a:lnTo>
                  <a:lnTo>
                    <a:pt x="1373" y="1706"/>
                  </a:lnTo>
                  <a:lnTo>
                    <a:pt x="1368" y="1704"/>
                  </a:lnTo>
                  <a:lnTo>
                    <a:pt x="1365" y="1704"/>
                  </a:lnTo>
                  <a:lnTo>
                    <a:pt x="1363" y="1709"/>
                  </a:lnTo>
                  <a:lnTo>
                    <a:pt x="1358" y="1709"/>
                  </a:lnTo>
                  <a:lnTo>
                    <a:pt x="1358" y="1706"/>
                  </a:lnTo>
                  <a:lnTo>
                    <a:pt x="1358" y="1701"/>
                  </a:lnTo>
                  <a:lnTo>
                    <a:pt x="1353" y="1701"/>
                  </a:lnTo>
                  <a:lnTo>
                    <a:pt x="1353" y="1706"/>
                  </a:lnTo>
                  <a:lnTo>
                    <a:pt x="1348" y="1706"/>
                  </a:lnTo>
                  <a:lnTo>
                    <a:pt x="1340" y="1709"/>
                  </a:lnTo>
                  <a:lnTo>
                    <a:pt x="1335" y="1706"/>
                  </a:lnTo>
                  <a:lnTo>
                    <a:pt x="1327" y="1706"/>
                  </a:lnTo>
                  <a:lnTo>
                    <a:pt x="1320" y="1704"/>
                  </a:lnTo>
                  <a:lnTo>
                    <a:pt x="1312" y="1706"/>
                  </a:lnTo>
                  <a:lnTo>
                    <a:pt x="1305" y="1706"/>
                  </a:lnTo>
                  <a:lnTo>
                    <a:pt x="1302" y="1704"/>
                  </a:lnTo>
                  <a:lnTo>
                    <a:pt x="1302" y="1699"/>
                  </a:lnTo>
                  <a:lnTo>
                    <a:pt x="1307" y="1694"/>
                  </a:lnTo>
                  <a:lnTo>
                    <a:pt x="1312" y="1689"/>
                  </a:lnTo>
                  <a:lnTo>
                    <a:pt x="1315" y="1689"/>
                  </a:lnTo>
                  <a:lnTo>
                    <a:pt x="1320" y="1683"/>
                  </a:lnTo>
                  <a:close/>
                  <a:moveTo>
                    <a:pt x="273" y="1689"/>
                  </a:moveTo>
                  <a:lnTo>
                    <a:pt x="263" y="1683"/>
                  </a:lnTo>
                  <a:lnTo>
                    <a:pt x="253" y="1678"/>
                  </a:lnTo>
                  <a:lnTo>
                    <a:pt x="253" y="1676"/>
                  </a:lnTo>
                  <a:lnTo>
                    <a:pt x="256" y="1671"/>
                  </a:lnTo>
                  <a:lnTo>
                    <a:pt x="248" y="1671"/>
                  </a:lnTo>
                  <a:lnTo>
                    <a:pt x="246" y="1673"/>
                  </a:lnTo>
                  <a:lnTo>
                    <a:pt x="243" y="1673"/>
                  </a:lnTo>
                  <a:lnTo>
                    <a:pt x="240" y="1671"/>
                  </a:lnTo>
                  <a:lnTo>
                    <a:pt x="240" y="1666"/>
                  </a:lnTo>
                  <a:lnTo>
                    <a:pt x="238" y="1661"/>
                  </a:lnTo>
                  <a:lnTo>
                    <a:pt x="235" y="1661"/>
                  </a:lnTo>
                  <a:lnTo>
                    <a:pt x="230" y="1661"/>
                  </a:lnTo>
                  <a:lnTo>
                    <a:pt x="228" y="1658"/>
                  </a:lnTo>
                  <a:lnTo>
                    <a:pt x="230" y="1656"/>
                  </a:lnTo>
                  <a:lnTo>
                    <a:pt x="225" y="1648"/>
                  </a:lnTo>
                  <a:lnTo>
                    <a:pt x="220" y="1651"/>
                  </a:lnTo>
                  <a:lnTo>
                    <a:pt x="218" y="1648"/>
                  </a:lnTo>
                  <a:lnTo>
                    <a:pt x="210" y="1643"/>
                  </a:lnTo>
                  <a:lnTo>
                    <a:pt x="203" y="1633"/>
                  </a:lnTo>
                  <a:lnTo>
                    <a:pt x="200" y="1630"/>
                  </a:lnTo>
                  <a:lnTo>
                    <a:pt x="208" y="1628"/>
                  </a:lnTo>
                  <a:lnTo>
                    <a:pt x="210" y="1628"/>
                  </a:lnTo>
                  <a:lnTo>
                    <a:pt x="225" y="1636"/>
                  </a:lnTo>
                  <a:lnTo>
                    <a:pt x="230" y="1638"/>
                  </a:lnTo>
                  <a:lnTo>
                    <a:pt x="243" y="1641"/>
                  </a:lnTo>
                  <a:lnTo>
                    <a:pt x="246" y="1643"/>
                  </a:lnTo>
                  <a:lnTo>
                    <a:pt x="251" y="1648"/>
                  </a:lnTo>
                  <a:lnTo>
                    <a:pt x="253" y="1656"/>
                  </a:lnTo>
                  <a:lnTo>
                    <a:pt x="258" y="1661"/>
                  </a:lnTo>
                  <a:lnTo>
                    <a:pt x="261" y="1663"/>
                  </a:lnTo>
                  <a:lnTo>
                    <a:pt x="271" y="1668"/>
                  </a:lnTo>
                  <a:lnTo>
                    <a:pt x="273" y="1671"/>
                  </a:lnTo>
                  <a:lnTo>
                    <a:pt x="276" y="1678"/>
                  </a:lnTo>
                  <a:lnTo>
                    <a:pt x="278" y="1683"/>
                  </a:lnTo>
                  <a:lnTo>
                    <a:pt x="276" y="1689"/>
                  </a:lnTo>
                  <a:lnTo>
                    <a:pt x="273" y="1689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4" name="Freeform 7"/>
            <p:cNvSpPr>
              <a:spLocks noEditPoints="1"/>
            </p:cNvSpPr>
            <p:nvPr/>
          </p:nvSpPr>
          <p:spPr bwMode="auto">
            <a:xfrm>
              <a:off x="3219450" y="1341438"/>
              <a:ext cx="1214438" cy="1822450"/>
            </a:xfrm>
            <a:custGeom>
              <a:avLst/>
              <a:gdLst>
                <a:gd name="T0" fmla="*/ 2147483647 w 955"/>
                <a:gd name="T1" fmla="*/ 2147483647 h 1434"/>
                <a:gd name="T2" fmla="*/ 2147483647 w 955"/>
                <a:gd name="T3" fmla="*/ 2147483647 h 1434"/>
                <a:gd name="T4" fmla="*/ 2147483647 w 955"/>
                <a:gd name="T5" fmla="*/ 2147483647 h 1434"/>
                <a:gd name="T6" fmla="*/ 2147483647 w 955"/>
                <a:gd name="T7" fmla="*/ 2147483647 h 1434"/>
                <a:gd name="T8" fmla="*/ 2147483647 w 955"/>
                <a:gd name="T9" fmla="*/ 2147483647 h 1434"/>
                <a:gd name="T10" fmla="*/ 2147483647 w 955"/>
                <a:gd name="T11" fmla="*/ 2147483647 h 1434"/>
                <a:gd name="T12" fmla="*/ 2147483647 w 955"/>
                <a:gd name="T13" fmla="*/ 2147483647 h 1434"/>
                <a:gd name="T14" fmla="*/ 2147483647 w 955"/>
                <a:gd name="T15" fmla="*/ 2147483647 h 1434"/>
                <a:gd name="T16" fmla="*/ 2147483647 w 955"/>
                <a:gd name="T17" fmla="*/ 2147483647 h 1434"/>
                <a:gd name="T18" fmla="*/ 2147483647 w 955"/>
                <a:gd name="T19" fmla="*/ 2147483647 h 1434"/>
                <a:gd name="T20" fmla="*/ 2147483647 w 955"/>
                <a:gd name="T21" fmla="*/ 2147483647 h 1434"/>
                <a:gd name="T22" fmla="*/ 2147483647 w 955"/>
                <a:gd name="T23" fmla="*/ 2147483647 h 1434"/>
                <a:gd name="T24" fmla="*/ 2147483647 w 955"/>
                <a:gd name="T25" fmla="*/ 2147483647 h 1434"/>
                <a:gd name="T26" fmla="*/ 2147483647 w 955"/>
                <a:gd name="T27" fmla="*/ 2147483647 h 1434"/>
                <a:gd name="T28" fmla="*/ 2147483647 w 955"/>
                <a:gd name="T29" fmla="*/ 2147483647 h 1434"/>
                <a:gd name="T30" fmla="*/ 2147483647 w 955"/>
                <a:gd name="T31" fmla="*/ 2147483647 h 1434"/>
                <a:gd name="T32" fmla="*/ 2147483647 w 955"/>
                <a:gd name="T33" fmla="*/ 2147483647 h 1434"/>
                <a:gd name="T34" fmla="*/ 2147483647 w 955"/>
                <a:gd name="T35" fmla="*/ 2147483647 h 1434"/>
                <a:gd name="T36" fmla="*/ 2147483647 w 955"/>
                <a:gd name="T37" fmla="*/ 2147483647 h 1434"/>
                <a:gd name="T38" fmla="*/ 2147483647 w 955"/>
                <a:gd name="T39" fmla="*/ 2147483647 h 1434"/>
                <a:gd name="T40" fmla="*/ 2147483647 w 955"/>
                <a:gd name="T41" fmla="*/ 2147483647 h 1434"/>
                <a:gd name="T42" fmla="*/ 2147483647 w 955"/>
                <a:gd name="T43" fmla="*/ 2147483647 h 1434"/>
                <a:gd name="T44" fmla="*/ 2147483647 w 955"/>
                <a:gd name="T45" fmla="*/ 2147483647 h 1434"/>
                <a:gd name="T46" fmla="*/ 2147483647 w 955"/>
                <a:gd name="T47" fmla="*/ 2147483647 h 1434"/>
                <a:gd name="T48" fmla="*/ 2147483647 w 955"/>
                <a:gd name="T49" fmla="*/ 2147483647 h 1434"/>
                <a:gd name="T50" fmla="*/ 2147483647 w 955"/>
                <a:gd name="T51" fmla="*/ 2147483647 h 1434"/>
                <a:gd name="T52" fmla="*/ 2147483647 w 955"/>
                <a:gd name="T53" fmla="*/ 2147483647 h 1434"/>
                <a:gd name="T54" fmla="*/ 2147483647 w 955"/>
                <a:gd name="T55" fmla="*/ 2147483647 h 1434"/>
                <a:gd name="T56" fmla="*/ 2147483647 w 955"/>
                <a:gd name="T57" fmla="*/ 2147483647 h 1434"/>
                <a:gd name="T58" fmla="*/ 2147483647 w 955"/>
                <a:gd name="T59" fmla="*/ 2147483647 h 1434"/>
                <a:gd name="T60" fmla="*/ 2147483647 w 955"/>
                <a:gd name="T61" fmla="*/ 2147483647 h 1434"/>
                <a:gd name="T62" fmla="*/ 2147483647 w 955"/>
                <a:gd name="T63" fmla="*/ 2147483647 h 1434"/>
                <a:gd name="T64" fmla="*/ 2147483647 w 955"/>
                <a:gd name="T65" fmla="*/ 2147483647 h 1434"/>
                <a:gd name="T66" fmla="*/ 2147483647 w 955"/>
                <a:gd name="T67" fmla="*/ 2147483647 h 1434"/>
                <a:gd name="T68" fmla="*/ 2147483647 w 955"/>
                <a:gd name="T69" fmla="*/ 2147483647 h 1434"/>
                <a:gd name="T70" fmla="*/ 2147483647 w 955"/>
                <a:gd name="T71" fmla="*/ 2147483647 h 1434"/>
                <a:gd name="T72" fmla="*/ 2147483647 w 955"/>
                <a:gd name="T73" fmla="*/ 2147483647 h 1434"/>
                <a:gd name="T74" fmla="*/ 2147483647 w 955"/>
                <a:gd name="T75" fmla="*/ 2147483647 h 1434"/>
                <a:gd name="T76" fmla="*/ 2147483647 w 955"/>
                <a:gd name="T77" fmla="*/ 2147483647 h 1434"/>
                <a:gd name="T78" fmla="*/ 2147483647 w 955"/>
                <a:gd name="T79" fmla="*/ 2147483647 h 1434"/>
                <a:gd name="T80" fmla="*/ 2147483647 w 955"/>
                <a:gd name="T81" fmla="*/ 2147483647 h 1434"/>
                <a:gd name="T82" fmla="*/ 2147483647 w 955"/>
                <a:gd name="T83" fmla="*/ 2147483647 h 1434"/>
                <a:gd name="T84" fmla="*/ 2147483647 w 955"/>
                <a:gd name="T85" fmla="*/ 2147483647 h 1434"/>
                <a:gd name="T86" fmla="*/ 2147483647 w 955"/>
                <a:gd name="T87" fmla="*/ 2147483647 h 1434"/>
                <a:gd name="T88" fmla="*/ 2147483647 w 955"/>
                <a:gd name="T89" fmla="*/ 2147483647 h 1434"/>
                <a:gd name="T90" fmla="*/ 2147483647 w 955"/>
                <a:gd name="T91" fmla="*/ 2147483647 h 1434"/>
                <a:gd name="T92" fmla="*/ 2147483647 w 955"/>
                <a:gd name="T93" fmla="*/ 2147483647 h 1434"/>
                <a:gd name="T94" fmla="*/ 2147483647 w 955"/>
                <a:gd name="T95" fmla="*/ 2147483647 h 1434"/>
                <a:gd name="T96" fmla="*/ 2147483647 w 955"/>
                <a:gd name="T97" fmla="*/ 2147483647 h 1434"/>
                <a:gd name="T98" fmla="*/ 2147483647 w 955"/>
                <a:gd name="T99" fmla="*/ 2147483647 h 1434"/>
                <a:gd name="T100" fmla="*/ 2147483647 w 955"/>
                <a:gd name="T101" fmla="*/ 2147483647 h 1434"/>
                <a:gd name="T102" fmla="*/ 2147483647 w 955"/>
                <a:gd name="T103" fmla="*/ 2147483647 h 1434"/>
                <a:gd name="T104" fmla="*/ 2147483647 w 955"/>
                <a:gd name="T105" fmla="*/ 2147483647 h 1434"/>
                <a:gd name="T106" fmla="*/ 2147483647 w 955"/>
                <a:gd name="T107" fmla="*/ 2147483647 h 1434"/>
                <a:gd name="T108" fmla="*/ 2147483647 w 955"/>
                <a:gd name="T109" fmla="*/ 2147483647 h 1434"/>
                <a:gd name="T110" fmla="*/ 2147483647 w 955"/>
                <a:gd name="T111" fmla="*/ 2147483647 h 1434"/>
                <a:gd name="T112" fmla="*/ 2147483647 w 955"/>
                <a:gd name="T113" fmla="*/ 2147483647 h 1434"/>
                <a:gd name="T114" fmla="*/ 2147483647 w 955"/>
                <a:gd name="T115" fmla="*/ 2147483647 h 1434"/>
                <a:gd name="T116" fmla="*/ 2147483647 w 955"/>
                <a:gd name="T117" fmla="*/ 2147483647 h 1434"/>
                <a:gd name="T118" fmla="*/ 2147483647 w 955"/>
                <a:gd name="T119" fmla="*/ 2147483647 h 143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955"/>
                <a:gd name="T181" fmla="*/ 0 h 1434"/>
                <a:gd name="T182" fmla="*/ 955 w 955"/>
                <a:gd name="T183" fmla="*/ 1434 h 143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955" h="1434">
                  <a:moveTo>
                    <a:pt x="730" y="970"/>
                  </a:moveTo>
                  <a:lnTo>
                    <a:pt x="743" y="977"/>
                  </a:lnTo>
                  <a:lnTo>
                    <a:pt x="745" y="985"/>
                  </a:lnTo>
                  <a:lnTo>
                    <a:pt x="740" y="987"/>
                  </a:lnTo>
                  <a:lnTo>
                    <a:pt x="735" y="992"/>
                  </a:lnTo>
                  <a:lnTo>
                    <a:pt x="725" y="995"/>
                  </a:lnTo>
                  <a:lnTo>
                    <a:pt x="715" y="995"/>
                  </a:lnTo>
                  <a:lnTo>
                    <a:pt x="710" y="997"/>
                  </a:lnTo>
                  <a:lnTo>
                    <a:pt x="707" y="1002"/>
                  </a:lnTo>
                  <a:lnTo>
                    <a:pt x="707" y="1015"/>
                  </a:lnTo>
                  <a:lnTo>
                    <a:pt x="702" y="1025"/>
                  </a:lnTo>
                  <a:lnTo>
                    <a:pt x="710" y="1033"/>
                  </a:lnTo>
                  <a:lnTo>
                    <a:pt x="717" y="1035"/>
                  </a:lnTo>
                  <a:lnTo>
                    <a:pt x="733" y="1038"/>
                  </a:lnTo>
                  <a:lnTo>
                    <a:pt x="738" y="1038"/>
                  </a:lnTo>
                  <a:lnTo>
                    <a:pt x="750" y="1033"/>
                  </a:lnTo>
                  <a:lnTo>
                    <a:pt x="763" y="1030"/>
                  </a:lnTo>
                  <a:lnTo>
                    <a:pt x="771" y="1035"/>
                  </a:lnTo>
                  <a:lnTo>
                    <a:pt x="778" y="1038"/>
                  </a:lnTo>
                  <a:lnTo>
                    <a:pt x="781" y="1043"/>
                  </a:lnTo>
                  <a:lnTo>
                    <a:pt x="783" y="1040"/>
                  </a:lnTo>
                  <a:lnTo>
                    <a:pt x="788" y="1040"/>
                  </a:lnTo>
                  <a:lnTo>
                    <a:pt x="798" y="1043"/>
                  </a:lnTo>
                  <a:lnTo>
                    <a:pt x="803" y="1043"/>
                  </a:lnTo>
                  <a:lnTo>
                    <a:pt x="793" y="1055"/>
                  </a:lnTo>
                  <a:lnTo>
                    <a:pt x="783" y="1065"/>
                  </a:lnTo>
                  <a:lnTo>
                    <a:pt x="768" y="1076"/>
                  </a:lnTo>
                  <a:lnTo>
                    <a:pt x="763" y="1076"/>
                  </a:lnTo>
                  <a:lnTo>
                    <a:pt x="758" y="1073"/>
                  </a:lnTo>
                  <a:lnTo>
                    <a:pt x="753" y="1088"/>
                  </a:lnTo>
                  <a:lnTo>
                    <a:pt x="745" y="1098"/>
                  </a:lnTo>
                  <a:lnTo>
                    <a:pt x="735" y="1106"/>
                  </a:lnTo>
                  <a:lnTo>
                    <a:pt x="728" y="1111"/>
                  </a:lnTo>
                  <a:lnTo>
                    <a:pt x="725" y="1113"/>
                  </a:lnTo>
                  <a:lnTo>
                    <a:pt x="710" y="1113"/>
                  </a:lnTo>
                  <a:lnTo>
                    <a:pt x="707" y="1116"/>
                  </a:lnTo>
                  <a:lnTo>
                    <a:pt x="702" y="1116"/>
                  </a:lnTo>
                  <a:lnTo>
                    <a:pt x="695" y="1121"/>
                  </a:lnTo>
                  <a:lnTo>
                    <a:pt x="692" y="1123"/>
                  </a:lnTo>
                  <a:lnTo>
                    <a:pt x="687" y="1123"/>
                  </a:lnTo>
                  <a:lnTo>
                    <a:pt x="680" y="1116"/>
                  </a:lnTo>
                  <a:lnTo>
                    <a:pt x="677" y="1118"/>
                  </a:lnTo>
                  <a:lnTo>
                    <a:pt x="672" y="1136"/>
                  </a:lnTo>
                  <a:lnTo>
                    <a:pt x="667" y="1139"/>
                  </a:lnTo>
                  <a:lnTo>
                    <a:pt x="662" y="1136"/>
                  </a:lnTo>
                  <a:lnTo>
                    <a:pt x="657" y="1134"/>
                  </a:lnTo>
                  <a:lnTo>
                    <a:pt x="652" y="1123"/>
                  </a:lnTo>
                  <a:lnTo>
                    <a:pt x="647" y="1116"/>
                  </a:lnTo>
                  <a:lnTo>
                    <a:pt x="642" y="1111"/>
                  </a:lnTo>
                  <a:lnTo>
                    <a:pt x="639" y="1111"/>
                  </a:lnTo>
                  <a:lnTo>
                    <a:pt x="639" y="1116"/>
                  </a:lnTo>
                  <a:lnTo>
                    <a:pt x="644" y="1136"/>
                  </a:lnTo>
                  <a:lnTo>
                    <a:pt x="644" y="1139"/>
                  </a:lnTo>
                  <a:lnTo>
                    <a:pt x="642" y="1141"/>
                  </a:lnTo>
                  <a:lnTo>
                    <a:pt x="637" y="1144"/>
                  </a:lnTo>
                  <a:lnTo>
                    <a:pt x="632" y="1149"/>
                  </a:lnTo>
                  <a:lnTo>
                    <a:pt x="627" y="1156"/>
                  </a:lnTo>
                  <a:lnTo>
                    <a:pt x="619" y="1174"/>
                  </a:lnTo>
                  <a:lnTo>
                    <a:pt x="614" y="1187"/>
                  </a:lnTo>
                  <a:lnTo>
                    <a:pt x="606" y="1202"/>
                  </a:lnTo>
                  <a:lnTo>
                    <a:pt x="601" y="1204"/>
                  </a:lnTo>
                  <a:lnTo>
                    <a:pt x="594" y="1207"/>
                  </a:lnTo>
                  <a:lnTo>
                    <a:pt x="586" y="1202"/>
                  </a:lnTo>
                  <a:lnTo>
                    <a:pt x="586" y="1212"/>
                  </a:lnTo>
                  <a:lnTo>
                    <a:pt x="584" y="1222"/>
                  </a:lnTo>
                  <a:lnTo>
                    <a:pt x="576" y="1227"/>
                  </a:lnTo>
                  <a:lnTo>
                    <a:pt x="571" y="1224"/>
                  </a:lnTo>
                  <a:lnTo>
                    <a:pt x="566" y="1227"/>
                  </a:lnTo>
                  <a:lnTo>
                    <a:pt x="558" y="1235"/>
                  </a:lnTo>
                  <a:lnTo>
                    <a:pt x="563" y="1204"/>
                  </a:lnTo>
                  <a:lnTo>
                    <a:pt x="558" y="1204"/>
                  </a:lnTo>
                  <a:lnTo>
                    <a:pt x="551" y="1199"/>
                  </a:lnTo>
                  <a:lnTo>
                    <a:pt x="551" y="1207"/>
                  </a:lnTo>
                  <a:lnTo>
                    <a:pt x="551" y="1217"/>
                  </a:lnTo>
                  <a:lnTo>
                    <a:pt x="548" y="1222"/>
                  </a:lnTo>
                  <a:lnTo>
                    <a:pt x="543" y="1230"/>
                  </a:lnTo>
                  <a:lnTo>
                    <a:pt x="536" y="1232"/>
                  </a:lnTo>
                  <a:lnTo>
                    <a:pt x="528" y="1232"/>
                  </a:lnTo>
                  <a:lnTo>
                    <a:pt x="518" y="1235"/>
                  </a:lnTo>
                  <a:lnTo>
                    <a:pt x="523" y="1242"/>
                  </a:lnTo>
                  <a:lnTo>
                    <a:pt x="523" y="1247"/>
                  </a:lnTo>
                  <a:lnTo>
                    <a:pt x="523" y="1255"/>
                  </a:lnTo>
                  <a:lnTo>
                    <a:pt x="520" y="1257"/>
                  </a:lnTo>
                  <a:lnTo>
                    <a:pt x="518" y="1255"/>
                  </a:lnTo>
                  <a:lnTo>
                    <a:pt x="515" y="1255"/>
                  </a:lnTo>
                  <a:lnTo>
                    <a:pt x="503" y="1252"/>
                  </a:lnTo>
                  <a:lnTo>
                    <a:pt x="505" y="1257"/>
                  </a:lnTo>
                  <a:lnTo>
                    <a:pt x="510" y="1265"/>
                  </a:lnTo>
                  <a:lnTo>
                    <a:pt x="513" y="1272"/>
                  </a:lnTo>
                  <a:lnTo>
                    <a:pt x="513" y="1275"/>
                  </a:lnTo>
                  <a:lnTo>
                    <a:pt x="510" y="1277"/>
                  </a:lnTo>
                  <a:lnTo>
                    <a:pt x="503" y="1280"/>
                  </a:lnTo>
                  <a:lnTo>
                    <a:pt x="495" y="1280"/>
                  </a:lnTo>
                  <a:lnTo>
                    <a:pt x="500" y="1288"/>
                  </a:lnTo>
                  <a:lnTo>
                    <a:pt x="505" y="1290"/>
                  </a:lnTo>
                  <a:lnTo>
                    <a:pt x="508" y="1293"/>
                  </a:lnTo>
                  <a:lnTo>
                    <a:pt x="510" y="1300"/>
                  </a:lnTo>
                  <a:lnTo>
                    <a:pt x="505" y="1308"/>
                  </a:lnTo>
                  <a:lnTo>
                    <a:pt x="500" y="1308"/>
                  </a:lnTo>
                  <a:lnTo>
                    <a:pt x="498" y="1308"/>
                  </a:lnTo>
                  <a:lnTo>
                    <a:pt x="500" y="1315"/>
                  </a:lnTo>
                  <a:lnTo>
                    <a:pt x="500" y="1318"/>
                  </a:lnTo>
                  <a:lnTo>
                    <a:pt x="495" y="1325"/>
                  </a:lnTo>
                  <a:lnTo>
                    <a:pt x="493" y="1323"/>
                  </a:lnTo>
                  <a:lnTo>
                    <a:pt x="487" y="1323"/>
                  </a:lnTo>
                  <a:lnTo>
                    <a:pt x="487" y="1325"/>
                  </a:lnTo>
                  <a:lnTo>
                    <a:pt x="490" y="1333"/>
                  </a:lnTo>
                  <a:lnTo>
                    <a:pt x="490" y="1338"/>
                  </a:lnTo>
                  <a:lnTo>
                    <a:pt x="487" y="1338"/>
                  </a:lnTo>
                  <a:lnTo>
                    <a:pt x="482" y="1336"/>
                  </a:lnTo>
                  <a:lnTo>
                    <a:pt x="475" y="1338"/>
                  </a:lnTo>
                  <a:lnTo>
                    <a:pt x="467" y="1338"/>
                  </a:lnTo>
                  <a:lnTo>
                    <a:pt x="472" y="1346"/>
                  </a:lnTo>
                  <a:lnTo>
                    <a:pt x="480" y="1351"/>
                  </a:lnTo>
                  <a:lnTo>
                    <a:pt x="482" y="1356"/>
                  </a:lnTo>
                  <a:lnTo>
                    <a:pt x="482" y="1371"/>
                  </a:lnTo>
                  <a:lnTo>
                    <a:pt x="480" y="1384"/>
                  </a:lnTo>
                  <a:lnTo>
                    <a:pt x="475" y="1386"/>
                  </a:lnTo>
                  <a:lnTo>
                    <a:pt x="470" y="1386"/>
                  </a:lnTo>
                  <a:lnTo>
                    <a:pt x="475" y="1394"/>
                  </a:lnTo>
                  <a:lnTo>
                    <a:pt x="475" y="1401"/>
                  </a:lnTo>
                  <a:lnTo>
                    <a:pt x="475" y="1404"/>
                  </a:lnTo>
                  <a:lnTo>
                    <a:pt x="475" y="1411"/>
                  </a:lnTo>
                  <a:lnTo>
                    <a:pt x="472" y="1411"/>
                  </a:lnTo>
                  <a:lnTo>
                    <a:pt x="467" y="1411"/>
                  </a:lnTo>
                  <a:lnTo>
                    <a:pt x="462" y="1411"/>
                  </a:lnTo>
                  <a:lnTo>
                    <a:pt x="467" y="1416"/>
                  </a:lnTo>
                  <a:lnTo>
                    <a:pt x="472" y="1426"/>
                  </a:lnTo>
                  <a:lnTo>
                    <a:pt x="470" y="1431"/>
                  </a:lnTo>
                  <a:lnTo>
                    <a:pt x="470" y="1434"/>
                  </a:lnTo>
                  <a:lnTo>
                    <a:pt x="462" y="1429"/>
                  </a:lnTo>
                  <a:lnTo>
                    <a:pt x="455" y="1421"/>
                  </a:lnTo>
                  <a:lnTo>
                    <a:pt x="450" y="1426"/>
                  </a:lnTo>
                  <a:lnTo>
                    <a:pt x="447" y="1434"/>
                  </a:lnTo>
                  <a:lnTo>
                    <a:pt x="442" y="1426"/>
                  </a:lnTo>
                  <a:lnTo>
                    <a:pt x="445" y="1419"/>
                  </a:lnTo>
                  <a:lnTo>
                    <a:pt x="442" y="1414"/>
                  </a:lnTo>
                  <a:lnTo>
                    <a:pt x="434" y="1411"/>
                  </a:lnTo>
                  <a:lnTo>
                    <a:pt x="429" y="1409"/>
                  </a:lnTo>
                  <a:lnTo>
                    <a:pt x="429" y="1406"/>
                  </a:lnTo>
                  <a:lnTo>
                    <a:pt x="432" y="1401"/>
                  </a:lnTo>
                  <a:lnTo>
                    <a:pt x="432" y="1399"/>
                  </a:lnTo>
                  <a:lnTo>
                    <a:pt x="429" y="1394"/>
                  </a:lnTo>
                  <a:lnTo>
                    <a:pt x="427" y="1391"/>
                  </a:lnTo>
                  <a:lnTo>
                    <a:pt x="422" y="1396"/>
                  </a:lnTo>
                  <a:lnTo>
                    <a:pt x="419" y="1396"/>
                  </a:lnTo>
                  <a:lnTo>
                    <a:pt x="417" y="1399"/>
                  </a:lnTo>
                  <a:lnTo>
                    <a:pt x="414" y="1399"/>
                  </a:lnTo>
                  <a:lnTo>
                    <a:pt x="407" y="1399"/>
                  </a:lnTo>
                  <a:lnTo>
                    <a:pt x="404" y="1399"/>
                  </a:lnTo>
                  <a:lnTo>
                    <a:pt x="402" y="1404"/>
                  </a:lnTo>
                  <a:lnTo>
                    <a:pt x="397" y="1409"/>
                  </a:lnTo>
                  <a:lnTo>
                    <a:pt x="394" y="1401"/>
                  </a:lnTo>
                  <a:lnTo>
                    <a:pt x="394" y="1396"/>
                  </a:lnTo>
                  <a:lnTo>
                    <a:pt x="391" y="1394"/>
                  </a:lnTo>
                  <a:lnTo>
                    <a:pt x="389" y="1391"/>
                  </a:lnTo>
                  <a:lnTo>
                    <a:pt x="381" y="1386"/>
                  </a:lnTo>
                  <a:lnTo>
                    <a:pt x="376" y="1381"/>
                  </a:lnTo>
                  <a:lnTo>
                    <a:pt x="374" y="1368"/>
                  </a:lnTo>
                  <a:lnTo>
                    <a:pt x="374" y="1358"/>
                  </a:lnTo>
                  <a:lnTo>
                    <a:pt x="371" y="1356"/>
                  </a:lnTo>
                  <a:lnTo>
                    <a:pt x="369" y="1353"/>
                  </a:lnTo>
                  <a:lnTo>
                    <a:pt x="366" y="1356"/>
                  </a:lnTo>
                  <a:lnTo>
                    <a:pt x="359" y="1351"/>
                  </a:lnTo>
                  <a:lnTo>
                    <a:pt x="359" y="1348"/>
                  </a:lnTo>
                  <a:lnTo>
                    <a:pt x="356" y="1346"/>
                  </a:lnTo>
                  <a:lnTo>
                    <a:pt x="359" y="1338"/>
                  </a:lnTo>
                  <a:lnTo>
                    <a:pt x="361" y="1333"/>
                  </a:lnTo>
                  <a:lnTo>
                    <a:pt x="361" y="1328"/>
                  </a:lnTo>
                  <a:lnTo>
                    <a:pt x="359" y="1328"/>
                  </a:lnTo>
                  <a:lnTo>
                    <a:pt x="356" y="1325"/>
                  </a:lnTo>
                  <a:lnTo>
                    <a:pt x="351" y="1325"/>
                  </a:lnTo>
                  <a:lnTo>
                    <a:pt x="351" y="1320"/>
                  </a:lnTo>
                  <a:lnTo>
                    <a:pt x="348" y="1310"/>
                  </a:lnTo>
                  <a:lnTo>
                    <a:pt x="346" y="1310"/>
                  </a:lnTo>
                  <a:lnTo>
                    <a:pt x="341" y="1310"/>
                  </a:lnTo>
                  <a:lnTo>
                    <a:pt x="338" y="1300"/>
                  </a:lnTo>
                  <a:lnTo>
                    <a:pt x="338" y="1298"/>
                  </a:lnTo>
                  <a:lnTo>
                    <a:pt x="338" y="1295"/>
                  </a:lnTo>
                  <a:lnTo>
                    <a:pt x="343" y="1288"/>
                  </a:lnTo>
                  <a:lnTo>
                    <a:pt x="354" y="1283"/>
                  </a:lnTo>
                  <a:lnTo>
                    <a:pt x="356" y="1277"/>
                  </a:lnTo>
                  <a:lnTo>
                    <a:pt x="359" y="1275"/>
                  </a:lnTo>
                  <a:lnTo>
                    <a:pt x="359" y="1270"/>
                  </a:lnTo>
                  <a:lnTo>
                    <a:pt x="356" y="1265"/>
                  </a:lnTo>
                  <a:lnTo>
                    <a:pt x="354" y="1265"/>
                  </a:lnTo>
                  <a:lnTo>
                    <a:pt x="346" y="1267"/>
                  </a:lnTo>
                  <a:lnTo>
                    <a:pt x="343" y="1267"/>
                  </a:lnTo>
                  <a:lnTo>
                    <a:pt x="338" y="1275"/>
                  </a:lnTo>
                  <a:lnTo>
                    <a:pt x="336" y="1277"/>
                  </a:lnTo>
                  <a:lnTo>
                    <a:pt x="331" y="1283"/>
                  </a:lnTo>
                  <a:lnTo>
                    <a:pt x="328" y="1277"/>
                  </a:lnTo>
                  <a:lnTo>
                    <a:pt x="328" y="1267"/>
                  </a:lnTo>
                  <a:lnTo>
                    <a:pt x="328" y="1255"/>
                  </a:lnTo>
                  <a:lnTo>
                    <a:pt x="326" y="1247"/>
                  </a:lnTo>
                  <a:lnTo>
                    <a:pt x="326" y="1240"/>
                  </a:lnTo>
                  <a:lnTo>
                    <a:pt x="326" y="1235"/>
                  </a:lnTo>
                  <a:lnTo>
                    <a:pt x="321" y="1237"/>
                  </a:lnTo>
                  <a:lnTo>
                    <a:pt x="318" y="1235"/>
                  </a:lnTo>
                  <a:lnTo>
                    <a:pt x="313" y="1230"/>
                  </a:lnTo>
                  <a:lnTo>
                    <a:pt x="311" y="1222"/>
                  </a:lnTo>
                  <a:lnTo>
                    <a:pt x="311" y="1214"/>
                  </a:lnTo>
                  <a:lnTo>
                    <a:pt x="316" y="1204"/>
                  </a:lnTo>
                  <a:lnTo>
                    <a:pt x="318" y="1204"/>
                  </a:lnTo>
                  <a:lnTo>
                    <a:pt x="313" y="1202"/>
                  </a:lnTo>
                  <a:lnTo>
                    <a:pt x="306" y="1204"/>
                  </a:lnTo>
                  <a:lnTo>
                    <a:pt x="306" y="1199"/>
                  </a:lnTo>
                  <a:lnTo>
                    <a:pt x="308" y="1194"/>
                  </a:lnTo>
                  <a:lnTo>
                    <a:pt x="313" y="1194"/>
                  </a:lnTo>
                  <a:lnTo>
                    <a:pt x="318" y="1194"/>
                  </a:lnTo>
                  <a:lnTo>
                    <a:pt x="321" y="1192"/>
                  </a:lnTo>
                  <a:lnTo>
                    <a:pt x="323" y="1179"/>
                  </a:lnTo>
                  <a:lnTo>
                    <a:pt x="313" y="1179"/>
                  </a:lnTo>
                  <a:lnTo>
                    <a:pt x="311" y="1179"/>
                  </a:lnTo>
                  <a:lnTo>
                    <a:pt x="308" y="1179"/>
                  </a:lnTo>
                  <a:lnTo>
                    <a:pt x="306" y="1177"/>
                  </a:lnTo>
                  <a:lnTo>
                    <a:pt x="306" y="1171"/>
                  </a:lnTo>
                  <a:lnTo>
                    <a:pt x="306" y="1166"/>
                  </a:lnTo>
                  <a:lnTo>
                    <a:pt x="308" y="1166"/>
                  </a:lnTo>
                  <a:lnTo>
                    <a:pt x="308" y="1164"/>
                  </a:lnTo>
                  <a:lnTo>
                    <a:pt x="313" y="1164"/>
                  </a:lnTo>
                  <a:lnTo>
                    <a:pt x="311" y="1159"/>
                  </a:lnTo>
                  <a:lnTo>
                    <a:pt x="306" y="1161"/>
                  </a:lnTo>
                  <a:lnTo>
                    <a:pt x="303" y="1156"/>
                  </a:lnTo>
                  <a:lnTo>
                    <a:pt x="303" y="1154"/>
                  </a:lnTo>
                  <a:lnTo>
                    <a:pt x="306" y="1151"/>
                  </a:lnTo>
                  <a:lnTo>
                    <a:pt x="308" y="1149"/>
                  </a:lnTo>
                  <a:lnTo>
                    <a:pt x="316" y="1144"/>
                  </a:lnTo>
                  <a:lnTo>
                    <a:pt x="323" y="1146"/>
                  </a:lnTo>
                  <a:lnTo>
                    <a:pt x="331" y="1149"/>
                  </a:lnTo>
                  <a:lnTo>
                    <a:pt x="336" y="1149"/>
                  </a:lnTo>
                  <a:lnTo>
                    <a:pt x="338" y="1151"/>
                  </a:lnTo>
                  <a:lnTo>
                    <a:pt x="343" y="1154"/>
                  </a:lnTo>
                  <a:lnTo>
                    <a:pt x="351" y="1156"/>
                  </a:lnTo>
                  <a:lnTo>
                    <a:pt x="351" y="1149"/>
                  </a:lnTo>
                  <a:lnTo>
                    <a:pt x="354" y="1139"/>
                  </a:lnTo>
                  <a:lnTo>
                    <a:pt x="351" y="1136"/>
                  </a:lnTo>
                  <a:lnTo>
                    <a:pt x="343" y="1131"/>
                  </a:lnTo>
                  <a:lnTo>
                    <a:pt x="336" y="1123"/>
                  </a:lnTo>
                  <a:lnTo>
                    <a:pt x="328" y="1121"/>
                  </a:lnTo>
                  <a:lnTo>
                    <a:pt x="316" y="1116"/>
                  </a:lnTo>
                  <a:lnTo>
                    <a:pt x="313" y="1113"/>
                  </a:lnTo>
                  <a:lnTo>
                    <a:pt x="316" y="1106"/>
                  </a:lnTo>
                  <a:lnTo>
                    <a:pt x="323" y="1106"/>
                  </a:lnTo>
                  <a:lnTo>
                    <a:pt x="333" y="1113"/>
                  </a:lnTo>
                  <a:lnTo>
                    <a:pt x="341" y="1113"/>
                  </a:lnTo>
                  <a:lnTo>
                    <a:pt x="343" y="1113"/>
                  </a:lnTo>
                  <a:lnTo>
                    <a:pt x="343" y="1111"/>
                  </a:lnTo>
                  <a:lnTo>
                    <a:pt x="346" y="1098"/>
                  </a:lnTo>
                  <a:lnTo>
                    <a:pt x="346" y="1093"/>
                  </a:lnTo>
                  <a:lnTo>
                    <a:pt x="351" y="1093"/>
                  </a:lnTo>
                  <a:lnTo>
                    <a:pt x="354" y="1096"/>
                  </a:lnTo>
                  <a:lnTo>
                    <a:pt x="356" y="1093"/>
                  </a:lnTo>
                  <a:lnTo>
                    <a:pt x="356" y="1086"/>
                  </a:lnTo>
                  <a:lnTo>
                    <a:pt x="354" y="1083"/>
                  </a:lnTo>
                  <a:lnTo>
                    <a:pt x="346" y="1076"/>
                  </a:lnTo>
                  <a:lnTo>
                    <a:pt x="348" y="1068"/>
                  </a:lnTo>
                  <a:lnTo>
                    <a:pt x="351" y="1058"/>
                  </a:lnTo>
                  <a:lnTo>
                    <a:pt x="351" y="1053"/>
                  </a:lnTo>
                  <a:lnTo>
                    <a:pt x="341" y="1048"/>
                  </a:lnTo>
                  <a:lnTo>
                    <a:pt x="333" y="1048"/>
                  </a:lnTo>
                  <a:lnTo>
                    <a:pt x="326" y="1043"/>
                  </a:lnTo>
                  <a:lnTo>
                    <a:pt x="313" y="1033"/>
                  </a:lnTo>
                  <a:lnTo>
                    <a:pt x="308" y="1030"/>
                  </a:lnTo>
                  <a:lnTo>
                    <a:pt x="300" y="1028"/>
                  </a:lnTo>
                  <a:lnTo>
                    <a:pt x="295" y="1023"/>
                  </a:lnTo>
                  <a:lnTo>
                    <a:pt x="290" y="1012"/>
                  </a:lnTo>
                  <a:lnTo>
                    <a:pt x="290" y="1010"/>
                  </a:lnTo>
                  <a:lnTo>
                    <a:pt x="293" y="1007"/>
                  </a:lnTo>
                  <a:lnTo>
                    <a:pt x="298" y="1007"/>
                  </a:lnTo>
                  <a:lnTo>
                    <a:pt x="300" y="1007"/>
                  </a:lnTo>
                  <a:lnTo>
                    <a:pt x="316" y="1012"/>
                  </a:lnTo>
                  <a:lnTo>
                    <a:pt x="321" y="1015"/>
                  </a:lnTo>
                  <a:lnTo>
                    <a:pt x="331" y="1020"/>
                  </a:lnTo>
                  <a:lnTo>
                    <a:pt x="341" y="1030"/>
                  </a:lnTo>
                  <a:lnTo>
                    <a:pt x="346" y="1035"/>
                  </a:lnTo>
                  <a:lnTo>
                    <a:pt x="346" y="1028"/>
                  </a:lnTo>
                  <a:lnTo>
                    <a:pt x="343" y="1017"/>
                  </a:lnTo>
                  <a:lnTo>
                    <a:pt x="338" y="1007"/>
                  </a:lnTo>
                  <a:lnTo>
                    <a:pt x="336" y="997"/>
                  </a:lnTo>
                  <a:lnTo>
                    <a:pt x="333" y="987"/>
                  </a:lnTo>
                  <a:lnTo>
                    <a:pt x="328" y="985"/>
                  </a:lnTo>
                  <a:lnTo>
                    <a:pt x="323" y="980"/>
                  </a:lnTo>
                  <a:lnTo>
                    <a:pt x="328" y="975"/>
                  </a:lnTo>
                  <a:lnTo>
                    <a:pt x="331" y="972"/>
                  </a:lnTo>
                  <a:lnTo>
                    <a:pt x="331" y="970"/>
                  </a:lnTo>
                  <a:lnTo>
                    <a:pt x="328" y="962"/>
                  </a:lnTo>
                  <a:lnTo>
                    <a:pt x="318" y="962"/>
                  </a:lnTo>
                  <a:lnTo>
                    <a:pt x="316" y="962"/>
                  </a:lnTo>
                  <a:lnTo>
                    <a:pt x="306" y="954"/>
                  </a:lnTo>
                  <a:lnTo>
                    <a:pt x="300" y="967"/>
                  </a:lnTo>
                  <a:lnTo>
                    <a:pt x="298" y="970"/>
                  </a:lnTo>
                  <a:lnTo>
                    <a:pt x="295" y="977"/>
                  </a:lnTo>
                  <a:lnTo>
                    <a:pt x="290" y="982"/>
                  </a:lnTo>
                  <a:lnTo>
                    <a:pt x="280" y="982"/>
                  </a:lnTo>
                  <a:lnTo>
                    <a:pt x="273" y="975"/>
                  </a:lnTo>
                  <a:lnTo>
                    <a:pt x="270" y="967"/>
                  </a:lnTo>
                  <a:lnTo>
                    <a:pt x="270" y="962"/>
                  </a:lnTo>
                  <a:lnTo>
                    <a:pt x="273" y="954"/>
                  </a:lnTo>
                  <a:lnTo>
                    <a:pt x="275" y="939"/>
                  </a:lnTo>
                  <a:lnTo>
                    <a:pt x="275" y="909"/>
                  </a:lnTo>
                  <a:lnTo>
                    <a:pt x="278" y="909"/>
                  </a:lnTo>
                  <a:lnTo>
                    <a:pt x="283" y="914"/>
                  </a:lnTo>
                  <a:lnTo>
                    <a:pt x="285" y="909"/>
                  </a:lnTo>
                  <a:lnTo>
                    <a:pt x="288" y="901"/>
                  </a:lnTo>
                  <a:lnTo>
                    <a:pt x="285" y="894"/>
                  </a:lnTo>
                  <a:lnTo>
                    <a:pt x="278" y="879"/>
                  </a:lnTo>
                  <a:lnTo>
                    <a:pt x="275" y="876"/>
                  </a:lnTo>
                  <a:lnTo>
                    <a:pt x="268" y="856"/>
                  </a:lnTo>
                  <a:lnTo>
                    <a:pt x="260" y="831"/>
                  </a:lnTo>
                  <a:lnTo>
                    <a:pt x="252" y="798"/>
                  </a:lnTo>
                  <a:lnTo>
                    <a:pt x="250" y="785"/>
                  </a:lnTo>
                  <a:lnTo>
                    <a:pt x="235" y="773"/>
                  </a:lnTo>
                  <a:lnTo>
                    <a:pt x="230" y="768"/>
                  </a:lnTo>
                  <a:lnTo>
                    <a:pt x="230" y="760"/>
                  </a:lnTo>
                  <a:lnTo>
                    <a:pt x="227" y="740"/>
                  </a:lnTo>
                  <a:lnTo>
                    <a:pt x="222" y="730"/>
                  </a:lnTo>
                  <a:lnTo>
                    <a:pt x="215" y="725"/>
                  </a:lnTo>
                  <a:lnTo>
                    <a:pt x="204" y="722"/>
                  </a:lnTo>
                  <a:lnTo>
                    <a:pt x="189" y="709"/>
                  </a:lnTo>
                  <a:lnTo>
                    <a:pt x="177" y="699"/>
                  </a:lnTo>
                  <a:lnTo>
                    <a:pt x="161" y="692"/>
                  </a:lnTo>
                  <a:lnTo>
                    <a:pt x="154" y="692"/>
                  </a:lnTo>
                  <a:lnTo>
                    <a:pt x="141" y="689"/>
                  </a:lnTo>
                  <a:lnTo>
                    <a:pt x="136" y="697"/>
                  </a:lnTo>
                  <a:lnTo>
                    <a:pt x="129" y="699"/>
                  </a:lnTo>
                  <a:lnTo>
                    <a:pt x="124" y="704"/>
                  </a:lnTo>
                  <a:lnTo>
                    <a:pt x="113" y="709"/>
                  </a:lnTo>
                  <a:lnTo>
                    <a:pt x="103" y="704"/>
                  </a:lnTo>
                  <a:lnTo>
                    <a:pt x="93" y="694"/>
                  </a:lnTo>
                  <a:lnTo>
                    <a:pt x="96" y="717"/>
                  </a:lnTo>
                  <a:lnTo>
                    <a:pt x="96" y="720"/>
                  </a:lnTo>
                  <a:lnTo>
                    <a:pt x="88" y="720"/>
                  </a:lnTo>
                  <a:lnTo>
                    <a:pt x="78" y="715"/>
                  </a:lnTo>
                  <a:lnTo>
                    <a:pt x="55" y="697"/>
                  </a:lnTo>
                  <a:lnTo>
                    <a:pt x="68" y="679"/>
                  </a:lnTo>
                  <a:lnTo>
                    <a:pt x="70" y="674"/>
                  </a:lnTo>
                  <a:lnTo>
                    <a:pt x="70" y="669"/>
                  </a:lnTo>
                  <a:lnTo>
                    <a:pt x="68" y="664"/>
                  </a:lnTo>
                  <a:lnTo>
                    <a:pt x="60" y="662"/>
                  </a:lnTo>
                  <a:lnTo>
                    <a:pt x="43" y="662"/>
                  </a:lnTo>
                  <a:lnTo>
                    <a:pt x="38" y="659"/>
                  </a:lnTo>
                  <a:lnTo>
                    <a:pt x="33" y="659"/>
                  </a:lnTo>
                  <a:lnTo>
                    <a:pt x="25" y="646"/>
                  </a:lnTo>
                  <a:lnTo>
                    <a:pt x="17" y="639"/>
                  </a:lnTo>
                  <a:lnTo>
                    <a:pt x="22" y="629"/>
                  </a:lnTo>
                  <a:lnTo>
                    <a:pt x="30" y="626"/>
                  </a:lnTo>
                  <a:lnTo>
                    <a:pt x="53" y="631"/>
                  </a:lnTo>
                  <a:lnTo>
                    <a:pt x="68" y="634"/>
                  </a:lnTo>
                  <a:lnTo>
                    <a:pt x="78" y="634"/>
                  </a:lnTo>
                  <a:lnTo>
                    <a:pt x="93" y="629"/>
                  </a:lnTo>
                  <a:lnTo>
                    <a:pt x="101" y="621"/>
                  </a:lnTo>
                  <a:lnTo>
                    <a:pt x="101" y="619"/>
                  </a:lnTo>
                  <a:lnTo>
                    <a:pt x="103" y="606"/>
                  </a:lnTo>
                  <a:lnTo>
                    <a:pt x="98" y="598"/>
                  </a:lnTo>
                  <a:lnTo>
                    <a:pt x="91" y="591"/>
                  </a:lnTo>
                  <a:lnTo>
                    <a:pt x="83" y="596"/>
                  </a:lnTo>
                  <a:lnTo>
                    <a:pt x="76" y="603"/>
                  </a:lnTo>
                  <a:lnTo>
                    <a:pt x="65" y="606"/>
                  </a:lnTo>
                  <a:lnTo>
                    <a:pt x="58" y="601"/>
                  </a:lnTo>
                  <a:lnTo>
                    <a:pt x="53" y="603"/>
                  </a:lnTo>
                  <a:lnTo>
                    <a:pt x="45" y="606"/>
                  </a:lnTo>
                  <a:lnTo>
                    <a:pt x="40" y="606"/>
                  </a:lnTo>
                  <a:lnTo>
                    <a:pt x="35" y="598"/>
                  </a:lnTo>
                  <a:lnTo>
                    <a:pt x="30" y="586"/>
                  </a:lnTo>
                  <a:lnTo>
                    <a:pt x="25" y="581"/>
                  </a:lnTo>
                  <a:lnTo>
                    <a:pt x="20" y="578"/>
                  </a:lnTo>
                  <a:lnTo>
                    <a:pt x="15" y="581"/>
                  </a:lnTo>
                  <a:lnTo>
                    <a:pt x="10" y="578"/>
                  </a:lnTo>
                  <a:lnTo>
                    <a:pt x="0" y="561"/>
                  </a:lnTo>
                  <a:lnTo>
                    <a:pt x="0" y="548"/>
                  </a:lnTo>
                  <a:lnTo>
                    <a:pt x="2" y="533"/>
                  </a:lnTo>
                  <a:lnTo>
                    <a:pt x="10" y="528"/>
                  </a:lnTo>
                  <a:lnTo>
                    <a:pt x="17" y="525"/>
                  </a:lnTo>
                  <a:lnTo>
                    <a:pt x="28" y="520"/>
                  </a:lnTo>
                  <a:lnTo>
                    <a:pt x="43" y="513"/>
                  </a:lnTo>
                  <a:lnTo>
                    <a:pt x="53" y="510"/>
                  </a:lnTo>
                  <a:lnTo>
                    <a:pt x="60" y="495"/>
                  </a:lnTo>
                  <a:lnTo>
                    <a:pt x="68" y="487"/>
                  </a:lnTo>
                  <a:lnTo>
                    <a:pt x="73" y="482"/>
                  </a:lnTo>
                  <a:lnTo>
                    <a:pt x="91" y="482"/>
                  </a:lnTo>
                  <a:lnTo>
                    <a:pt x="98" y="480"/>
                  </a:lnTo>
                  <a:lnTo>
                    <a:pt x="113" y="480"/>
                  </a:lnTo>
                  <a:lnTo>
                    <a:pt x="116" y="475"/>
                  </a:lnTo>
                  <a:lnTo>
                    <a:pt x="118" y="467"/>
                  </a:lnTo>
                  <a:lnTo>
                    <a:pt x="124" y="462"/>
                  </a:lnTo>
                  <a:lnTo>
                    <a:pt x="124" y="434"/>
                  </a:lnTo>
                  <a:lnTo>
                    <a:pt x="126" y="414"/>
                  </a:lnTo>
                  <a:lnTo>
                    <a:pt x="126" y="412"/>
                  </a:lnTo>
                  <a:lnTo>
                    <a:pt x="121" y="401"/>
                  </a:lnTo>
                  <a:lnTo>
                    <a:pt x="106" y="399"/>
                  </a:lnTo>
                  <a:lnTo>
                    <a:pt x="98" y="409"/>
                  </a:lnTo>
                  <a:lnTo>
                    <a:pt x="91" y="401"/>
                  </a:lnTo>
                  <a:lnTo>
                    <a:pt x="83" y="386"/>
                  </a:lnTo>
                  <a:lnTo>
                    <a:pt x="86" y="354"/>
                  </a:lnTo>
                  <a:lnTo>
                    <a:pt x="96" y="338"/>
                  </a:lnTo>
                  <a:lnTo>
                    <a:pt x="116" y="323"/>
                  </a:lnTo>
                  <a:lnTo>
                    <a:pt x="126" y="313"/>
                  </a:lnTo>
                  <a:lnTo>
                    <a:pt x="141" y="301"/>
                  </a:lnTo>
                  <a:lnTo>
                    <a:pt x="156" y="293"/>
                  </a:lnTo>
                  <a:lnTo>
                    <a:pt x="164" y="298"/>
                  </a:lnTo>
                  <a:lnTo>
                    <a:pt x="174" y="293"/>
                  </a:lnTo>
                  <a:lnTo>
                    <a:pt x="182" y="290"/>
                  </a:lnTo>
                  <a:lnTo>
                    <a:pt x="184" y="283"/>
                  </a:lnTo>
                  <a:lnTo>
                    <a:pt x="184" y="273"/>
                  </a:lnTo>
                  <a:lnTo>
                    <a:pt x="182" y="235"/>
                  </a:lnTo>
                  <a:lnTo>
                    <a:pt x="182" y="225"/>
                  </a:lnTo>
                  <a:lnTo>
                    <a:pt x="187" y="217"/>
                  </a:lnTo>
                  <a:lnTo>
                    <a:pt x="199" y="215"/>
                  </a:lnTo>
                  <a:lnTo>
                    <a:pt x="209" y="225"/>
                  </a:lnTo>
                  <a:lnTo>
                    <a:pt x="225" y="245"/>
                  </a:lnTo>
                  <a:lnTo>
                    <a:pt x="235" y="258"/>
                  </a:lnTo>
                  <a:lnTo>
                    <a:pt x="240" y="265"/>
                  </a:lnTo>
                  <a:lnTo>
                    <a:pt x="247" y="253"/>
                  </a:lnTo>
                  <a:lnTo>
                    <a:pt x="235" y="227"/>
                  </a:lnTo>
                  <a:lnTo>
                    <a:pt x="230" y="200"/>
                  </a:lnTo>
                  <a:lnTo>
                    <a:pt x="232" y="197"/>
                  </a:lnTo>
                  <a:lnTo>
                    <a:pt x="247" y="192"/>
                  </a:lnTo>
                  <a:lnTo>
                    <a:pt x="255" y="184"/>
                  </a:lnTo>
                  <a:lnTo>
                    <a:pt x="268" y="174"/>
                  </a:lnTo>
                  <a:lnTo>
                    <a:pt x="288" y="164"/>
                  </a:lnTo>
                  <a:lnTo>
                    <a:pt x="293" y="167"/>
                  </a:lnTo>
                  <a:lnTo>
                    <a:pt x="300" y="174"/>
                  </a:lnTo>
                  <a:lnTo>
                    <a:pt x="300" y="260"/>
                  </a:lnTo>
                  <a:lnTo>
                    <a:pt x="308" y="253"/>
                  </a:lnTo>
                  <a:lnTo>
                    <a:pt x="311" y="237"/>
                  </a:lnTo>
                  <a:lnTo>
                    <a:pt x="316" y="187"/>
                  </a:lnTo>
                  <a:lnTo>
                    <a:pt x="321" y="187"/>
                  </a:lnTo>
                  <a:lnTo>
                    <a:pt x="336" y="205"/>
                  </a:lnTo>
                  <a:lnTo>
                    <a:pt x="348" y="225"/>
                  </a:lnTo>
                  <a:lnTo>
                    <a:pt x="361" y="237"/>
                  </a:lnTo>
                  <a:lnTo>
                    <a:pt x="361" y="222"/>
                  </a:lnTo>
                  <a:lnTo>
                    <a:pt x="356" y="207"/>
                  </a:lnTo>
                  <a:lnTo>
                    <a:pt x="351" y="179"/>
                  </a:lnTo>
                  <a:lnTo>
                    <a:pt x="346" y="159"/>
                  </a:lnTo>
                  <a:lnTo>
                    <a:pt x="346" y="144"/>
                  </a:lnTo>
                  <a:lnTo>
                    <a:pt x="354" y="144"/>
                  </a:lnTo>
                  <a:lnTo>
                    <a:pt x="366" y="147"/>
                  </a:lnTo>
                  <a:lnTo>
                    <a:pt x="374" y="157"/>
                  </a:lnTo>
                  <a:lnTo>
                    <a:pt x="394" y="177"/>
                  </a:lnTo>
                  <a:lnTo>
                    <a:pt x="402" y="192"/>
                  </a:lnTo>
                  <a:lnTo>
                    <a:pt x="417" y="207"/>
                  </a:lnTo>
                  <a:lnTo>
                    <a:pt x="432" y="222"/>
                  </a:lnTo>
                  <a:lnTo>
                    <a:pt x="445" y="232"/>
                  </a:lnTo>
                  <a:lnTo>
                    <a:pt x="450" y="222"/>
                  </a:lnTo>
                  <a:lnTo>
                    <a:pt x="455" y="144"/>
                  </a:lnTo>
                  <a:lnTo>
                    <a:pt x="452" y="134"/>
                  </a:lnTo>
                  <a:lnTo>
                    <a:pt x="445" y="114"/>
                  </a:lnTo>
                  <a:lnTo>
                    <a:pt x="434" y="83"/>
                  </a:lnTo>
                  <a:lnTo>
                    <a:pt x="439" y="68"/>
                  </a:lnTo>
                  <a:lnTo>
                    <a:pt x="457" y="68"/>
                  </a:lnTo>
                  <a:lnTo>
                    <a:pt x="480" y="48"/>
                  </a:lnTo>
                  <a:lnTo>
                    <a:pt x="487" y="46"/>
                  </a:lnTo>
                  <a:lnTo>
                    <a:pt x="500" y="56"/>
                  </a:lnTo>
                  <a:lnTo>
                    <a:pt x="515" y="83"/>
                  </a:lnTo>
                  <a:lnTo>
                    <a:pt x="528" y="94"/>
                  </a:lnTo>
                  <a:lnTo>
                    <a:pt x="541" y="101"/>
                  </a:lnTo>
                  <a:lnTo>
                    <a:pt x="543" y="58"/>
                  </a:lnTo>
                  <a:lnTo>
                    <a:pt x="541" y="28"/>
                  </a:lnTo>
                  <a:lnTo>
                    <a:pt x="561" y="15"/>
                  </a:lnTo>
                  <a:lnTo>
                    <a:pt x="573" y="10"/>
                  </a:lnTo>
                  <a:lnTo>
                    <a:pt x="594" y="15"/>
                  </a:lnTo>
                  <a:lnTo>
                    <a:pt x="606" y="25"/>
                  </a:lnTo>
                  <a:lnTo>
                    <a:pt x="621" y="13"/>
                  </a:lnTo>
                  <a:lnTo>
                    <a:pt x="637" y="0"/>
                  </a:lnTo>
                  <a:lnTo>
                    <a:pt x="652" y="0"/>
                  </a:lnTo>
                  <a:lnTo>
                    <a:pt x="667" y="15"/>
                  </a:lnTo>
                  <a:lnTo>
                    <a:pt x="680" y="10"/>
                  </a:lnTo>
                  <a:lnTo>
                    <a:pt x="687" y="15"/>
                  </a:lnTo>
                  <a:lnTo>
                    <a:pt x="692" y="23"/>
                  </a:lnTo>
                  <a:lnTo>
                    <a:pt x="697" y="15"/>
                  </a:lnTo>
                  <a:lnTo>
                    <a:pt x="710" y="25"/>
                  </a:lnTo>
                  <a:lnTo>
                    <a:pt x="723" y="28"/>
                  </a:lnTo>
                  <a:lnTo>
                    <a:pt x="735" y="33"/>
                  </a:lnTo>
                  <a:lnTo>
                    <a:pt x="753" y="78"/>
                  </a:lnTo>
                  <a:lnTo>
                    <a:pt x="763" y="94"/>
                  </a:lnTo>
                  <a:lnTo>
                    <a:pt x="771" y="88"/>
                  </a:lnTo>
                  <a:lnTo>
                    <a:pt x="781" y="99"/>
                  </a:lnTo>
                  <a:lnTo>
                    <a:pt x="798" y="111"/>
                  </a:lnTo>
                  <a:lnTo>
                    <a:pt x="801" y="136"/>
                  </a:lnTo>
                  <a:lnTo>
                    <a:pt x="798" y="141"/>
                  </a:lnTo>
                  <a:lnTo>
                    <a:pt x="796" y="152"/>
                  </a:lnTo>
                  <a:lnTo>
                    <a:pt x="783" y="159"/>
                  </a:lnTo>
                  <a:lnTo>
                    <a:pt x="768" y="167"/>
                  </a:lnTo>
                  <a:lnTo>
                    <a:pt x="758" y="174"/>
                  </a:lnTo>
                  <a:lnTo>
                    <a:pt x="750" y="177"/>
                  </a:lnTo>
                  <a:lnTo>
                    <a:pt x="740" y="172"/>
                  </a:lnTo>
                  <a:lnTo>
                    <a:pt x="720" y="169"/>
                  </a:lnTo>
                  <a:lnTo>
                    <a:pt x="702" y="167"/>
                  </a:lnTo>
                  <a:lnTo>
                    <a:pt x="695" y="174"/>
                  </a:lnTo>
                  <a:lnTo>
                    <a:pt x="682" y="177"/>
                  </a:lnTo>
                  <a:lnTo>
                    <a:pt x="667" y="177"/>
                  </a:lnTo>
                  <a:lnTo>
                    <a:pt x="659" y="179"/>
                  </a:lnTo>
                  <a:lnTo>
                    <a:pt x="649" y="187"/>
                  </a:lnTo>
                  <a:lnTo>
                    <a:pt x="647" y="194"/>
                  </a:lnTo>
                  <a:lnTo>
                    <a:pt x="637" y="205"/>
                  </a:lnTo>
                  <a:lnTo>
                    <a:pt x="634" y="227"/>
                  </a:lnTo>
                  <a:lnTo>
                    <a:pt x="639" y="240"/>
                  </a:lnTo>
                  <a:lnTo>
                    <a:pt x="657" y="227"/>
                  </a:lnTo>
                  <a:lnTo>
                    <a:pt x="667" y="222"/>
                  </a:lnTo>
                  <a:lnTo>
                    <a:pt x="695" y="225"/>
                  </a:lnTo>
                  <a:lnTo>
                    <a:pt x="712" y="220"/>
                  </a:lnTo>
                  <a:lnTo>
                    <a:pt x="728" y="220"/>
                  </a:lnTo>
                  <a:lnTo>
                    <a:pt x="735" y="217"/>
                  </a:lnTo>
                  <a:lnTo>
                    <a:pt x="743" y="220"/>
                  </a:lnTo>
                  <a:lnTo>
                    <a:pt x="755" y="242"/>
                  </a:lnTo>
                  <a:lnTo>
                    <a:pt x="760" y="247"/>
                  </a:lnTo>
                  <a:lnTo>
                    <a:pt x="768" y="237"/>
                  </a:lnTo>
                  <a:lnTo>
                    <a:pt x="778" y="227"/>
                  </a:lnTo>
                  <a:lnTo>
                    <a:pt x="791" y="212"/>
                  </a:lnTo>
                  <a:lnTo>
                    <a:pt x="803" y="205"/>
                  </a:lnTo>
                  <a:lnTo>
                    <a:pt x="808" y="230"/>
                  </a:lnTo>
                  <a:lnTo>
                    <a:pt x="803" y="253"/>
                  </a:lnTo>
                  <a:lnTo>
                    <a:pt x="788" y="283"/>
                  </a:lnTo>
                  <a:lnTo>
                    <a:pt x="781" y="301"/>
                  </a:lnTo>
                  <a:lnTo>
                    <a:pt x="771" y="333"/>
                  </a:lnTo>
                  <a:lnTo>
                    <a:pt x="773" y="346"/>
                  </a:lnTo>
                  <a:lnTo>
                    <a:pt x="776" y="354"/>
                  </a:lnTo>
                  <a:lnTo>
                    <a:pt x="781" y="348"/>
                  </a:lnTo>
                  <a:lnTo>
                    <a:pt x="783" y="348"/>
                  </a:lnTo>
                  <a:lnTo>
                    <a:pt x="796" y="323"/>
                  </a:lnTo>
                  <a:lnTo>
                    <a:pt x="808" y="298"/>
                  </a:lnTo>
                  <a:lnTo>
                    <a:pt x="819" y="280"/>
                  </a:lnTo>
                  <a:lnTo>
                    <a:pt x="831" y="265"/>
                  </a:lnTo>
                  <a:lnTo>
                    <a:pt x="836" y="255"/>
                  </a:lnTo>
                  <a:lnTo>
                    <a:pt x="849" y="247"/>
                  </a:lnTo>
                  <a:lnTo>
                    <a:pt x="859" y="253"/>
                  </a:lnTo>
                  <a:lnTo>
                    <a:pt x="869" y="255"/>
                  </a:lnTo>
                  <a:lnTo>
                    <a:pt x="879" y="240"/>
                  </a:lnTo>
                  <a:lnTo>
                    <a:pt x="884" y="225"/>
                  </a:lnTo>
                  <a:lnTo>
                    <a:pt x="894" y="212"/>
                  </a:lnTo>
                  <a:lnTo>
                    <a:pt x="910" y="212"/>
                  </a:lnTo>
                  <a:lnTo>
                    <a:pt x="920" y="217"/>
                  </a:lnTo>
                  <a:lnTo>
                    <a:pt x="930" y="220"/>
                  </a:lnTo>
                  <a:lnTo>
                    <a:pt x="937" y="227"/>
                  </a:lnTo>
                  <a:lnTo>
                    <a:pt x="945" y="237"/>
                  </a:lnTo>
                  <a:lnTo>
                    <a:pt x="953" y="245"/>
                  </a:lnTo>
                  <a:lnTo>
                    <a:pt x="955" y="255"/>
                  </a:lnTo>
                  <a:lnTo>
                    <a:pt x="955" y="270"/>
                  </a:lnTo>
                  <a:lnTo>
                    <a:pt x="940" y="280"/>
                  </a:lnTo>
                  <a:lnTo>
                    <a:pt x="930" y="288"/>
                  </a:lnTo>
                  <a:lnTo>
                    <a:pt x="920" y="311"/>
                  </a:lnTo>
                  <a:lnTo>
                    <a:pt x="917" y="323"/>
                  </a:lnTo>
                  <a:lnTo>
                    <a:pt x="905" y="341"/>
                  </a:lnTo>
                  <a:lnTo>
                    <a:pt x="894" y="364"/>
                  </a:lnTo>
                  <a:lnTo>
                    <a:pt x="887" y="369"/>
                  </a:lnTo>
                  <a:lnTo>
                    <a:pt x="879" y="366"/>
                  </a:lnTo>
                  <a:lnTo>
                    <a:pt x="869" y="369"/>
                  </a:lnTo>
                  <a:lnTo>
                    <a:pt x="851" y="366"/>
                  </a:lnTo>
                  <a:lnTo>
                    <a:pt x="841" y="374"/>
                  </a:lnTo>
                  <a:lnTo>
                    <a:pt x="836" y="384"/>
                  </a:lnTo>
                  <a:lnTo>
                    <a:pt x="834" y="407"/>
                  </a:lnTo>
                  <a:lnTo>
                    <a:pt x="834" y="419"/>
                  </a:lnTo>
                  <a:lnTo>
                    <a:pt x="849" y="407"/>
                  </a:lnTo>
                  <a:lnTo>
                    <a:pt x="859" y="404"/>
                  </a:lnTo>
                  <a:lnTo>
                    <a:pt x="872" y="409"/>
                  </a:lnTo>
                  <a:lnTo>
                    <a:pt x="872" y="427"/>
                  </a:lnTo>
                  <a:lnTo>
                    <a:pt x="867" y="437"/>
                  </a:lnTo>
                  <a:lnTo>
                    <a:pt x="849" y="442"/>
                  </a:lnTo>
                  <a:lnTo>
                    <a:pt x="846" y="447"/>
                  </a:lnTo>
                  <a:lnTo>
                    <a:pt x="846" y="455"/>
                  </a:lnTo>
                  <a:lnTo>
                    <a:pt x="844" y="477"/>
                  </a:lnTo>
                  <a:lnTo>
                    <a:pt x="841" y="505"/>
                  </a:lnTo>
                  <a:lnTo>
                    <a:pt x="836" y="510"/>
                  </a:lnTo>
                  <a:lnTo>
                    <a:pt x="829" y="508"/>
                  </a:lnTo>
                  <a:lnTo>
                    <a:pt x="824" y="508"/>
                  </a:lnTo>
                  <a:lnTo>
                    <a:pt x="816" y="540"/>
                  </a:lnTo>
                  <a:lnTo>
                    <a:pt x="811" y="578"/>
                  </a:lnTo>
                  <a:lnTo>
                    <a:pt x="808" y="591"/>
                  </a:lnTo>
                  <a:lnTo>
                    <a:pt x="811" y="601"/>
                  </a:lnTo>
                  <a:lnTo>
                    <a:pt x="816" y="606"/>
                  </a:lnTo>
                  <a:lnTo>
                    <a:pt x="819" y="588"/>
                  </a:lnTo>
                  <a:lnTo>
                    <a:pt x="824" y="576"/>
                  </a:lnTo>
                  <a:lnTo>
                    <a:pt x="831" y="576"/>
                  </a:lnTo>
                  <a:lnTo>
                    <a:pt x="846" y="583"/>
                  </a:lnTo>
                  <a:lnTo>
                    <a:pt x="849" y="586"/>
                  </a:lnTo>
                  <a:lnTo>
                    <a:pt x="851" y="596"/>
                  </a:lnTo>
                  <a:lnTo>
                    <a:pt x="851" y="603"/>
                  </a:lnTo>
                  <a:lnTo>
                    <a:pt x="844" y="601"/>
                  </a:lnTo>
                  <a:lnTo>
                    <a:pt x="839" y="601"/>
                  </a:lnTo>
                  <a:lnTo>
                    <a:pt x="834" y="603"/>
                  </a:lnTo>
                  <a:lnTo>
                    <a:pt x="834" y="611"/>
                  </a:lnTo>
                  <a:lnTo>
                    <a:pt x="836" y="619"/>
                  </a:lnTo>
                  <a:lnTo>
                    <a:pt x="849" y="626"/>
                  </a:lnTo>
                  <a:lnTo>
                    <a:pt x="851" y="631"/>
                  </a:lnTo>
                  <a:lnTo>
                    <a:pt x="864" y="626"/>
                  </a:lnTo>
                  <a:lnTo>
                    <a:pt x="869" y="634"/>
                  </a:lnTo>
                  <a:lnTo>
                    <a:pt x="869" y="644"/>
                  </a:lnTo>
                  <a:lnTo>
                    <a:pt x="869" y="656"/>
                  </a:lnTo>
                  <a:lnTo>
                    <a:pt x="869" y="662"/>
                  </a:lnTo>
                  <a:lnTo>
                    <a:pt x="854" y="654"/>
                  </a:lnTo>
                  <a:lnTo>
                    <a:pt x="844" y="654"/>
                  </a:lnTo>
                  <a:lnTo>
                    <a:pt x="836" y="651"/>
                  </a:lnTo>
                  <a:lnTo>
                    <a:pt x="829" y="654"/>
                  </a:lnTo>
                  <a:lnTo>
                    <a:pt x="819" y="669"/>
                  </a:lnTo>
                  <a:lnTo>
                    <a:pt x="814" y="664"/>
                  </a:lnTo>
                  <a:lnTo>
                    <a:pt x="808" y="659"/>
                  </a:lnTo>
                  <a:lnTo>
                    <a:pt x="801" y="662"/>
                  </a:lnTo>
                  <a:lnTo>
                    <a:pt x="798" y="672"/>
                  </a:lnTo>
                  <a:lnTo>
                    <a:pt x="808" y="692"/>
                  </a:lnTo>
                  <a:lnTo>
                    <a:pt x="819" y="697"/>
                  </a:lnTo>
                  <a:lnTo>
                    <a:pt x="826" y="702"/>
                  </a:lnTo>
                  <a:lnTo>
                    <a:pt x="839" y="704"/>
                  </a:lnTo>
                  <a:lnTo>
                    <a:pt x="844" y="707"/>
                  </a:lnTo>
                  <a:lnTo>
                    <a:pt x="849" y="722"/>
                  </a:lnTo>
                  <a:lnTo>
                    <a:pt x="849" y="735"/>
                  </a:lnTo>
                  <a:lnTo>
                    <a:pt x="849" y="752"/>
                  </a:lnTo>
                  <a:lnTo>
                    <a:pt x="846" y="762"/>
                  </a:lnTo>
                  <a:lnTo>
                    <a:pt x="844" y="765"/>
                  </a:lnTo>
                  <a:lnTo>
                    <a:pt x="834" y="760"/>
                  </a:lnTo>
                  <a:lnTo>
                    <a:pt x="829" y="757"/>
                  </a:lnTo>
                  <a:lnTo>
                    <a:pt x="826" y="760"/>
                  </a:lnTo>
                  <a:lnTo>
                    <a:pt x="826" y="775"/>
                  </a:lnTo>
                  <a:lnTo>
                    <a:pt x="826" y="783"/>
                  </a:lnTo>
                  <a:lnTo>
                    <a:pt x="831" y="785"/>
                  </a:lnTo>
                  <a:lnTo>
                    <a:pt x="834" y="788"/>
                  </a:lnTo>
                  <a:lnTo>
                    <a:pt x="839" y="795"/>
                  </a:lnTo>
                  <a:lnTo>
                    <a:pt x="846" y="798"/>
                  </a:lnTo>
                  <a:lnTo>
                    <a:pt x="851" y="803"/>
                  </a:lnTo>
                  <a:lnTo>
                    <a:pt x="854" y="813"/>
                  </a:lnTo>
                  <a:lnTo>
                    <a:pt x="851" y="818"/>
                  </a:lnTo>
                  <a:lnTo>
                    <a:pt x="846" y="823"/>
                  </a:lnTo>
                  <a:lnTo>
                    <a:pt x="841" y="826"/>
                  </a:lnTo>
                  <a:lnTo>
                    <a:pt x="829" y="826"/>
                  </a:lnTo>
                  <a:lnTo>
                    <a:pt x="821" y="823"/>
                  </a:lnTo>
                  <a:lnTo>
                    <a:pt x="808" y="821"/>
                  </a:lnTo>
                  <a:lnTo>
                    <a:pt x="806" y="833"/>
                  </a:lnTo>
                  <a:lnTo>
                    <a:pt x="808" y="838"/>
                  </a:lnTo>
                  <a:lnTo>
                    <a:pt x="819" y="838"/>
                  </a:lnTo>
                  <a:lnTo>
                    <a:pt x="826" y="843"/>
                  </a:lnTo>
                  <a:lnTo>
                    <a:pt x="831" y="848"/>
                  </a:lnTo>
                  <a:lnTo>
                    <a:pt x="831" y="858"/>
                  </a:lnTo>
                  <a:lnTo>
                    <a:pt x="831" y="871"/>
                  </a:lnTo>
                  <a:lnTo>
                    <a:pt x="824" y="871"/>
                  </a:lnTo>
                  <a:lnTo>
                    <a:pt x="814" y="874"/>
                  </a:lnTo>
                  <a:lnTo>
                    <a:pt x="811" y="879"/>
                  </a:lnTo>
                  <a:lnTo>
                    <a:pt x="801" y="881"/>
                  </a:lnTo>
                  <a:lnTo>
                    <a:pt x="793" y="876"/>
                  </a:lnTo>
                  <a:lnTo>
                    <a:pt x="781" y="866"/>
                  </a:lnTo>
                  <a:lnTo>
                    <a:pt x="776" y="853"/>
                  </a:lnTo>
                  <a:lnTo>
                    <a:pt x="773" y="853"/>
                  </a:lnTo>
                  <a:lnTo>
                    <a:pt x="766" y="861"/>
                  </a:lnTo>
                  <a:lnTo>
                    <a:pt x="758" y="869"/>
                  </a:lnTo>
                  <a:lnTo>
                    <a:pt x="750" y="871"/>
                  </a:lnTo>
                  <a:lnTo>
                    <a:pt x="745" y="876"/>
                  </a:lnTo>
                  <a:lnTo>
                    <a:pt x="735" y="874"/>
                  </a:lnTo>
                  <a:lnTo>
                    <a:pt x="728" y="871"/>
                  </a:lnTo>
                  <a:lnTo>
                    <a:pt x="723" y="876"/>
                  </a:lnTo>
                  <a:lnTo>
                    <a:pt x="717" y="879"/>
                  </a:lnTo>
                  <a:lnTo>
                    <a:pt x="717" y="886"/>
                  </a:lnTo>
                  <a:lnTo>
                    <a:pt x="717" y="889"/>
                  </a:lnTo>
                  <a:lnTo>
                    <a:pt x="720" y="901"/>
                  </a:lnTo>
                  <a:lnTo>
                    <a:pt x="725" y="909"/>
                  </a:lnTo>
                  <a:lnTo>
                    <a:pt x="735" y="909"/>
                  </a:lnTo>
                  <a:lnTo>
                    <a:pt x="745" y="916"/>
                  </a:lnTo>
                  <a:lnTo>
                    <a:pt x="755" y="914"/>
                  </a:lnTo>
                  <a:lnTo>
                    <a:pt x="766" y="927"/>
                  </a:lnTo>
                  <a:lnTo>
                    <a:pt x="771" y="932"/>
                  </a:lnTo>
                  <a:lnTo>
                    <a:pt x="776" y="937"/>
                  </a:lnTo>
                  <a:lnTo>
                    <a:pt x="783" y="947"/>
                  </a:lnTo>
                  <a:lnTo>
                    <a:pt x="793" y="954"/>
                  </a:lnTo>
                  <a:lnTo>
                    <a:pt x="796" y="962"/>
                  </a:lnTo>
                  <a:lnTo>
                    <a:pt x="798" y="982"/>
                  </a:lnTo>
                  <a:lnTo>
                    <a:pt x="806" y="977"/>
                  </a:lnTo>
                  <a:lnTo>
                    <a:pt x="806" y="972"/>
                  </a:lnTo>
                  <a:lnTo>
                    <a:pt x="808" y="977"/>
                  </a:lnTo>
                  <a:lnTo>
                    <a:pt x="811" y="987"/>
                  </a:lnTo>
                  <a:lnTo>
                    <a:pt x="811" y="995"/>
                  </a:lnTo>
                  <a:lnTo>
                    <a:pt x="814" y="1020"/>
                  </a:lnTo>
                  <a:lnTo>
                    <a:pt x="814" y="1025"/>
                  </a:lnTo>
                  <a:lnTo>
                    <a:pt x="811" y="1028"/>
                  </a:lnTo>
                  <a:lnTo>
                    <a:pt x="806" y="1025"/>
                  </a:lnTo>
                  <a:lnTo>
                    <a:pt x="801" y="1023"/>
                  </a:lnTo>
                  <a:lnTo>
                    <a:pt x="796" y="1023"/>
                  </a:lnTo>
                  <a:lnTo>
                    <a:pt x="788" y="1023"/>
                  </a:lnTo>
                  <a:lnTo>
                    <a:pt x="778" y="1017"/>
                  </a:lnTo>
                  <a:lnTo>
                    <a:pt x="773" y="1010"/>
                  </a:lnTo>
                  <a:lnTo>
                    <a:pt x="771" y="995"/>
                  </a:lnTo>
                  <a:lnTo>
                    <a:pt x="768" y="990"/>
                  </a:lnTo>
                  <a:lnTo>
                    <a:pt x="758" y="977"/>
                  </a:lnTo>
                  <a:lnTo>
                    <a:pt x="753" y="970"/>
                  </a:lnTo>
                  <a:lnTo>
                    <a:pt x="748" y="967"/>
                  </a:lnTo>
                  <a:lnTo>
                    <a:pt x="740" y="964"/>
                  </a:lnTo>
                  <a:lnTo>
                    <a:pt x="735" y="967"/>
                  </a:lnTo>
                  <a:lnTo>
                    <a:pt x="730" y="970"/>
                  </a:lnTo>
                  <a:close/>
                  <a:moveTo>
                    <a:pt x="303" y="1078"/>
                  </a:moveTo>
                  <a:lnTo>
                    <a:pt x="298" y="1076"/>
                  </a:lnTo>
                  <a:lnTo>
                    <a:pt x="293" y="1070"/>
                  </a:lnTo>
                  <a:lnTo>
                    <a:pt x="288" y="1065"/>
                  </a:lnTo>
                  <a:lnTo>
                    <a:pt x="288" y="1063"/>
                  </a:lnTo>
                  <a:lnTo>
                    <a:pt x="285" y="1058"/>
                  </a:lnTo>
                  <a:lnTo>
                    <a:pt x="285" y="1043"/>
                  </a:lnTo>
                  <a:lnTo>
                    <a:pt x="285" y="1035"/>
                  </a:lnTo>
                  <a:lnTo>
                    <a:pt x="288" y="1035"/>
                  </a:lnTo>
                  <a:lnTo>
                    <a:pt x="293" y="1038"/>
                  </a:lnTo>
                  <a:lnTo>
                    <a:pt x="303" y="1038"/>
                  </a:lnTo>
                  <a:lnTo>
                    <a:pt x="311" y="1043"/>
                  </a:lnTo>
                  <a:lnTo>
                    <a:pt x="316" y="1050"/>
                  </a:lnTo>
                  <a:lnTo>
                    <a:pt x="321" y="1050"/>
                  </a:lnTo>
                  <a:lnTo>
                    <a:pt x="326" y="1055"/>
                  </a:lnTo>
                  <a:lnTo>
                    <a:pt x="331" y="1063"/>
                  </a:lnTo>
                  <a:lnTo>
                    <a:pt x="331" y="1068"/>
                  </a:lnTo>
                  <a:lnTo>
                    <a:pt x="328" y="1068"/>
                  </a:lnTo>
                  <a:lnTo>
                    <a:pt x="326" y="1068"/>
                  </a:lnTo>
                  <a:lnTo>
                    <a:pt x="318" y="1070"/>
                  </a:lnTo>
                  <a:lnTo>
                    <a:pt x="313" y="1073"/>
                  </a:lnTo>
                  <a:lnTo>
                    <a:pt x="306" y="1076"/>
                  </a:lnTo>
                  <a:lnTo>
                    <a:pt x="303" y="1078"/>
                  </a:lnTo>
                  <a:close/>
                  <a:moveTo>
                    <a:pt x="803" y="947"/>
                  </a:moveTo>
                  <a:lnTo>
                    <a:pt x="791" y="934"/>
                  </a:lnTo>
                  <a:lnTo>
                    <a:pt x="786" y="929"/>
                  </a:lnTo>
                  <a:lnTo>
                    <a:pt x="781" y="924"/>
                  </a:lnTo>
                  <a:lnTo>
                    <a:pt x="778" y="924"/>
                  </a:lnTo>
                  <a:lnTo>
                    <a:pt x="776" y="914"/>
                  </a:lnTo>
                  <a:lnTo>
                    <a:pt x="788" y="911"/>
                  </a:lnTo>
                  <a:lnTo>
                    <a:pt x="793" y="916"/>
                  </a:lnTo>
                  <a:lnTo>
                    <a:pt x="801" y="922"/>
                  </a:lnTo>
                  <a:lnTo>
                    <a:pt x="806" y="929"/>
                  </a:lnTo>
                  <a:lnTo>
                    <a:pt x="808" y="939"/>
                  </a:lnTo>
                  <a:lnTo>
                    <a:pt x="806" y="944"/>
                  </a:lnTo>
                  <a:lnTo>
                    <a:pt x="803" y="947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5" name="Freeform 8"/>
            <p:cNvSpPr>
              <a:spLocks noEditPoints="1"/>
            </p:cNvSpPr>
            <p:nvPr/>
          </p:nvSpPr>
          <p:spPr bwMode="auto">
            <a:xfrm>
              <a:off x="1208088" y="2587625"/>
              <a:ext cx="2127250" cy="1703388"/>
            </a:xfrm>
            <a:custGeom>
              <a:avLst/>
              <a:gdLst>
                <a:gd name="T0" fmla="*/ 2147483647 w 1673"/>
                <a:gd name="T1" fmla="*/ 2147483647 h 1340"/>
                <a:gd name="T2" fmla="*/ 2147483647 w 1673"/>
                <a:gd name="T3" fmla="*/ 2147483647 h 1340"/>
                <a:gd name="T4" fmla="*/ 2147483647 w 1673"/>
                <a:gd name="T5" fmla="*/ 2147483647 h 1340"/>
                <a:gd name="T6" fmla="*/ 2147483647 w 1673"/>
                <a:gd name="T7" fmla="*/ 2147483647 h 1340"/>
                <a:gd name="T8" fmla="*/ 2147483647 w 1673"/>
                <a:gd name="T9" fmla="*/ 2147483647 h 1340"/>
                <a:gd name="T10" fmla="*/ 2147483647 w 1673"/>
                <a:gd name="T11" fmla="*/ 2147483647 h 1340"/>
                <a:gd name="T12" fmla="*/ 2147483647 w 1673"/>
                <a:gd name="T13" fmla="*/ 2147483647 h 1340"/>
                <a:gd name="T14" fmla="*/ 2147483647 w 1673"/>
                <a:gd name="T15" fmla="*/ 2147483647 h 1340"/>
                <a:gd name="T16" fmla="*/ 2147483647 w 1673"/>
                <a:gd name="T17" fmla="*/ 2147483647 h 1340"/>
                <a:gd name="T18" fmla="*/ 2147483647 w 1673"/>
                <a:gd name="T19" fmla="*/ 2147483647 h 1340"/>
                <a:gd name="T20" fmla="*/ 2147483647 w 1673"/>
                <a:gd name="T21" fmla="*/ 2147483647 h 1340"/>
                <a:gd name="T22" fmla="*/ 2147483647 w 1673"/>
                <a:gd name="T23" fmla="*/ 2147483647 h 1340"/>
                <a:gd name="T24" fmla="*/ 2147483647 w 1673"/>
                <a:gd name="T25" fmla="*/ 2147483647 h 1340"/>
                <a:gd name="T26" fmla="*/ 2147483647 w 1673"/>
                <a:gd name="T27" fmla="*/ 2147483647 h 1340"/>
                <a:gd name="T28" fmla="*/ 2147483647 w 1673"/>
                <a:gd name="T29" fmla="*/ 2147483647 h 1340"/>
                <a:gd name="T30" fmla="*/ 2147483647 w 1673"/>
                <a:gd name="T31" fmla="*/ 2147483647 h 1340"/>
                <a:gd name="T32" fmla="*/ 2147483647 w 1673"/>
                <a:gd name="T33" fmla="*/ 2147483647 h 1340"/>
                <a:gd name="T34" fmla="*/ 2147483647 w 1673"/>
                <a:gd name="T35" fmla="*/ 2147483647 h 1340"/>
                <a:gd name="T36" fmla="*/ 2147483647 w 1673"/>
                <a:gd name="T37" fmla="*/ 2147483647 h 1340"/>
                <a:gd name="T38" fmla="*/ 2147483647 w 1673"/>
                <a:gd name="T39" fmla="*/ 2147483647 h 1340"/>
                <a:gd name="T40" fmla="*/ 2147483647 w 1673"/>
                <a:gd name="T41" fmla="*/ 2147483647 h 1340"/>
                <a:gd name="T42" fmla="*/ 2147483647 w 1673"/>
                <a:gd name="T43" fmla="*/ 2147483647 h 1340"/>
                <a:gd name="T44" fmla="*/ 2147483647 w 1673"/>
                <a:gd name="T45" fmla="*/ 2147483647 h 1340"/>
                <a:gd name="T46" fmla="*/ 2147483647 w 1673"/>
                <a:gd name="T47" fmla="*/ 2147483647 h 1340"/>
                <a:gd name="T48" fmla="*/ 2147483647 w 1673"/>
                <a:gd name="T49" fmla="*/ 2147483647 h 1340"/>
                <a:gd name="T50" fmla="*/ 2147483647 w 1673"/>
                <a:gd name="T51" fmla="*/ 2147483647 h 1340"/>
                <a:gd name="T52" fmla="*/ 2147483647 w 1673"/>
                <a:gd name="T53" fmla="*/ 2147483647 h 1340"/>
                <a:gd name="T54" fmla="*/ 2147483647 w 1673"/>
                <a:gd name="T55" fmla="*/ 2147483647 h 1340"/>
                <a:gd name="T56" fmla="*/ 2147483647 w 1673"/>
                <a:gd name="T57" fmla="*/ 2147483647 h 1340"/>
                <a:gd name="T58" fmla="*/ 2147483647 w 1673"/>
                <a:gd name="T59" fmla="*/ 2147483647 h 1340"/>
                <a:gd name="T60" fmla="*/ 2147483647 w 1673"/>
                <a:gd name="T61" fmla="*/ 2147483647 h 1340"/>
                <a:gd name="T62" fmla="*/ 2147483647 w 1673"/>
                <a:gd name="T63" fmla="*/ 2147483647 h 1340"/>
                <a:gd name="T64" fmla="*/ 2147483647 w 1673"/>
                <a:gd name="T65" fmla="*/ 2147483647 h 1340"/>
                <a:gd name="T66" fmla="*/ 2147483647 w 1673"/>
                <a:gd name="T67" fmla="*/ 2147483647 h 1340"/>
                <a:gd name="T68" fmla="*/ 2147483647 w 1673"/>
                <a:gd name="T69" fmla="*/ 2147483647 h 1340"/>
                <a:gd name="T70" fmla="*/ 2147483647 w 1673"/>
                <a:gd name="T71" fmla="*/ 2147483647 h 1340"/>
                <a:gd name="T72" fmla="*/ 2147483647 w 1673"/>
                <a:gd name="T73" fmla="*/ 2147483647 h 1340"/>
                <a:gd name="T74" fmla="*/ 2147483647 w 1673"/>
                <a:gd name="T75" fmla="*/ 2147483647 h 1340"/>
                <a:gd name="T76" fmla="*/ 2147483647 w 1673"/>
                <a:gd name="T77" fmla="*/ 2147483647 h 1340"/>
                <a:gd name="T78" fmla="*/ 2147483647 w 1673"/>
                <a:gd name="T79" fmla="*/ 2147483647 h 1340"/>
                <a:gd name="T80" fmla="*/ 2147483647 w 1673"/>
                <a:gd name="T81" fmla="*/ 2147483647 h 1340"/>
                <a:gd name="T82" fmla="*/ 2147483647 w 1673"/>
                <a:gd name="T83" fmla="*/ 2147483647 h 1340"/>
                <a:gd name="T84" fmla="*/ 2147483647 w 1673"/>
                <a:gd name="T85" fmla="*/ 2147483647 h 1340"/>
                <a:gd name="T86" fmla="*/ 2147483647 w 1673"/>
                <a:gd name="T87" fmla="*/ 2147483647 h 1340"/>
                <a:gd name="T88" fmla="*/ 2147483647 w 1673"/>
                <a:gd name="T89" fmla="*/ 2147483647 h 1340"/>
                <a:gd name="T90" fmla="*/ 2147483647 w 1673"/>
                <a:gd name="T91" fmla="*/ 2147483647 h 1340"/>
                <a:gd name="T92" fmla="*/ 2147483647 w 1673"/>
                <a:gd name="T93" fmla="*/ 2147483647 h 1340"/>
                <a:gd name="T94" fmla="*/ 2147483647 w 1673"/>
                <a:gd name="T95" fmla="*/ 2147483647 h 1340"/>
                <a:gd name="T96" fmla="*/ 2147483647 w 1673"/>
                <a:gd name="T97" fmla="*/ 2147483647 h 1340"/>
                <a:gd name="T98" fmla="*/ 2147483647 w 1673"/>
                <a:gd name="T99" fmla="*/ 2147483647 h 1340"/>
                <a:gd name="T100" fmla="*/ 2147483647 w 1673"/>
                <a:gd name="T101" fmla="*/ 2147483647 h 1340"/>
                <a:gd name="T102" fmla="*/ 2147483647 w 1673"/>
                <a:gd name="T103" fmla="*/ 2147483647 h 1340"/>
                <a:gd name="T104" fmla="*/ 2147483647 w 1673"/>
                <a:gd name="T105" fmla="*/ 2147483647 h 1340"/>
                <a:gd name="T106" fmla="*/ 2147483647 w 1673"/>
                <a:gd name="T107" fmla="*/ 2147483647 h 1340"/>
                <a:gd name="T108" fmla="*/ 2147483647 w 1673"/>
                <a:gd name="T109" fmla="*/ 2147483647 h 1340"/>
                <a:gd name="T110" fmla="*/ 2147483647 w 1673"/>
                <a:gd name="T111" fmla="*/ 2147483647 h 1340"/>
                <a:gd name="T112" fmla="*/ 2147483647 w 1673"/>
                <a:gd name="T113" fmla="*/ 2147483647 h 1340"/>
                <a:gd name="T114" fmla="*/ 2147483647 w 1673"/>
                <a:gd name="T115" fmla="*/ 2147483647 h 1340"/>
                <a:gd name="T116" fmla="*/ 2147483647 w 1673"/>
                <a:gd name="T117" fmla="*/ 2147483647 h 1340"/>
                <a:gd name="T118" fmla="*/ 2147483647 w 1673"/>
                <a:gd name="T119" fmla="*/ 2147483647 h 1340"/>
                <a:gd name="T120" fmla="*/ 2147483647 w 1673"/>
                <a:gd name="T121" fmla="*/ 2147483647 h 1340"/>
                <a:gd name="T122" fmla="*/ 2147483647 w 1673"/>
                <a:gd name="T123" fmla="*/ 2147483647 h 1340"/>
                <a:gd name="T124" fmla="*/ 2147483647 w 1673"/>
                <a:gd name="T125" fmla="*/ 2147483647 h 134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673"/>
                <a:gd name="T190" fmla="*/ 0 h 1340"/>
                <a:gd name="T191" fmla="*/ 1673 w 1673"/>
                <a:gd name="T192" fmla="*/ 1340 h 134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673" h="1340">
                  <a:moveTo>
                    <a:pt x="298" y="527"/>
                  </a:moveTo>
                  <a:lnTo>
                    <a:pt x="298" y="530"/>
                  </a:lnTo>
                  <a:lnTo>
                    <a:pt x="293" y="537"/>
                  </a:lnTo>
                  <a:lnTo>
                    <a:pt x="290" y="540"/>
                  </a:lnTo>
                  <a:lnTo>
                    <a:pt x="288" y="540"/>
                  </a:lnTo>
                  <a:lnTo>
                    <a:pt x="283" y="540"/>
                  </a:lnTo>
                  <a:lnTo>
                    <a:pt x="278" y="535"/>
                  </a:lnTo>
                  <a:lnTo>
                    <a:pt x="275" y="532"/>
                  </a:lnTo>
                  <a:lnTo>
                    <a:pt x="278" y="527"/>
                  </a:lnTo>
                  <a:lnTo>
                    <a:pt x="280" y="525"/>
                  </a:lnTo>
                  <a:lnTo>
                    <a:pt x="283" y="520"/>
                  </a:lnTo>
                  <a:lnTo>
                    <a:pt x="288" y="525"/>
                  </a:lnTo>
                  <a:lnTo>
                    <a:pt x="290" y="525"/>
                  </a:lnTo>
                  <a:lnTo>
                    <a:pt x="293" y="522"/>
                  </a:lnTo>
                  <a:lnTo>
                    <a:pt x="295" y="520"/>
                  </a:lnTo>
                  <a:lnTo>
                    <a:pt x="295" y="515"/>
                  </a:lnTo>
                  <a:lnTo>
                    <a:pt x="298" y="515"/>
                  </a:lnTo>
                  <a:lnTo>
                    <a:pt x="308" y="517"/>
                  </a:lnTo>
                  <a:lnTo>
                    <a:pt x="310" y="520"/>
                  </a:lnTo>
                  <a:lnTo>
                    <a:pt x="310" y="522"/>
                  </a:lnTo>
                  <a:lnTo>
                    <a:pt x="305" y="525"/>
                  </a:lnTo>
                  <a:lnTo>
                    <a:pt x="303" y="525"/>
                  </a:lnTo>
                  <a:lnTo>
                    <a:pt x="298" y="527"/>
                  </a:lnTo>
                  <a:close/>
                  <a:moveTo>
                    <a:pt x="667" y="588"/>
                  </a:moveTo>
                  <a:lnTo>
                    <a:pt x="667" y="593"/>
                  </a:lnTo>
                  <a:lnTo>
                    <a:pt x="664" y="593"/>
                  </a:lnTo>
                  <a:lnTo>
                    <a:pt x="662" y="595"/>
                  </a:lnTo>
                  <a:lnTo>
                    <a:pt x="659" y="598"/>
                  </a:lnTo>
                  <a:lnTo>
                    <a:pt x="657" y="595"/>
                  </a:lnTo>
                  <a:lnTo>
                    <a:pt x="657" y="593"/>
                  </a:lnTo>
                  <a:lnTo>
                    <a:pt x="657" y="588"/>
                  </a:lnTo>
                  <a:lnTo>
                    <a:pt x="657" y="583"/>
                  </a:lnTo>
                  <a:lnTo>
                    <a:pt x="654" y="573"/>
                  </a:lnTo>
                  <a:lnTo>
                    <a:pt x="649" y="570"/>
                  </a:lnTo>
                  <a:lnTo>
                    <a:pt x="649" y="565"/>
                  </a:lnTo>
                  <a:lnTo>
                    <a:pt x="639" y="568"/>
                  </a:lnTo>
                  <a:lnTo>
                    <a:pt x="636" y="568"/>
                  </a:lnTo>
                  <a:lnTo>
                    <a:pt x="636" y="570"/>
                  </a:lnTo>
                  <a:lnTo>
                    <a:pt x="631" y="573"/>
                  </a:lnTo>
                  <a:lnTo>
                    <a:pt x="631" y="570"/>
                  </a:lnTo>
                  <a:lnTo>
                    <a:pt x="631" y="563"/>
                  </a:lnTo>
                  <a:lnTo>
                    <a:pt x="634" y="560"/>
                  </a:lnTo>
                  <a:lnTo>
                    <a:pt x="634" y="558"/>
                  </a:lnTo>
                  <a:lnTo>
                    <a:pt x="631" y="552"/>
                  </a:lnTo>
                  <a:lnTo>
                    <a:pt x="626" y="547"/>
                  </a:lnTo>
                  <a:lnTo>
                    <a:pt x="621" y="537"/>
                  </a:lnTo>
                  <a:lnTo>
                    <a:pt x="616" y="535"/>
                  </a:lnTo>
                  <a:lnTo>
                    <a:pt x="614" y="532"/>
                  </a:lnTo>
                  <a:lnTo>
                    <a:pt x="614" y="527"/>
                  </a:lnTo>
                  <a:lnTo>
                    <a:pt x="611" y="520"/>
                  </a:lnTo>
                  <a:lnTo>
                    <a:pt x="609" y="517"/>
                  </a:lnTo>
                  <a:lnTo>
                    <a:pt x="614" y="515"/>
                  </a:lnTo>
                  <a:lnTo>
                    <a:pt x="611" y="512"/>
                  </a:lnTo>
                  <a:lnTo>
                    <a:pt x="609" y="510"/>
                  </a:lnTo>
                  <a:lnTo>
                    <a:pt x="606" y="510"/>
                  </a:lnTo>
                  <a:lnTo>
                    <a:pt x="604" y="504"/>
                  </a:lnTo>
                  <a:lnTo>
                    <a:pt x="601" y="502"/>
                  </a:lnTo>
                  <a:lnTo>
                    <a:pt x="599" y="497"/>
                  </a:lnTo>
                  <a:lnTo>
                    <a:pt x="591" y="492"/>
                  </a:lnTo>
                  <a:lnTo>
                    <a:pt x="588" y="482"/>
                  </a:lnTo>
                  <a:lnTo>
                    <a:pt x="586" y="474"/>
                  </a:lnTo>
                  <a:lnTo>
                    <a:pt x="583" y="467"/>
                  </a:lnTo>
                  <a:lnTo>
                    <a:pt x="581" y="467"/>
                  </a:lnTo>
                  <a:lnTo>
                    <a:pt x="581" y="479"/>
                  </a:lnTo>
                  <a:lnTo>
                    <a:pt x="583" y="492"/>
                  </a:lnTo>
                  <a:lnTo>
                    <a:pt x="583" y="494"/>
                  </a:lnTo>
                  <a:lnTo>
                    <a:pt x="583" y="497"/>
                  </a:lnTo>
                  <a:lnTo>
                    <a:pt x="578" y="494"/>
                  </a:lnTo>
                  <a:lnTo>
                    <a:pt x="576" y="494"/>
                  </a:lnTo>
                  <a:lnTo>
                    <a:pt x="573" y="487"/>
                  </a:lnTo>
                  <a:lnTo>
                    <a:pt x="571" y="482"/>
                  </a:lnTo>
                  <a:lnTo>
                    <a:pt x="566" y="484"/>
                  </a:lnTo>
                  <a:lnTo>
                    <a:pt x="558" y="479"/>
                  </a:lnTo>
                  <a:lnTo>
                    <a:pt x="566" y="489"/>
                  </a:lnTo>
                  <a:lnTo>
                    <a:pt x="566" y="492"/>
                  </a:lnTo>
                  <a:lnTo>
                    <a:pt x="556" y="494"/>
                  </a:lnTo>
                  <a:lnTo>
                    <a:pt x="548" y="489"/>
                  </a:lnTo>
                  <a:lnTo>
                    <a:pt x="538" y="477"/>
                  </a:lnTo>
                  <a:lnTo>
                    <a:pt x="533" y="474"/>
                  </a:lnTo>
                  <a:lnTo>
                    <a:pt x="528" y="472"/>
                  </a:lnTo>
                  <a:lnTo>
                    <a:pt x="520" y="469"/>
                  </a:lnTo>
                  <a:lnTo>
                    <a:pt x="513" y="462"/>
                  </a:lnTo>
                  <a:lnTo>
                    <a:pt x="518" y="459"/>
                  </a:lnTo>
                  <a:lnTo>
                    <a:pt x="520" y="457"/>
                  </a:lnTo>
                  <a:lnTo>
                    <a:pt x="518" y="451"/>
                  </a:lnTo>
                  <a:lnTo>
                    <a:pt x="515" y="449"/>
                  </a:lnTo>
                  <a:lnTo>
                    <a:pt x="510" y="451"/>
                  </a:lnTo>
                  <a:lnTo>
                    <a:pt x="508" y="454"/>
                  </a:lnTo>
                  <a:lnTo>
                    <a:pt x="502" y="454"/>
                  </a:lnTo>
                  <a:lnTo>
                    <a:pt x="495" y="454"/>
                  </a:lnTo>
                  <a:lnTo>
                    <a:pt x="487" y="451"/>
                  </a:lnTo>
                  <a:lnTo>
                    <a:pt x="487" y="446"/>
                  </a:lnTo>
                  <a:lnTo>
                    <a:pt x="485" y="444"/>
                  </a:lnTo>
                  <a:lnTo>
                    <a:pt x="482" y="441"/>
                  </a:lnTo>
                  <a:lnTo>
                    <a:pt x="480" y="444"/>
                  </a:lnTo>
                  <a:lnTo>
                    <a:pt x="477" y="446"/>
                  </a:lnTo>
                  <a:lnTo>
                    <a:pt x="470" y="446"/>
                  </a:lnTo>
                  <a:lnTo>
                    <a:pt x="460" y="444"/>
                  </a:lnTo>
                  <a:lnTo>
                    <a:pt x="444" y="446"/>
                  </a:lnTo>
                  <a:lnTo>
                    <a:pt x="439" y="444"/>
                  </a:lnTo>
                  <a:lnTo>
                    <a:pt x="437" y="441"/>
                  </a:lnTo>
                  <a:lnTo>
                    <a:pt x="432" y="436"/>
                  </a:lnTo>
                  <a:lnTo>
                    <a:pt x="429" y="429"/>
                  </a:lnTo>
                  <a:lnTo>
                    <a:pt x="427" y="431"/>
                  </a:lnTo>
                  <a:lnTo>
                    <a:pt x="422" y="434"/>
                  </a:lnTo>
                  <a:lnTo>
                    <a:pt x="414" y="431"/>
                  </a:lnTo>
                  <a:lnTo>
                    <a:pt x="414" y="426"/>
                  </a:lnTo>
                  <a:lnTo>
                    <a:pt x="409" y="424"/>
                  </a:lnTo>
                  <a:lnTo>
                    <a:pt x="404" y="421"/>
                  </a:lnTo>
                  <a:lnTo>
                    <a:pt x="394" y="416"/>
                  </a:lnTo>
                  <a:lnTo>
                    <a:pt x="386" y="414"/>
                  </a:lnTo>
                  <a:lnTo>
                    <a:pt x="381" y="409"/>
                  </a:lnTo>
                  <a:lnTo>
                    <a:pt x="379" y="411"/>
                  </a:lnTo>
                  <a:lnTo>
                    <a:pt x="374" y="414"/>
                  </a:lnTo>
                  <a:lnTo>
                    <a:pt x="374" y="419"/>
                  </a:lnTo>
                  <a:lnTo>
                    <a:pt x="374" y="421"/>
                  </a:lnTo>
                  <a:lnTo>
                    <a:pt x="369" y="424"/>
                  </a:lnTo>
                  <a:lnTo>
                    <a:pt x="369" y="429"/>
                  </a:lnTo>
                  <a:lnTo>
                    <a:pt x="376" y="434"/>
                  </a:lnTo>
                  <a:lnTo>
                    <a:pt x="376" y="439"/>
                  </a:lnTo>
                  <a:lnTo>
                    <a:pt x="376" y="444"/>
                  </a:lnTo>
                  <a:lnTo>
                    <a:pt x="374" y="449"/>
                  </a:lnTo>
                  <a:lnTo>
                    <a:pt x="371" y="449"/>
                  </a:lnTo>
                  <a:lnTo>
                    <a:pt x="363" y="446"/>
                  </a:lnTo>
                  <a:lnTo>
                    <a:pt x="361" y="446"/>
                  </a:lnTo>
                  <a:lnTo>
                    <a:pt x="356" y="446"/>
                  </a:lnTo>
                  <a:lnTo>
                    <a:pt x="348" y="457"/>
                  </a:lnTo>
                  <a:lnTo>
                    <a:pt x="341" y="459"/>
                  </a:lnTo>
                  <a:lnTo>
                    <a:pt x="336" y="467"/>
                  </a:lnTo>
                  <a:lnTo>
                    <a:pt x="328" y="472"/>
                  </a:lnTo>
                  <a:lnTo>
                    <a:pt x="321" y="474"/>
                  </a:lnTo>
                  <a:lnTo>
                    <a:pt x="321" y="469"/>
                  </a:lnTo>
                  <a:lnTo>
                    <a:pt x="321" y="467"/>
                  </a:lnTo>
                  <a:lnTo>
                    <a:pt x="326" y="462"/>
                  </a:lnTo>
                  <a:lnTo>
                    <a:pt x="326" y="457"/>
                  </a:lnTo>
                  <a:lnTo>
                    <a:pt x="321" y="449"/>
                  </a:lnTo>
                  <a:lnTo>
                    <a:pt x="321" y="446"/>
                  </a:lnTo>
                  <a:lnTo>
                    <a:pt x="328" y="439"/>
                  </a:lnTo>
                  <a:lnTo>
                    <a:pt x="331" y="431"/>
                  </a:lnTo>
                  <a:lnTo>
                    <a:pt x="331" y="426"/>
                  </a:lnTo>
                  <a:lnTo>
                    <a:pt x="336" y="421"/>
                  </a:lnTo>
                  <a:lnTo>
                    <a:pt x="343" y="419"/>
                  </a:lnTo>
                  <a:lnTo>
                    <a:pt x="351" y="419"/>
                  </a:lnTo>
                  <a:lnTo>
                    <a:pt x="358" y="419"/>
                  </a:lnTo>
                  <a:lnTo>
                    <a:pt x="361" y="416"/>
                  </a:lnTo>
                  <a:lnTo>
                    <a:pt x="351" y="411"/>
                  </a:lnTo>
                  <a:lnTo>
                    <a:pt x="343" y="404"/>
                  </a:lnTo>
                  <a:lnTo>
                    <a:pt x="338" y="406"/>
                  </a:lnTo>
                  <a:lnTo>
                    <a:pt x="336" y="409"/>
                  </a:lnTo>
                  <a:lnTo>
                    <a:pt x="333" y="409"/>
                  </a:lnTo>
                  <a:lnTo>
                    <a:pt x="328" y="416"/>
                  </a:lnTo>
                  <a:lnTo>
                    <a:pt x="323" y="421"/>
                  </a:lnTo>
                  <a:lnTo>
                    <a:pt x="315" y="426"/>
                  </a:lnTo>
                  <a:lnTo>
                    <a:pt x="308" y="434"/>
                  </a:lnTo>
                  <a:lnTo>
                    <a:pt x="305" y="436"/>
                  </a:lnTo>
                  <a:lnTo>
                    <a:pt x="303" y="439"/>
                  </a:lnTo>
                  <a:lnTo>
                    <a:pt x="305" y="444"/>
                  </a:lnTo>
                  <a:lnTo>
                    <a:pt x="303" y="451"/>
                  </a:lnTo>
                  <a:lnTo>
                    <a:pt x="300" y="454"/>
                  </a:lnTo>
                  <a:lnTo>
                    <a:pt x="295" y="457"/>
                  </a:lnTo>
                  <a:lnTo>
                    <a:pt x="290" y="459"/>
                  </a:lnTo>
                  <a:lnTo>
                    <a:pt x="285" y="462"/>
                  </a:lnTo>
                  <a:lnTo>
                    <a:pt x="280" y="472"/>
                  </a:lnTo>
                  <a:lnTo>
                    <a:pt x="280" y="474"/>
                  </a:lnTo>
                  <a:lnTo>
                    <a:pt x="283" y="477"/>
                  </a:lnTo>
                  <a:lnTo>
                    <a:pt x="285" y="477"/>
                  </a:lnTo>
                  <a:lnTo>
                    <a:pt x="290" y="479"/>
                  </a:lnTo>
                  <a:lnTo>
                    <a:pt x="295" y="482"/>
                  </a:lnTo>
                  <a:lnTo>
                    <a:pt x="293" y="484"/>
                  </a:lnTo>
                  <a:lnTo>
                    <a:pt x="290" y="489"/>
                  </a:lnTo>
                  <a:lnTo>
                    <a:pt x="285" y="492"/>
                  </a:lnTo>
                  <a:lnTo>
                    <a:pt x="283" y="497"/>
                  </a:lnTo>
                  <a:lnTo>
                    <a:pt x="280" y="502"/>
                  </a:lnTo>
                  <a:lnTo>
                    <a:pt x="275" y="507"/>
                  </a:lnTo>
                  <a:lnTo>
                    <a:pt x="270" y="507"/>
                  </a:lnTo>
                  <a:lnTo>
                    <a:pt x="260" y="512"/>
                  </a:lnTo>
                  <a:lnTo>
                    <a:pt x="255" y="517"/>
                  </a:lnTo>
                  <a:lnTo>
                    <a:pt x="247" y="522"/>
                  </a:lnTo>
                  <a:lnTo>
                    <a:pt x="242" y="527"/>
                  </a:lnTo>
                  <a:lnTo>
                    <a:pt x="247" y="532"/>
                  </a:lnTo>
                  <a:lnTo>
                    <a:pt x="247" y="535"/>
                  </a:lnTo>
                  <a:lnTo>
                    <a:pt x="237" y="540"/>
                  </a:lnTo>
                  <a:lnTo>
                    <a:pt x="232" y="542"/>
                  </a:lnTo>
                  <a:lnTo>
                    <a:pt x="227" y="545"/>
                  </a:lnTo>
                  <a:lnTo>
                    <a:pt x="222" y="547"/>
                  </a:lnTo>
                  <a:lnTo>
                    <a:pt x="214" y="555"/>
                  </a:lnTo>
                  <a:lnTo>
                    <a:pt x="212" y="558"/>
                  </a:lnTo>
                  <a:lnTo>
                    <a:pt x="209" y="563"/>
                  </a:lnTo>
                  <a:lnTo>
                    <a:pt x="204" y="568"/>
                  </a:lnTo>
                  <a:lnTo>
                    <a:pt x="197" y="570"/>
                  </a:lnTo>
                  <a:lnTo>
                    <a:pt x="187" y="573"/>
                  </a:lnTo>
                  <a:lnTo>
                    <a:pt x="182" y="568"/>
                  </a:lnTo>
                  <a:lnTo>
                    <a:pt x="182" y="565"/>
                  </a:lnTo>
                  <a:lnTo>
                    <a:pt x="184" y="563"/>
                  </a:lnTo>
                  <a:lnTo>
                    <a:pt x="189" y="558"/>
                  </a:lnTo>
                  <a:lnTo>
                    <a:pt x="192" y="555"/>
                  </a:lnTo>
                  <a:lnTo>
                    <a:pt x="194" y="550"/>
                  </a:lnTo>
                  <a:lnTo>
                    <a:pt x="202" y="545"/>
                  </a:lnTo>
                  <a:lnTo>
                    <a:pt x="212" y="545"/>
                  </a:lnTo>
                  <a:lnTo>
                    <a:pt x="212" y="542"/>
                  </a:lnTo>
                  <a:lnTo>
                    <a:pt x="212" y="537"/>
                  </a:lnTo>
                  <a:lnTo>
                    <a:pt x="214" y="532"/>
                  </a:lnTo>
                  <a:lnTo>
                    <a:pt x="219" y="527"/>
                  </a:lnTo>
                  <a:lnTo>
                    <a:pt x="224" y="525"/>
                  </a:lnTo>
                  <a:lnTo>
                    <a:pt x="227" y="520"/>
                  </a:lnTo>
                  <a:lnTo>
                    <a:pt x="227" y="512"/>
                  </a:lnTo>
                  <a:lnTo>
                    <a:pt x="230" y="499"/>
                  </a:lnTo>
                  <a:lnTo>
                    <a:pt x="235" y="494"/>
                  </a:lnTo>
                  <a:lnTo>
                    <a:pt x="235" y="489"/>
                  </a:lnTo>
                  <a:lnTo>
                    <a:pt x="235" y="482"/>
                  </a:lnTo>
                  <a:lnTo>
                    <a:pt x="232" y="484"/>
                  </a:lnTo>
                  <a:lnTo>
                    <a:pt x="222" y="487"/>
                  </a:lnTo>
                  <a:lnTo>
                    <a:pt x="217" y="487"/>
                  </a:lnTo>
                  <a:lnTo>
                    <a:pt x="214" y="479"/>
                  </a:lnTo>
                  <a:lnTo>
                    <a:pt x="212" y="479"/>
                  </a:lnTo>
                  <a:lnTo>
                    <a:pt x="207" y="482"/>
                  </a:lnTo>
                  <a:lnTo>
                    <a:pt x="207" y="484"/>
                  </a:lnTo>
                  <a:lnTo>
                    <a:pt x="209" y="489"/>
                  </a:lnTo>
                  <a:lnTo>
                    <a:pt x="209" y="494"/>
                  </a:lnTo>
                  <a:lnTo>
                    <a:pt x="207" y="497"/>
                  </a:lnTo>
                  <a:lnTo>
                    <a:pt x="204" y="494"/>
                  </a:lnTo>
                  <a:lnTo>
                    <a:pt x="199" y="489"/>
                  </a:lnTo>
                  <a:lnTo>
                    <a:pt x="197" y="484"/>
                  </a:lnTo>
                  <a:lnTo>
                    <a:pt x="194" y="479"/>
                  </a:lnTo>
                  <a:lnTo>
                    <a:pt x="189" y="479"/>
                  </a:lnTo>
                  <a:lnTo>
                    <a:pt x="184" y="479"/>
                  </a:lnTo>
                  <a:lnTo>
                    <a:pt x="176" y="479"/>
                  </a:lnTo>
                  <a:lnTo>
                    <a:pt x="176" y="482"/>
                  </a:lnTo>
                  <a:lnTo>
                    <a:pt x="171" y="487"/>
                  </a:lnTo>
                  <a:lnTo>
                    <a:pt x="164" y="489"/>
                  </a:lnTo>
                  <a:lnTo>
                    <a:pt x="159" y="487"/>
                  </a:lnTo>
                  <a:lnTo>
                    <a:pt x="159" y="484"/>
                  </a:lnTo>
                  <a:lnTo>
                    <a:pt x="156" y="469"/>
                  </a:lnTo>
                  <a:lnTo>
                    <a:pt x="159" y="462"/>
                  </a:lnTo>
                  <a:lnTo>
                    <a:pt x="159" y="457"/>
                  </a:lnTo>
                  <a:lnTo>
                    <a:pt x="151" y="441"/>
                  </a:lnTo>
                  <a:lnTo>
                    <a:pt x="141" y="449"/>
                  </a:lnTo>
                  <a:lnTo>
                    <a:pt x="136" y="449"/>
                  </a:lnTo>
                  <a:lnTo>
                    <a:pt x="133" y="451"/>
                  </a:lnTo>
                  <a:lnTo>
                    <a:pt x="126" y="454"/>
                  </a:lnTo>
                  <a:lnTo>
                    <a:pt x="123" y="449"/>
                  </a:lnTo>
                  <a:lnTo>
                    <a:pt x="121" y="444"/>
                  </a:lnTo>
                  <a:lnTo>
                    <a:pt x="118" y="441"/>
                  </a:lnTo>
                  <a:lnTo>
                    <a:pt x="111" y="434"/>
                  </a:lnTo>
                  <a:lnTo>
                    <a:pt x="108" y="429"/>
                  </a:lnTo>
                  <a:lnTo>
                    <a:pt x="111" y="426"/>
                  </a:lnTo>
                  <a:lnTo>
                    <a:pt x="113" y="421"/>
                  </a:lnTo>
                  <a:lnTo>
                    <a:pt x="118" y="424"/>
                  </a:lnTo>
                  <a:lnTo>
                    <a:pt x="128" y="426"/>
                  </a:lnTo>
                  <a:lnTo>
                    <a:pt x="133" y="429"/>
                  </a:lnTo>
                  <a:lnTo>
                    <a:pt x="133" y="424"/>
                  </a:lnTo>
                  <a:lnTo>
                    <a:pt x="131" y="416"/>
                  </a:lnTo>
                  <a:lnTo>
                    <a:pt x="128" y="414"/>
                  </a:lnTo>
                  <a:lnTo>
                    <a:pt x="126" y="414"/>
                  </a:lnTo>
                  <a:lnTo>
                    <a:pt x="121" y="416"/>
                  </a:lnTo>
                  <a:lnTo>
                    <a:pt x="118" y="416"/>
                  </a:lnTo>
                  <a:lnTo>
                    <a:pt x="108" y="409"/>
                  </a:lnTo>
                  <a:lnTo>
                    <a:pt x="103" y="406"/>
                  </a:lnTo>
                  <a:lnTo>
                    <a:pt x="96" y="406"/>
                  </a:lnTo>
                  <a:lnTo>
                    <a:pt x="96" y="404"/>
                  </a:lnTo>
                  <a:lnTo>
                    <a:pt x="91" y="391"/>
                  </a:lnTo>
                  <a:lnTo>
                    <a:pt x="98" y="386"/>
                  </a:lnTo>
                  <a:lnTo>
                    <a:pt x="98" y="381"/>
                  </a:lnTo>
                  <a:lnTo>
                    <a:pt x="101" y="376"/>
                  </a:lnTo>
                  <a:lnTo>
                    <a:pt x="103" y="373"/>
                  </a:lnTo>
                  <a:lnTo>
                    <a:pt x="103" y="366"/>
                  </a:lnTo>
                  <a:lnTo>
                    <a:pt x="111" y="358"/>
                  </a:lnTo>
                  <a:lnTo>
                    <a:pt x="113" y="353"/>
                  </a:lnTo>
                  <a:lnTo>
                    <a:pt x="116" y="348"/>
                  </a:lnTo>
                  <a:lnTo>
                    <a:pt x="118" y="340"/>
                  </a:lnTo>
                  <a:lnTo>
                    <a:pt x="121" y="338"/>
                  </a:lnTo>
                  <a:lnTo>
                    <a:pt x="126" y="340"/>
                  </a:lnTo>
                  <a:lnTo>
                    <a:pt x="133" y="343"/>
                  </a:lnTo>
                  <a:lnTo>
                    <a:pt x="139" y="345"/>
                  </a:lnTo>
                  <a:lnTo>
                    <a:pt x="144" y="343"/>
                  </a:lnTo>
                  <a:lnTo>
                    <a:pt x="146" y="340"/>
                  </a:lnTo>
                  <a:lnTo>
                    <a:pt x="151" y="333"/>
                  </a:lnTo>
                  <a:lnTo>
                    <a:pt x="159" y="328"/>
                  </a:lnTo>
                  <a:lnTo>
                    <a:pt x="166" y="328"/>
                  </a:lnTo>
                  <a:lnTo>
                    <a:pt x="171" y="328"/>
                  </a:lnTo>
                  <a:lnTo>
                    <a:pt x="174" y="325"/>
                  </a:lnTo>
                  <a:lnTo>
                    <a:pt x="176" y="318"/>
                  </a:lnTo>
                  <a:lnTo>
                    <a:pt x="174" y="305"/>
                  </a:lnTo>
                  <a:lnTo>
                    <a:pt x="169" y="295"/>
                  </a:lnTo>
                  <a:lnTo>
                    <a:pt x="169" y="292"/>
                  </a:lnTo>
                  <a:lnTo>
                    <a:pt x="176" y="292"/>
                  </a:lnTo>
                  <a:lnTo>
                    <a:pt x="176" y="287"/>
                  </a:lnTo>
                  <a:lnTo>
                    <a:pt x="176" y="282"/>
                  </a:lnTo>
                  <a:lnTo>
                    <a:pt x="171" y="277"/>
                  </a:lnTo>
                  <a:lnTo>
                    <a:pt x="169" y="275"/>
                  </a:lnTo>
                  <a:lnTo>
                    <a:pt x="156" y="282"/>
                  </a:lnTo>
                  <a:lnTo>
                    <a:pt x="149" y="290"/>
                  </a:lnTo>
                  <a:lnTo>
                    <a:pt x="146" y="295"/>
                  </a:lnTo>
                  <a:lnTo>
                    <a:pt x="141" y="295"/>
                  </a:lnTo>
                  <a:lnTo>
                    <a:pt x="128" y="290"/>
                  </a:lnTo>
                  <a:lnTo>
                    <a:pt x="123" y="290"/>
                  </a:lnTo>
                  <a:lnTo>
                    <a:pt x="116" y="287"/>
                  </a:lnTo>
                  <a:lnTo>
                    <a:pt x="108" y="292"/>
                  </a:lnTo>
                  <a:lnTo>
                    <a:pt x="98" y="290"/>
                  </a:lnTo>
                  <a:lnTo>
                    <a:pt x="88" y="287"/>
                  </a:lnTo>
                  <a:lnTo>
                    <a:pt x="85" y="285"/>
                  </a:lnTo>
                  <a:lnTo>
                    <a:pt x="83" y="272"/>
                  </a:lnTo>
                  <a:lnTo>
                    <a:pt x="85" y="270"/>
                  </a:lnTo>
                  <a:lnTo>
                    <a:pt x="91" y="267"/>
                  </a:lnTo>
                  <a:lnTo>
                    <a:pt x="98" y="267"/>
                  </a:lnTo>
                  <a:lnTo>
                    <a:pt x="101" y="265"/>
                  </a:lnTo>
                  <a:lnTo>
                    <a:pt x="93" y="260"/>
                  </a:lnTo>
                  <a:lnTo>
                    <a:pt x="78" y="255"/>
                  </a:lnTo>
                  <a:lnTo>
                    <a:pt x="70" y="252"/>
                  </a:lnTo>
                  <a:lnTo>
                    <a:pt x="60" y="247"/>
                  </a:lnTo>
                  <a:lnTo>
                    <a:pt x="63" y="247"/>
                  </a:lnTo>
                  <a:lnTo>
                    <a:pt x="68" y="242"/>
                  </a:lnTo>
                  <a:lnTo>
                    <a:pt x="78" y="237"/>
                  </a:lnTo>
                  <a:lnTo>
                    <a:pt x="88" y="232"/>
                  </a:lnTo>
                  <a:lnTo>
                    <a:pt x="96" y="227"/>
                  </a:lnTo>
                  <a:lnTo>
                    <a:pt x="103" y="222"/>
                  </a:lnTo>
                  <a:lnTo>
                    <a:pt x="108" y="217"/>
                  </a:lnTo>
                  <a:lnTo>
                    <a:pt x="118" y="212"/>
                  </a:lnTo>
                  <a:lnTo>
                    <a:pt x="131" y="214"/>
                  </a:lnTo>
                  <a:lnTo>
                    <a:pt x="128" y="224"/>
                  </a:lnTo>
                  <a:lnTo>
                    <a:pt x="128" y="229"/>
                  </a:lnTo>
                  <a:lnTo>
                    <a:pt x="136" y="232"/>
                  </a:lnTo>
                  <a:lnTo>
                    <a:pt x="146" y="234"/>
                  </a:lnTo>
                  <a:lnTo>
                    <a:pt x="154" y="234"/>
                  </a:lnTo>
                  <a:lnTo>
                    <a:pt x="159" y="232"/>
                  </a:lnTo>
                  <a:lnTo>
                    <a:pt x="164" y="227"/>
                  </a:lnTo>
                  <a:lnTo>
                    <a:pt x="169" y="222"/>
                  </a:lnTo>
                  <a:lnTo>
                    <a:pt x="171" y="219"/>
                  </a:lnTo>
                  <a:lnTo>
                    <a:pt x="176" y="222"/>
                  </a:lnTo>
                  <a:lnTo>
                    <a:pt x="182" y="224"/>
                  </a:lnTo>
                  <a:lnTo>
                    <a:pt x="189" y="222"/>
                  </a:lnTo>
                  <a:lnTo>
                    <a:pt x="189" y="217"/>
                  </a:lnTo>
                  <a:lnTo>
                    <a:pt x="189" y="214"/>
                  </a:lnTo>
                  <a:lnTo>
                    <a:pt x="184" y="212"/>
                  </a:lnTo>
                  <a:lnTo>
                    <a:pt x="171" y="207"/>
                  </a:lnTo>
                  <a:lnTo>
                    <a:pt x="161" y="207"/>
                  </a:lnTo>
                  <a:lnTo>
                    <a:pt x="159" y="191"/>
                  </a:lnTo>
                  <a:lnTo>
                    <a:pt x="149" y="189"/>
                  </a:lnTo>
                  <a:lnTo>
                    <a:pt x="141" y="189"/>
                  </a:lnTo>
                  <a:lnTo>
                    <a:pt x="131" y="186"/>
                  </a:lnTo>
                  <a:lnTo>
                    <a:pt x="128" y="176"/>
                  </a:lnTo>
                  <a:lnTo>
                    <a:pt x="126" y="171"/>
                  </a:lnTo>
                  <a:lnTo>
                    <a:pt x="118" y="164"/>
                  </a:lnTo>
                  <a:lnTo>
                    <a:pt x="116" y="161"/>
                  </a:lnTo>
                  <a:lnTo>
                    <a:pt x="96" y="149"/>
                  </a:lnTo>
                  <a:lnTo>
                    <a:pt x="80" y="136"/>
                  </a:lnTo>
                  <a:lnTo>
                    <a:pt x="83" y="133"/>
                  </a:lnTo>
                  <a:lnTo>
                    <a:pt x="91" y="126"/>
                  </a:lnTo>
                  <a:lnTo>
                    <a:pt x="91" y="116"/>
                  </a:lnTo>
                  <a:lnTo>
                    <a:pt x="106" y="116"/>
                  </a:lnTo>
                  <a:lnTo>
                    <a:pt x="113" y="113"/>
                  </a:lnTo>
                  <a:lnTo>
                    <a:pt x="126" y="108"/>
                  </a:lnTo>
                  <a:lnTo>
                    <a:pt x="131" y="101"/>
                  </a:lnTo>
                  <a:lnTo>
                    <a:pt x="133" y="88"/>
                  </a:lnTo>
                  <a:lnTo>
                    <a:pt x="141" y="75"/>
                  </a:lnTo>
                  <a:lnTo>
                    <a:pt x="144" y="65"/>
                  </a:lnTo>
                  <a:lnTo>
                    <a:pt x="151" y="58"/>
                  </a:lnTo>
                  <a:lnTo>
                    <a:pt x="156" y="53"/>
                  </a:lnTo>
                  <a:lnTo>
                    <a:pt x="164" y="50"/>
                  </a:lnTo>
                  <a:lnTo>
                    <a:pt x="171" y="45"/>
                  </a:lnTo>
                  <a:lnTo>
                    <a:pt x="179" y="45"/>
                  </a:lnTo>
                  <a:lnTo>
                    <a:pt x="192" y="45"/>
                  </a:lnTo>
                  <a:lnTo>
                    <a:pt x="192" y="43"/>
                  </a:lnTo>
                  <a:lnTo>
                    <a:pt x="192" y="37"/>
                  </a:lnTo>
                  <a:lnTo>
                    <a:pt x="187" y="30"/>
                  </a:lnTo>
                  <a:lnTo>
                    <a:pt x="187" y="25"/>
                  </a:lnTo>
                  <a:lnTo>
                    <a:pt x="199" y="22"/>
                  </a:lnTo>
                  <a:lnTo>
                    <a:pt x="209" y="22"/>
                  </a:lnTo>
                  <a:lnTo>
                    <a:pt x="214" y="22"/>
                  </a:lnTo>
                  <a:lnTo>
                    <a:pt x="224" y="20"/>
                  </a:lnTo>
                  <a:lnTo>
                    <a:pt x="232" y="10"/>
                  </a:lnTo>
                  <a:lnTo>
                    <a:pt x="240" y="0"/>
                  </a:lnTo>
                  <a:lnTo>
                    <a:pt x="247" y="0"/>
                  </a:lnTo>
                  <a:lnTo>
                    <a:pt x="247" y="2"/>
                  </a:lnTo>
                  <a:lnTo>
                    <a:pt x="252" y="7"/>
                  </a:lnTo>
                  <a:lnTo>
                    <a:pt x="255" y="10"/>
                  </a:lnTo>
                  <a:lnTo>
                    <a:pt x="252" y="15"/>
                  </a:lnTo>
                  <a:lnTo>
                    <a:pt x="252" y="22"/>
                  </a:lnTo>
                  <a:lnTo>
                    <a:pt x="260" y="25"/>
                  </a:lnTo>
                  <a:lnTo>
                    <a:pt x="262" y="25"/>
                  </a:lnTo>
                  <a:lnTo>
                    <a:pt x="265" y="20"/>
                  </a:lnTo>
                  <a:lnTo>
                    <a:pt x="267" y="15"/>
                  </a:lnTo>
                  <a:lnTo>
                    <a:pt x="278" y="17"/>
                  </a:lnTo>
                  <a:lnTo>
                    <a:pt x="290" y="20"/>
                  </a:lnTo>
                  <a:lnTo>
                    <a:pt x="298" y="20"/>
                  </a:lnTo>
                  <a:lnTo>
                    <a:pt x="303" y="20"/>
                  </a:lnTo>
                  <a:lnTo>
                    <a:pt x="308" y="27"/>
                  </a:lnTo>
                  <a:lnTo>
                    <a:pt x="310" y="32"/>
                  </a:lnTo>
                  <a:lnTo>
                    <a:pt x="315" y="40"/>
                  </a:lnTo>
                  <a:lnTo>
                    <a:pt x="318" y="43"/>
                  </a:lnTo>
                  <a:lnTo>
                    <a:pt x="323" y="40"/>
                  </a:lnTo>
                  <a:lnTo>
                    <a:pt x="331" y="43"/>
                  </a:lnTo>
                  <a:lnTo>
                    <a:pt x="338" y="43"/>
                  </a:lnTo>
                  <a:lnTo>
                    <a:pt x="351" y="43"/>
                  </a:lnTo>
                  <a:lnTo>
                    <a:pt x="361" y="40"/>
                  </a:lnTo>
                  <a:lnTo>
                    <a:pt x="369" y="43"/>
                  </a:lnTo>
                  <a:lnTo>
                    <a:pt x="379" y="48"/>
                  </a:lnTo>
                  <a:lnTo>
                    <a:pt x="386" y="50"/>
                  </a:lnTo>
                  <a:lnTo>
                    <a:pt x="409" y="53"/>
                  </a:lnTo>
                  <a:lnTo>
                    <a:pt x="419" y="58"/>
                  </a:lnTo>
                  <a:lnTo>
                    <a:pt x="424" y="60"/>
                  </a:lnTo>
                  <a:lnTo>
                    <a:pt x="439" y="60"/>
                  </a:lnTo>
                  <a:lnTo>
                    <a:pt x="457" y="55"/>
                  </a:lnTo>
                  <a:lnTo>
                    <a:pt x="465" y="60"/>
                  </a:lnTo>
                  <a:lnTo>
                    <a:pt x="482" y="78"/>
                  </a:lnTo>
                  <a:lnTo>
                    <a:pt x="490" y="83"/>
                  </a:lnTo>
                  <a:lnTo>
                    <a:pt x="492" y="83"/>
                  </a:lnTo>
                  <a:lnTo>
                    <a:pt x="492" y="93"/>
                  </a:lnTo>
                  <a:lnTo>
                    <a:pt x="492" y="151"/>
                  </a:lnTo>
                  <a:lnTo>
                    <a:pt x="492" y="194"/>
                  </a:lnTo>
                  <a:lnTo>
                    <a:pt x="492" y="234"/>
                  </a:lnTo>
                  <a:lnTo>
                    <a:pt x="495" y="282"/>
                  </a:lnTo>
                  <a:lnTo>
                    <a:pt x="495" y="320"/>
                  </a:lnTo>
                  <a:lnTo>
                    <a:pt x="492" y="386"/>
                  </a:lnTo>
                  <a:lnTo>
                    <a:pt x="495" y="419"/>
                  </a:lnTo>
                  <a:lnTo>
                    <a:pt x="495" y="434"/>
                  </a:lnTo>
                  <a:lnTo>
                    <a:pt x="495" y="439"/>
                  </a:lnTo>
                  <a:lnTo>
                    <a:pt x="502" y="439"/>
                  </a:lnTo>
                  <a:lnTo>
                    <a:pt x="520" y="439"/>
                  </a:lnTo>
                  <a:lnTo>
                    <a:pt x="525" y="439"/>
                  </a:lnTo>
                  <a:lnTo>
                    <a:pt x="528" y="444"/>
                  </a:lnTo>
                  <a:lnTo>
                    <a:pt x="528" y="449"/>
                  </a:lnTo>
                  <a:lnTo>
                    <a:pt x="530" y="454"/>
                  </a:lnTo>
                  <a:lnTo>
                    <a:pt x="545" y="472"/>
                  </a:lnTo>
                  <a:lnTo>
                    <a:pt x="553" y="482"/>
                  </a:lnTo>
                  <a:lnTo>
                    <a:pt x="556" y="477"/>
                  </a:lnTo>
                  <a:lnTo>
                    <a:pt x="561" y="474"/>
                  </a:lnTo>
                  <a:lnTo>
                    <a:pt x="568" y="464"/>
                  </a:lnTo>
                  <a:lnTo>
                    <a:pt x="576" y="459"/>
                  </a:lnTo>
                  <a:lnTo>
                    <a:pt x="578" y="457"/>
                  </a:lnTo>
                  <a:lnTo>
                    <a:pt x="583" y="457"/>
                  </a:lnTo>
                  <a:lnTo>
                    <a:pt x="586" y="459"/>
                  </a:lnTo>
                  <a:lnTo>
                    <a:pt x="588" y="467"/>
                  </a:lnTo>
                  <a:lnTo>
                    <a:pt x="591" y="472"/>
                  </a:lnTo>
                  <a:lnTo>
                    <a:pt x="606" y="487"/>
                  </a:lnTo>
                  <a:lnTo>
                    <a:pt x="611" y="497"/>
                  </a:lnTo>
                  <a:lnTo>
                    <a:pt x="624" y="520"/>
                  </a:lnTo>
                  <a:lnTo>
                    <a:pt x="636" y="545"/>
                  </a:lnTo>
                  <a:lnTo>
                    <a:pt x="642" y="550"/>
                  </a:lnTo>
                  <a:lnTo>
                    <a:pt x="649" y="555"/>
                  </a:lnTo>
                  <a:lnTo>
                    <a:pt x="664" y="565"/>
                  </a:lnTo>
                  <a:lnTo>
                    <a:pt x="667" y="568"/>
                  </a:lnTo>
                  <a:lnTo>
                    <a:pt x="664" y="578"/>
                  </a:lnTo>
                  <a:lnTo>
                    <a:pt x="667" y="588"/>
                  </a:lnTo>
                  <a:close/>
                  <a:moveTo>
                    <a:pt x="245" y="1312"/>
                  </a:moveTo>
                  <a:lnTo>
                    <a:pt x="245" y="1312"/>
                  </a:lnTo>
                  <a:lnTo>
                    <a:pt x="245" y="1310"/>
                  </a:lnTo>
                  <a:lnTo>
                    <a:pt x="240" y="1307"/>
                  </a:lnTo>
                  <a:lnTo>
                    <a:pt x="242" y="1305"/>
                  </a:lnTo>
                  <a:lnTo>
                    <a:pt x="245" y="1305"/>
                  </a:lnTo>
                  <a:lnTo>
                    <a:pt x="247" y="1307"/>
                  </a:lnTo>
                  <a:lnTo>
                    <a:pt x="252" y="1310"/>
                  </a:lnTo>
                  <a:lnTo>
                    <a:pt x="250" y="1312"/>
                  </a:lnTo>
                  <a:lnTo>
                    <a:pt x="245" y="1312"/>
                  </a:lnTo>
                  <a:close/>
                  <a:moveTo>
                    <a:pt x="224" y="1300"/>
                  </a:moveTo>
                  <a:lnTo>
                    <a:pt x="224" y="1302"/>
                  </a:lnTo>
                  <a:lnTo>
                    <a:pt x="222" y="1302"/>
                  </a:lnTo>
                  <a:lnTo>
                    <a:pt x="222" y="1300"/>
                  </a:lnTo>
                  <a:lnTo>
                    <a:pt x="219" y="1300"/>
                  </a:lnTo>
                  <a:lnTo>
                    <a:pt x="217" y="1300"/>
                  </a:lnTo>
                  <a:lnTo>
                    <a:pt x="214" y="1297"/>
                  </a:lnTo>
                  <a:lnTo>
                    <a:pt x="214" y="1295"/>
                  </a:lnTo>
                  <a:lnTo>
                    <a:pt x="217" y="1295"/>
                  </a:lnTo>
                  <a:lnTo>
                    <a:pt x="219" y="1295"/>
                  </a:lnTo>
                  <a:lnTo>
                    <a:pt x="222" y="1297"/>
                  </a:lnTo>
                  <a:lnTo>
                    <a:pt x="224" y="1300"/>
                  </a:lnTo>
                  <a:close/>
                  <a:moveTo>
                    <a:pt x="871" y="1100"/>
                  </a:moveTo>
                  <a:lnTo>
                    <a:pt x="871" y="1098"/>
                  </a:lnTo>
                  <a:lnTo>
                    <a:pt x="871" y="1095"/>
                  </a:lnTo>
                  <a:lnTo>
                    <a:pt x="869" y="1095"/>
                  </a:lnTo>
                  <a:lnTo>
                    <a:pt x="869" y="1090"/>
                  </a:lnTo>
                  <a:lnTo>
                    <a:pt x="866" y="1085"/>
                  </a:lnTo>
                  <a:lnTo>
                    <a:pt x="864" y="1080"/>
                  </a:lnTo>
                  <a:lnTo>
                    <a:pt x="859" y="1078"/>
                  </a:lnTo>
                  <a:lnTo>
                    <a:pt x="856" y="1075"/>
                  </a:lnTo>
                  <a:lnTo>
                    <a:pt x="854" y="1075"/>
                  </a:lnTo>
                  <a:lnTo>
                    <a:pt x="851" y="1075"/>
                  </a:lnTo>
                  <a:lnTo>
                    <a:pt x="851" y="1073"/>
                  </a:lnTo>
                  <a:lnTo>
                    <a:pt x="849" y="1070"/>
                  </a:lnTo>
                  <a:lnTo>
                    <a:pt x="846" y="1070"/>
                  </a:lnTo>
                  <a:lnTo>
                    <a:pt x="839" y="1067"/>
                  </a:lnTo>
                  <a:lnTo>
                    <a:pt x="836" y="1065"/>
                  </a:lnTo>
                  <a:lnTo>
                    <a:pt x="834" y="1062"/>
                  </a:lnTo>
                  <a:lnTo>
                    <a:pt x="831" y="1062"/>
                  </a:lnTo>
                  <a:lnTo>
                    <a:pt x="823" y="1062"/>
                  </a:lnTo>
                  <a:lnTo>
                    <a:pt x="818" y="1062"/>
                  </a:lnTo>
                  <a:lnTo>
                    <a:pt x="818" y="1060"/>
                  </a:lnTo>
                  <a:lnTo>
                    <a:pt x="816" y="1060"/>
                  </a:lnTo>
                  <a:lnTo>
                    <a:pt x="816" y="1057"/>
                  </a:lnTo>
                  <a:lnTo>
                    <a:pt x="816" y="1052"/>
                  </a:lnTo>
                  <a:lnTo>
                    <a:pt x="816" y="1050"/>
                  </a:lnTo>
                  <a:lnTo>
                    <a:pt x="813" y="1047"/>
                  </a:lnTo>
                  <a:lnTo>
                    <a:pt x="811" y="1047"/>
                  </a:lnTo>
                  <a:lnTo>
                    <a:pt x="811" y="1045"/>
                  </a:lnTo>
                  <a:lnTo>
                    <a:pt x="813" y="1045"/>
                  </a:lnTo>
                  <a:lnTo>
                    <a:pt x="813" y="1042"/>
                  </a:lnTo>
                  <a:lnTo>
                    <a:pt x="811" y="1042"/>
                  </a:lnTo>
                  <a:lnTo>
                    <a:pt x="808" y="1040"/>
                  </a:lnTo>
                  <a:lnTo>
                    <a:pt x="806" y="1037"/>
                  </a:lnTo>
                  <a:lnTo>
                    <a:pt x="803" y="1032"/>
                  </a:lnTo>
                  <a:lnTo>
                    <a:pt x="801" y="1030"/>
                  </a:lnTo>
                  <a:lnTo>
                    <a:pt x="798" y="1027"/>
                  </a:lnTo>
                  <a:lnTo>
                    <a:pt x="796" y="1027"/>
                  </a:lnTo>
                  <a:lnTo>
                    <a:pt x="796" y="1022"/>
                  </a:lnTo>
                  <a:lnTo>
                    <a:pt x="796" y="1019"/>
                  </a:lnTo>
                  <a:lnTo>
                    <a:pt x="798" y="1017"/>
                  </a:lnTo>
                  <a:lnTo>
                    <a:pt x="798" y="1014"/>
                  </a:lnTo>
                  <a:lnTo>
                    <a:pt x="796" y="1012"/>
                  </a:lnTo>
                  <a:lnTo>
                    <a:pt x="793" y="1012"/>
                  </a:lnTo>
                  <a:lnTo>
                    <a:pt x="791" y="1012"/>
                  </a:lnTo>
                  <a:lnTo>
                    <a:pt x="788" y="1007"/>
                  </a:lnTo>
                  <a:lnTo>
                    <a:pt x="788" y="1004"/>
                  </a:lnTo>
                  <a:lnTo>
                    <a:pt x="788" y="1002"/>
                  </a:lnTo>
                  <a:lnTo>
                    <a:pt x="786" y="1002"/>
                  </a:lnTo>
                  <a:lnTo>
                    <a:pt x="786" y="997"/>
                  </a:lnTo>
                  <a:lnTo>
                    <a:pt x="788" y="997"/>
                  </a:lnTo>
                  <a:lnTo>
                    <a:pt x="788" y="999"/>
                  </a:lnTo>
                  <a:lnTo>
                    <a:pt x="791" y="1002"/>
                  </a:lnTo>
                  <a:lnTo>
                    <a:pt x="793" y="1002"/>
                  </a:lnTo>
                  <a:lnTo>
                    <a:pt x="791" y="997"/>
                  </a:lnTo>
                  <a:lnTo>
                    <a:pt x="788" y="997"/>
                  </a:lnTo>
                  <a:lnTo>
                    <a:pt x="788" y="994"/>
                  </a:lnTo>
                  <a:lnTo>
                    <a:pt x="788" y="992"/>
                  </a:lnTo>
                  <a:lnTo>
                    <a:pt x="788" y="989"/>
                  </a:lnTo>
                  <a:lnTo>
                    <a:pt x="786" y="989"/>
                  </a:lnTo>
                  <a:lnTo>
                    <a:pt x="786" y="992"/>
                  </a:lnTo>
                  <a:lnTo>
                    <a:pt x="786" y="994"/>
                  </a:lnTo>
                  <a:lnTo>
                    <a:pt x="783" y="994"/>
                  </a:lnTo>
                  <a:lnTo>
                    <a:pt x="781" y="989"/>
                  </a:lnTo>
                  <a:lnTo>
                    <a:pt x="778" y="987"/>
                  </a:lnTo>
                  <a:lnTo>
                    <a:pt x="775" y="982"/>
                  </a:lnTo>
                  <a:lnTo>
                    <a:pt x="773" y="979"/>
                  </a:lnTo>
                  <a:lnTo>
                    <a:pt x="768" y="974"/>
                  </a:lnTo>
                  <a:lnTo>
                    <a:pt x="765" y="972"/>
                  </a:lnTo>
                  <a:lnTo>
                    <a:pt x="768" y="972"/>
                  </a:lnTo>
                  <a:lnTo>
                    <a:pt x="765" y="964"/>
                  </a:lnTo>
                  <a:lnTo>
                    <a:pt x="765" y="959"/>
                  </a:lnTo>
                  <a:lnTo>
                    <a:pt x="765" y="956"/>
                  </a:lnTo>
                  <a:lnTo>
                    <a:pt x="763" y="951"/>
                  </a:lnTo>
                  <a:lnTo>
                    <a:pt x="758" y="946"/>
                  </a:lnTo>
                  <a:lnTo>
                    <a:pt x="758" y="941"/>
                  </a:lnTo>
                  <a:lnTo>
                    <a:pt x="758" y="936"/>
                  </a:lnTo>
                  <a:lnTo>
                    <a:pt x="760" y="931"/>
                  </a:lnTo>
                  <a:lnTo>
                    <a:pt x="760" y="926"/>
                  </a:lnTo>
                  <a:lnTo>
                    <a:pt x="760" y="919"/>
                  </a:lnTo>
                  <a:lnTo>
                    <a:pt x="760" y="911"/>
                  </a:lnTo>
                  <a:lnTo>
                    <a:pt x="755" y="896"/>
                  </a:lnTo>
                  <a:lnTo>
                    <a:pt x="753" y="888"/>
                  </a:lnTo>
                  <a:lnTo>
                    <a:pt x="755" y="886"/>
                  </a:lnTo>
                  <a:lnTo>
                    <a:pt x="755" y="883"/>
                  </a:lnTo>
                  <a:lnTo>
                    <a:pt x="758" y="881"/>
                  </a:lnTo>
                  <a:lnTo>
                    <a:pt x="760" y="873"/>
                  </a:lnTo>
                  <a:lnTo>
                    <a:pt x="758" y="868"/>
                  </a:lnTo>
                  <a:lnTo>
                    <a:pt x="758" y="866"/>
                  </a:lnTo>
                  <a:lnTo>
                    <a:pt x="760" y="848"/>
                  </a:lnTo>
                  <a:lnTo>
                    <a:pt x="763" y="843"/>
                  </a:lnTo>
                  <a:lnTo>
                    <a:pt x="763" y="838"/>
                  </a:lnTo>
                  <a:lnTo>
                    <a:pt x="763" y="828"/>
                  </a:lnTo>
                  <a:lnTo>
                    <a:pt x="763" y="825"/>
                  </a:lnTo>
                  <a:lnTo>
                    <a:pt x="763" y="823"/>
                  </a:lnTo>
                  <a:lnTo>
                    <a:pt x="763" y="820"/>
                  </a:lnTo>
                  <a:lnTo>
                    <a:pt x="763" y="818"/>
                  </a:lnTo>
                  <a:lnTo>
                    <a:pt x="763" y="815"/>
                  </a:lnTo>
                  <a:lnTo>
                    <a:pt x="765" y="815"/>
                  </a:lnTo>
                  <a:lnTo>
                    <a:pt x="768" y="815"/>
                  </a:lnTo>
                  <a:lnTo>
                    <a:pt x="765" y="815"/>
                  </a:lnTo>
                  <a:lnTo>
                    <a:pt x="760" y="812"/>
                  </a:lnTo>
                  <a:lnTo>
                    <a:pt x="760" y="805"/>
                  </a:lnTo>
                  <a:lnTo>
                    <a:pt x="760" y="802"/>
                  </a:lnTo>
                  <a:lnTo>
                    <a:pt x="760" y="800"/>
                  </a:lnTo>
                  <a:lnTo>
                    <a:pt x="765" y="797"/>
                  </a:lnTo>
                  <a:lnTo>
                    <a:pt x="763" y="797"/>
                  </a:lnTo>
                  <a:lnTo>
                    <a:pt x="760" y="795"/>
                  </a:lnTo>
                  <a:lnTo>
                    <a:pt x="760" y="797"/>
                  </a:lnTo>
                  <a:lnTo>
                    <a:pt x="758" y="787"/>
                  </a:lnTo>
                  <a:lnTo>
                    <a:pt x="753" y="772"/>
                  </a:lnTo>
                  <a:lnTo>
                    <a:pt x="753" y="767"/>
                  </a:lnTo>
                  <a:lnTo>
                    <a:pt x="753" y="765"/>
                  </a:lnTo>
                  <a:lnTo>
                    <a:pt x="755" y="767"/>
                  </a:lnTo>
                  <a:lnTo>
                    <a:pt x="760" y="770"/>
                  </a:lnTo>
                  <a:lnTo>
                    <a:pt x="768" y="770"/>
                  </a:lnTo>
                  <a:lnTo>
                    <a:pt x="770" y="770"/>
                  </a:lnTo>
                  <a:lnTo>
                    <a:pt x="775" y="770"/>
                  </a:lnTo>
                  <a:lnTo>
                    <a:pt x="778" y="770"/>
                  </a:lnTo>
                  <a:lnTo>
                    <a:pt x="783" y="775"/>
                  </a:lnTo>
                  <a:lnTo>
                    <a:pt x="783" y="780"/>
                  </a:lnTo>
                  <a:lnTo>
                    <a:pt x="781" y="782"/>
                  </a:lnTo>
                  <a:lnTo>
                    <a:pt x="775" y="787"/>
                  </a:lnTo>
                  <a:lnTo>
                    <a:pt x="781" y="787"/>
                  </a:lnTo>
                  <a:lnTo>
                    <a:pt x="781" y="790"/>
                  </a:lnTo>
                  <a:lnTo>
                    <a:pt x="783" y="792"/>
                  </a:lnTo>
                  <a:lnTo>
                    <a:pt x="783" y="790"/>
                  </a:lnTo>
                  <a:lnTo>
                    <a:pt x="786" y="787"/>
                  </a:lnTo>
                  <a:lnTo>
                    <a:pt x="788" y="785"/>
                  </a:lnTo>
                  <a:lnTo>
                    <a:pt x="788" y="777"/>
                  </a:lnTo>
                  <a:lnTo>
                    <a:pt x="791" y="772"/>
                  </a:lnTo>
                  <a:lnTo>
                    <a:pt x="788" y="770"/>
                  </a:lnTo>
                  <a:lnTo>
                    <a:pt x="786" y="757"/>
                  </a:lnTo>
                  <a:lnTo>
                    <a:pt x="786" y="754"/>
                  </a:lnTo>
                  <a:lnTo>
                    <a:pt x="781" y="749"/>
                  </a:lnTo>
                  <a:lnTo>
                    <a:pt x="783" y="749"/>
                  </a:lnTo>
                  <a:lnTo>
                    <a:pt x="801" y="749"/>
                  </a:lnTo>
                  <a:lnTo>
                    <a:pt x="811" y="749"/>
                  </a:lnTo>
                  <a:lnTo>
                    <a:pt x="844" y="749"/>
                  </a:lnTo>
                  <a:lnTo>
                    <a:pt x="871" y="749"/>
                  </a:lnTo>
                  <a:lnTo>
                    <a:pt x="892" y="749"/>
                  </a:lnTo>
                  <a:lnTo>
                    <a:pt x="904" y="749"/>
                  </a:lnTo>
                  <a:lnTo>
                    <a:pt x="940" y="749"/>
                  </a:lnTo>
                  <a:lnTo>
                    <a:pt x="945" y="749"/>
                  </a:lnTo>
                  <a:lnTo>
                    <a:pt x="975" y="749"/>
                  </a:lnTo>
                  <a:lnTo>
                    <a:pt x="983" y="749"/>
                  </a:lnTo>
                  <a:lnTo>
                    <a:pt x="1011" y="749"/>
                  </a:lnTo>
                  <a:lnTo>
                    <a:pt x="1018" y="749"/>
                  </a:lnTo>
                  <a:lnTo>
                    <a:pt x="1043" y="749"/>
                  </a:lnTo>
                  <a:lnTo>
                    <a:pt x="1079" y="749"/>
                  </a:lnTo>
                  <a:lnTo>
                    <a:pt x="1081" y="749"/>
                  </a:lnTo>
                  <a:lnTo>
                    <a:pt x="1104" y="749"/>
                  </a:lnTo>
                  <a:lnTo>
                    <a:pt x="1119" y="749"/>
                  </a:lnTo>
                  <a:lnTo>
                    <a:pt x="1137" y="749"/>
                  </a:lnTo>
                  <a:lnTo>
                    <a:pt x="1160" y="749"/>
                  </a:lnTo>
                  <a:lnTo>
                    <a:pt x="1175" y="749"/>
                  </a:lnTo>
                  <a:lnTo>
                    <a:pt x="1185" y="749"/>
                  </a:lnTo>
                  <a:lnTo>
                    <a:pt x="1203" y="749"/>
                  </a:lnTo>
                  <a:lnTo>
                    <a:pt x="1223" y="749"/>
                  </a:lnTo>
                  <a:lnTo>
                    <a:pt x="1228" y="749"/>
                  </a:lnTo>
                  <a:lnTo>
                    <a:pt x="1225" y="742"/>
                  </a:lnTo>
                  <a:lnTo>
                    <a:pt x="1225" y="739"/>
                  </a:lnTo>
                  <a:lnTo>
                    <a:pt x="1228" y="739"/>
                  </a:lnTo>
                  <a:lnTo>
                    <a:pt x="1235" y="747"/>
                  </a:lnTo>
                  <a:lnTo>
                    <a:pt x="1235" y="752"/>
                  </a:lnTo>
                  <a:lnTo>
                    <a:pt x="1241" y="757"/>
                  </a:lnTo>
                  <a:lnTo>
                    <a:pt x="1246" y="762"/>
                  </a:lnTo>
                  <a:lnTo>
                    <a:pt x="1248" y="759"/>
                  </a:lnTo>
                  <a:lnTo>
                    <a:pt x="1258" y="762"/>
                  </a:lnTo>
                  <a:lnTo>
                    <a:pt x="1261" y="765"/>
                  </a:lnTo>
                  <a:lnTo>
                    <a:pt x="1263" y="770"/>
                  </a:lnTo>
                  <a:lnTo>
                    <a:pt x="1266" y="767"/>
                  </a:lnTo>
                  <a:lnTo>
                    <a:pt x="1268" y="767"/>
                  </a:lnTo>
                  <a:lnTo>
                    <a:pt x="1271" y="770"/>
                  </a:lnTo>
                  <a:lnTo>
                    <a:pt x="1273" y="770"/>
                  </a:lnTo>
                  <a:lnTo>
                    <a:pt x="1273" y="772"/>
                  </a:lnTo>
                  <a:lnTo>
                    <a:pt x="1278" y="775"/>
                  </a:lnTo>
                  <a:lnTo>
                    <a:pt x="1281" y="772"/>
                  </a:lnTo>
                  <a:lnTo>
                    <a:pt x="1283" y="772"/>
                  </a:lnTo>
                  <a:lnTo>
                    <a:pt x="1286" y="770"/>
                  </a:lnTo>
                  <a:lnTo>
                    <a:pt x="1289" y="770"/>
                  </a:lnTo>
                  <a:lnTo>
                    <a:pt x="1289" y="772"/>
                  </a:lnTo>
                  <a:lnTo>
                    <a:pt x="1291" y="772"/>
                  </a:lnTo>
                  <a:lnTo>
                    <a:pt x="1296" y="772"/>
                  </a:lnTo>
                  <a:lnTo>
                    <a:pt x="1301" y="772"/>
                  </a:lnTo>
                  <a:lnTo>
                    <a:pt x="1301" y="775"/>
                  </a:lnTo>
                  <a:lnTo>
                    <a:pt x="1304" y="775"/>
                  </a:lnTo>
                  <a:lnTo>
                    <a:pt x="1306" y="775"/>
                  </a:lnTo>
                  <a:lnTo>
                    <a:pt x="1311" y="775"/>
                  </a:lnTo>
                  <a:lnTo>
                    <a:pt x="1321" y="770"/>
                  </a:lnTo>
                  <a:lnTo>
                    <a:pt x="1329" y="767"/>
                  </a:lnTo>
                  <a:lnTo>
                    <a:pt x="1334" y="770"/>
                  </a:lnTo>
                  <a:lnTo>
                    <a:pt x="1342" y="775"/>
                  </a:lnTo>
                  <a:lnTo>
                    <a:pt x="1369" y="790"/>
                  </a:lnTo>
                  <a:lnTo>
                    <a:pt x="1385" y="802"/>
                  </a:lnTo>
                  <a:lnTo>
                    <a:pt x="1385" y="807"/>
                  </a:lnTo>
                  <a:lnTo>
                    <a:pt x="1390" y="810"/>
                  </a:lnTo>
                  <a:lnTo>
                    <a:pt x="1392" y="810"/>
                  </a:lnTo>
                  <a:lnTo>
                    <a:pt x="1395" y="812"/>
                  </a:lnTo>
                  <a:lnTo>
                    <a:pt x="1395" y="815"/>
                  </a:lnTo>
                  <a:lnTo>
                    <a:pt x="1402" y="818"/>
                  </a:lnTo>
                  <a:lnTo>
                    <a:pt x="1405" y="820"/>
                  </a:lnTo>
                  <a:lnTo>
                    <a:pt x="1405" y="823"/>
                  </a:lnTo>
                  <a:lnTo>
                    <a:pt x="1405" y="825"/>
                  </a:lnTo>
                  <a:lnTo>
                    <a:pt x="1422" y="838"/>
                  </a:lnTo>
                  <a:lnTo>
                    <a:pt x="1430" y="868"/>
                  </a:lnTo>
                  <a:lnTo>
                    <a:pt x="1430" y="873"/>
                  </a:lnTo>
                  <a:lnTo>
                    <a:pt x="1430" y="881"/>
                  </a:lnTo>
                  <a:lnTo>
                    <a:pt x="1428" y="888"/>
                  </a:lnTo>
                  <a:lnTo>
                    <a:pt x="1425" y="893"/>
                  </a:lnTo>
                  <a:lnTo>
                    <a:pt x="1422" y="896"/>
                  </a:lnTo>
                  <a:lnTo>
                    <a:pt x="1420" y="898"/>
                  </a:lnTo>
                  <a:lnTo>
                    <a:pt x="1415" y="903"/>
                  </a:lnTo>
                  <a:lnTo>
                    <a:pt x="1415" y="906"/>
                  </a:lnTo>
                  <a:lnTo>
                    <a:pt x="1415" y="911"/>
                  </a:lnTo>
                  <a:lnTo>
                    <a:pt x="1417" y="913"/>
                  </a:lnTo>
                  <a:lnTo>
                    <a:pt x="1422" y="916"/>
                  </a:lnTo>
                  <a:lnTo>
                    <a:pt x="1425" y="916"/>
                  </a:lnTo>
                  <a:lnTo>
                    <a:pt x="1430" y="916"/>
                  </a:lnTo>
                  <a:lnTo>
                    <a:pt x="1435" y="911"/>
                  </a:lnTo>
                  <a:lnTo>
                    <a:pt x="1443" y="906"/>
                  </a:lnTo>
                  <a:lnTo>
                    <a:pt x="1448" y="903"/>
                  </a:lnTo>
                  <a:lnTo>
                    <a:pt x="1455" y="903"/>
                  </a:lnTo>
                  <a:lnTo>
                    <a:pt x="1463" y="901"/>
                  </a:lnTo>
                  <a:lnTo>
                    <a:pt x="1473" y="896"/>
                  </a:lnTo>
                  <a:lnTo>
                    <a:pt x="1478" y="893"/>
                  </a:lnTo>
                  <a:lnTo>
                    <a:pt x="1478" y="888"/>
                  </a:lnTo>
                  <a:lnTo>
                    <a:pt x="1478" y="883"/>
                  </a:lnTo>
                  <a:lnTo>
                    <a:pt x="1478" y="881"/>
                  </a:lnTo>
                  <a:lnTo>
                    <a:pt x="1478" y="878"/>
                  </a:lnTo>
                  <a:lnTo>
                    <a:pt x="1483" y="876"/>
                  </a:lnTo>
                  <a:lnTo>
                    <a:pt x="1488" y="876"/>
                  </a:lnTo>
                  <a:lnTo>
                    <a:pt x="1496" y="876"/>
                  </a:lnTo>
                  <a:lnTo>
                    <a:pt x="1506" y="876"/>
                  </a:lnTo>
                  <a:lnTo>
                    <a:pt x="1513" y="873"/>
                  </a:lnTo>
                  <a:lnTo>
                    <a:pt x="1519" y="871"/>
                  </a:lnTo>
                  <a:lnTo>
                    <a:pt x="1519" y="866"/>
                  </a:lnTo>
                  <a:lnTo>
                    <a:pt x="1519" y="863"/>
                  </a:lnTo>
                  <a:lnTo>
                    <a:pt x="1524" y="860"/>
                  </a:lnTo>
                  <a:lnTo>
                    <a:pt x="1536" y="853"/>
                  </a:lnTo>
                  <a:lnTo>
                    <a:pt x="1539" y="848"/>
                  </a:lnTo>
                  <a:lnTo>
                    <a:pt x="1546" y="843"/>
                  </a:lnTo>
                  <a:lnTo>
                    <a:pt x="1559" y="843"/>
                  </a:lnTo>
                  <a:lnTo>
                    <a:pt x="1577" y="843"/>
                  </a:lnTo>
                  <a:lnTo>
                    <a:pt x="1592" y="843"/>
                  </a:lnTo>
                  <a:lnTo>
                    <a:pt x="1599" y="845"/>
                  </a:lnTo>
                  <a:lnTo>
                    <a:pt x="1599" y="840"/>
                  </a:lnTo>
                  <a:lnTo>
                    <a:pt x="1602" y="838"/>
                  </a:lnTo>
                  <a:lnTo>
                    <a:pt x="1604" y="835"/>
                  </a:lnTo>
                  <a:lnTo>
                    <a:pt x="1615" y="838"/>
                  </a:lnTo>
                  <a:lnTo>
                    <a:pt x="1622" y="823"/>
                  </a:lnTo>
                  <a:lnTo>
                    <a:pt x="1630" y="800"/>
                  </a:lnTo>
                  <a:lnTo>
                    <a:pt x="1635" y="792"/>
                  </a:lnTo>
                  <a:lnTo>
                    <a:pt x="1637" y="787"/>
                  </a:lnTo>
                  <a:lnTo>
                    <a:pt x="1640" y="787"/>
                  </a:lnTo>
                  <a:lnTo>
                    <a:pt x="1645" y="792"/>
                  </a:lnTo>
                  <a:lnTo>
                    <a:pt x="1647" y="792"/>
                  </a:lnTo>
                  <a:lnTo>
                    <a:pt x="1650" y="792"/>
                  </a:lnTo>
                  <a:lnTo>
                    <a:pt x="1655" y="792"/>
                  </a:lnTo>
                  <a:lnTo>
                    <a:pt x="1658" y="795"/>
                  </a:lnTo>
                  <a:lnTo>
                    <a:pt x="1660" y="797"/>
                  </a:lnTo>
                  <a:lnTo>
                    <a:pt x="1663" y="828"/>
                  </a:lnTo>
                  <a:lnTo>
                    <a:pt x="1663" y="830"/>
                  </a:lnTo>
                  <a:lnTo>
                    <a:pt x="1665" y="830"/>
                  </a:lnTo>
                  <a:lnTo>
                    <a:pt x="1668" y="830"/>
                  </a:lnTo>
                  <a:lnTo>
                    <a:pt x="1668" y="833"/>
                  </a:lnTo>
                  <a:lnTo>
                    <a:pt x="1668" y="835"/>
                  </a:lnTo>
                  <a:lnTo>
                    <a:pt x="1665" y="838"/>
                  </a:lnTo>
                  <a:lnTo>
                    <a:pt x="1668" y="840"/>
                  </a:lnTo>
                  <a:lnTo>
                    <a:pt x="1668" y="838"/>
                  </a:lnTo>
                  <a:lnTo>
                    <a:pt x="1670" y="843"/>
                  </a:lnTo>
                  <a:lnTo>
                    <a:pt x="1668" y="845"/>
                  </a:lnTo>
                  <a:lnTo>
                    <a:pt x="1670" y="845"/>
                  </a:lnTo>
                  <a:lnTo>
                    <a:pt x="1673" y="848"/>
                  </a:lnTo>
                  <a:lnTo>
                    <a:pt x="1668" y="850"/>
                  </a:lnTo>
                  <a:lnTo>
                    <a:pt x="1665" y="850"/>
                  </a:lnTo>
                  <a:lnTo>
                    <a:pt x="1663" y="850"/>
                  </a:lnTo>
                  <a:lnTo>
                    <a:pt x="1663" y="853"/>
                  </a:lnTo>
                  <a:lnTo>
                    <a:pt x="1660" y="853"/>
                  </a:lnTo>
                  <a:lnTo>
                    <a:pt x="1660" y="850"/>
                  </a:lnTo>
                  <a:lnTo>
                    <a:pt x="1658" y="853"/>
                  </a:lnTo>
                  <a:lnTo>
                    <a:pt x="1658" y="855"/>
                  </a:lnTo>
                  <a:lnTo>
                    <a:pt x="1655" y="855"/>
                  </a:lnTo>
                  <a:lnTo>
                    <a:pt x="1655" y="858"/>
                  </a:lnTo>
                  <a:lnTo>
                    <a:pt x="1652" y="853"/>
                  </a:lnTo>
                  <a:lnTo>
                    <a:pt x="1647" y="855"/>
                  </a:lnTo>
                  <a:lnTo>
                    <a:pt x="1645" y="855"/>
                  </a:lnTo>
                  <a:lnTo>
                    <a:pt x="1647" y="860"/>
                  </a:lnTo>
                  <a:lnTo>
                    <a:pt x="1642" y="858"/>
                  </a:lnTo>
                  <a:lnTo>
                    <a:pt x="1642" y="853"/>
                  </a:lnTo>
                  <a:lnTo>
                    <a:pt x="1640" y="858"/>
                  </a:lnTo>
                  <a:lnTo>
                    <a:pt x="1637" y="863"/>
                  </a:lnTo>
                  <a:lnTo>
                    <a:pt x="1635" y="866"/>
                  </a:lnTo>
                  <a:lnTo>
                    <a:pt x="1632" y="866"/>
                  </a:lnTo>
                  <a:lnTo>
                    <a:pt x="1630" y="868"/>
                  </a:lnTo>
                  <a:lnTo>
                    <a:pt x="1627" y="868"/>
                  </a:lnTo>
                  <a:lnTo>
                    <a:pt x="1630" y="866"/>
                  </a:lnTo>
                  <a:lnTo>
                    <a:pt x="1627" y="868"/>
                  </a:lnTo>
                  <a:lnTo>
                    <a:pt x="1625" y="873"/>
                  </a:lnTo>
                  <a:lnTo>
                    <a:pt x="1625" y="871"/>
                  </a:lnTo>
                  <a:lnTo>
                    <a:pt x="1625" y="868"/>
                  </a:lnTo>
                  <a:lnTo>
                    <a:pt x="1620" y="871"/>
                  </a:lnTo>
                  <a:lnTo>
                    <a:pt x="1620" y="873"/>
                  </a:lnTo>
                  <a:lnTo>
                    <a:pt x="1617" y="876"/>
                  </a:lnTo>
                  <a:lnTo>
                    <a:pt x="1617" y="878"/>
                  </a:lnTo>
                  <a:lnTo>
                    <a:pt x="1615" y="881"/>
                  </a:lnTo>
                  <a:lnTo>
                    <a:pt x="1612" y="886"/>
                  </a:lnTo>
                  <a:lnTo>
                    <a:pt x="1610" y="891"/>
                  </a:lnTo>
                  <a:lnTo>
                    <a:pt x="1610" y="893"/>
                  </a:lnTo>
                  <a:lnTo>
                    <a:pt x="1612" y="896"/>
                  </a:lnTo>
                  <a:lnTo>
                    <a:pt x="1612" y="893"/>
                  </a:lnTo>
                  <a:lnTo>
                    <a:pt x="1615" y="893"/>
                  </a:lnTo>
                  <a:lnTo>
                    <a:pt x="1612" y="896"/>
                  </a:lnTo>
                  <a:lnTo>
                    <a:pt x="1610" y="896"/>
                  </a:lnTo>
                  <a:lnTo>
                    <a:pt x="1610" y="898"/>
                  </a:lnTo>
                  <a:lnTo>
                    <a:pt x="1607" y="901"/>
                  </a:lnTo>
                  <a:lnTo>
                    <a:pt x="1607" y="903"/>
                  </a:lnTo>
                  <a:lnTo>
                    <a:pt x="1610" y="903"/>
                  </a:lnTo>
                  <a:lnTo>
                    <a:pt x="1615" y="911"/>
                  </a:lnTo>
                  <a:lnTo>
                    <a:pt x="1615" y="913"/>
                  </a:lnTo>
                  <a:lnTo>
                    <a:pt x="1617" y="916"/>
                  </a:lnTo>
                  <a:lnTo>
                    <a:pt x="1622" y="913"/>
                  </a:lnTo>
                  <a:lnTo>
                    <a:pt x="1622" y="911"/>
                  </a:lnTo>
                  <a:lnTo>
                    <a:pt x="1620" y="908"/>
                  </a:lnTo>
                  <a:lnTo>
                    <a:pt x="1620" y="906"/>
                  </a:lnTo>
                  <a:lnTo>
                    <a:pt x="1622" y="908"/>
                  </a:lnTo>
                  <a:lnTo>
                    <a:pt x="1625" y="911"/>
                  </a:lnTo>
                  <a:lnTo>
                    <a:pt x="1625" y="916"/>
                  </a:lnTo>
                  <a:lnTo>
                    <a:pt x="1612" y="919"/>
                  </a:lnTo>
                  <a:lnTo>
                    <a:pt x="1612" y="916"/>
                  </a:lnTo>
                  <a:lnTo>
                    <a:pt x="1612" y="913"/>
                  </a:lnTo>
                  <a:lnTo>
                    <a:pt x="1612" y="916"/>
                  </a:lnTo>
                  <a:lnTo>
                    <a:pt x="1610" y="916"/>
                  </a:lnTo>
                  <a:lnTo>
                    <a:pt x="1610" y="919"/>
                  </a:lnTo>
                  <a:lnTo>
                    <a:pt x="1610" y="916"/>
                  </a:lnTo>
                  <a:lnTo>
                    <a:pt x="1607" y="919"/>
                  </a:lnTo>
                  <a:lnTo>
                    <a:pt x="1604" y="921"/>
                  </a:lnTo>
                  <a:lnTo>
                    <a:pt x="1604" y="916"/>
                  </a:lnTo>
                  <a:lnTo>
                    <a:pt x="1604" y="913"/>
                  </a:lnTo>
                  <a:lnTo>
                    <a:pt x="1602" y="916"/>
                  </a:lnTo>
                  <a:lnTo>
                    <a:pt x="1602" y="913"/>
                  </a:lnTo>
                  <a:lnTo>
                    <a:pt x="1599" y="916"/>
                  </a:lnTo>
                  <a:lnTo>
                    <a:pt x="1599" y="921"/>
                  </a:lnTo>
                  <a:lnTo>
                    <a:pt x="1589" y="924"/>
                  </a:lnTo>
                  <a:lnTo>
                    <a:pt x="1577" y="926"/>
                  </a:lnTo>
                  <a:lnTo>
                    <a:pt x="1569" y="929"/>
                  </a:lnTo>
                  <a:lnTo>
                    <a:pt x="1564" y="931"/>
                  </a:lnTo>
                  <a:lnTo>
                    <a:pt x="1564" y="934"/>
                  </a:lnTo>
                  <a:lnTo>
                    <a:pt x="1561" y="934"/>
                  </a:lnTo>
                  <a:lnTo>
                    <a:pt x="1559" y="936"/>
                  </a:lnTo>
                  <a:lnTo>
                    <a:pt x="1561" y="929"/>
                  </a:lnTo>
                  <a:lnTo>
                    <a:pt x="1561" y="926"/>
                  </a:lnTo>
                  <a:lnTo>
                    <a:pt x="1561" y="929"/>
                  </a:lnTo>
                  <a:lnTo>
                    <a:pt x="1559" y="936"/>
                  </a:lnTo>
                  <a:lnTo>
                    <a:pt x="1556" y="936"/>
                  </a:lnTo>
                  <a:lnTo>
                    <a:pt x="1554" y="939"/>
                  </a:lnTo>
                  <a:lnTo>
                    <a:pt x="1556" y="941"/>
                  </a:lnTo>
                  <a:lnTo>
                    <a:pt x="1559" y="944"/>
                  </a:lnTo>
                  <a:lnTo>
                    <a:pt x="1556" y="956"/>
                  </a:lnTo>
                  <a:lnTo>
                    <a:pt x="1554" y="961"/>
                  </a:lnTo>
                  <a:lnTo>
                    <a:pt x="1554" y="959"/>
                  </a:lnTo>
                  <a:lnTo>
                    <a:pt x="1554" y="961"/>
                  </a:lnTo>
                  <a:lnTo>
                    <a:pt x="1554" y="964"/>
                  </a:lnTo>
                  <a:lnTo>
                    <a:pt x="1551" y="966"/>
                  </a:lnTo>
                  <a:lnTo>
                    <a:pt x="1549" y="969"/>
                  </a:lnTo>
                  <a:lnTo>
                    <a:pt x="1546" y="974"/>
                  </a:lnTo>
                  <a:lnTo>
                    <a:pt x="1544" y="974"/>
                  </a:lnTo>
                  <a:lnTo>
                    <a:pt x="1544" y="972"/>
                  </a:lnTo>
                  <a:lnTo>
                    <a:pt x="1546" y="969"/>
                  </a:lnTo>
                  <a:lnTo>
                    <a:pt x="1544" y="966"/>
                  </a:lnTo>
                  <a:lnTo>
                    <a:pt x="1541" y="966"/>
                  </a:lnTo>
                  <a:lnTo>
                    <a:pt x="1539" y="964"/>
                  </a:lnTo>
                  <a:lnTo>
                    <a:pt x="1536" y="964"/>
                  </a:lnTo>
                  <a:lnTo>
                    <a:pt x="1534" y="959"/>
                  </a:lnTo>
                  <a:lnTo>
                    <a:pt x="1536" y="956"/>
                  </a:lnTo>
                  <a:lnTo>
                    <a:pt x="1539" y="954"/>
                  </a:lnTo>
                  <a:lnTo>
                    <a:pt x="1536" y="956"/>
                  </a:lnTo>
                  <a:lnTo>
                    <a:pt x="1534" y="959"/>
                  </a:lnTo>
                  <a:lnTo>
                    <a:pt x="1536" y="966"/>
                  </a:lnTo>
                  <a:lnTo>
                    <a:pt x="1536" y="969"/>
                  </a:lnTo>
                  <a:lnTo>
                    <a:pt x="1541" y="974"/>
                  </a:lnTo>
                  <a:lnTo>
                    <a:pt x="1541" y="977"/>
                  </a:lnTo>
                  <a:lnTo>
                    <a:pt x="1544" y="982"/>
                  </a:lnTo>
                  <a:lnTo>
                    <a:pt x="1541" y="984"/>
                  </a:lnTo>
                  <a:lnTo>
                    <a:pt x="1541" y="987"/>
                  </a:lnTo>
                  <a:lnTo>
                    <a:pt x="1536" y="994"/>
                  </a:lnTo>
                  <a:lnTo>
                    <a:pt x="1534" y="999"/>
                  </a:lnTo>
                  <a:lnTo>
                    <a:pt x="1534" y="1002"/>
                  </a:lnTo>
                  <a:lnTo>
                    <a:pt x="1531" y="1002"/>
                  </a:lnTo>
                  <a:lnTo>
                    <a:pt x="1529" y="1007"/>
                  </a:lnTo>
                  <a:lnTo>
                    <a:pt x="1529" y="1009"/>
                  </a:lnTo>
                  <a:lnTo>
                    <a:pt x="1526" y="1007"/>
                  </a:lnTo>
                  <a:lnTo>
                    <a:pt x="1529" y="999"/>
                  </a:lnTo>
                  <a:lnTo>
                    <a:pt x="1531" y="997"/>
                  </a:lnTo>
                  <a:lnTo>
                    <a:pt x="1534" y="994"/>
                  </a:lnTo>
                  <a:lnTo>
                    <a:pt x="1534" y="992"/>
                  </a:lnTo>
                  <a:lnTo>
                    <a:pt x="1531" y="994"/>
                  </a:lnTo>
                  <a:lnTo>
                    <a:pt x="1531" y="989"/>
                  </a:lnTo>
                  <a:lnTo>
                    <a:pt x="1529" y="989"/>
                  </a:lnTo>
                  <a:lnTo>
                    <a:pt x="1529" y="987"/>
                  </a:lnTo>
                  <a:lnTo>
                    <a:pt x="1531" y="987"/>
                  </a:lnTo>
                  <a:lnTo>
                    <a:pt x="1531" y="984"/>
                  </a:lnTo>
                  <a:lnTo>
                    <a:pt x="1526" y="987"/>
                  </a:lnTo>
                  <a:lnTo>
                    <a:pt x="1526" y="984"/>
                  </a:lnTo>
                  <a:lnTo>
                    <a:pt x="1524" y="987"/>
                  </a:lnTo>
                  <a:lnTo>
                    <a:pt x="1524" y="982"/>
                  </a:lnTo>
                  <a:lnTo>
                    <a:pt x="1526" y="982"/>
                  </a:lnTo>
                  <a:lnTo>
                    <a:pt x="1529" y="979"/>
                  </a:lnTo>
                  <a:lnTo>
                    <a:pt x="1524" y="977"/>
                  </a:lnTo>
                  <a:lnTo>
                    <a:pt x="1524" y="979"/>
                  </a:lnTo>
                  <a:lnTo>
                    <a:pt x="1521" y="979"/>
                  </a:lnTo>
                  <a:lnTo>
                    <a:pt x="1524" y="974"/>
                  </a:lnTo>
                  <a:lnTo>
                    <a:pt x="1524" y="977"/>
                  </a:lnTo>
                  <a:lnTo>
                    <a:pt x="1526" y="977"/>
                  </a:lnTo>
                  <a:lnTo>
                    <a:pt x="1526" y="974"/>
                  </a:lnTo>
                  <a:lnTo>
                    <a:pt x="1524" y="974"/>
                  </a:lnTo>
                  <a:lnTo>
                    <a:pt x="1521" y="972"/>
                  </a:lnTo>
                  <a:lnTo>
                    <a:pt x="1524" y="972"/>
                  </a:lnTo>
                  <a:lnTo>
                    <a:pt x="1526" y="972"/>
                  </a:lnTo>
                  <a:lnTo>
                    <a:pt x="1526" y="969"/>
                  </a:lnTo>
                  <a:lnTo>
                    <a:pt x="1524" y="969"/>
                  </a:lnTo>
                  <a:lnTo>
                    <a:pt x="1526" y="964"/>
                  </a:lnTo>
                  <a:lnTo>
                    <a:pt x="1529" y="964"/>
                  </a:lnTo>
                  <a:lnTo>
                    <a:pt x="1529" y="959"/>
                  </a:lnTo>
                  <a:lnTo>
                    <a:pt x="1526" y="961"/>
                  </a:lnTo>
                  <a:lnTo>
                    <a:pt x="1524" y="964"/>
                  </a:lnTo>
                  <a:lnTo>
                    <a:pt x="1524" y="961"/>
                  </a:lnTo>
                  <a:lnTo>
                    <a:pt x="1524" y="964"/>
                  </a:lnTo>
                  <a:lnTo>
                    <a:pt x="1521" y="964"/>
                  </a:lnTo>
                  <a:lnTo>
                    <a:pt x="1521" y="966"/>
                  </a:lnTo>
                  <a:lnTo>
                    <a:pt x="1519" y="966"/>
                  </a:lnTo>
                  <a:lnTo>
                    <a:pt x="1521" y="972"/>
                  </a:lnTo>
                  <a:lnTo>
                    <a:pt x="1519" y="977"/>
                  </a:lnTo>
                  <a:lnTo>
                    <a:pt x="1519" y="979"/>
                  </a:lnTo>
                  <a:lnTo>
                    <a:pt x="1521" y="984"/>
                  </a:lnTo>
                  <a:lnTo>
                    <a:pt x="1519" y="982"/>
                  </a:lnTo>
                  <a:lnTo>
                    <a:pt x="1516" y="979"/>
                  </a:lnTo>
                  <a:lnTo>
                    <a:pt x="1516" y="982"/>
                  </a:lnTo>
                  <a:lnTo>
                    <a:pt x="1519" y="984"/>
                  </a:lnTo>
                  <a:lnTo>
                    <a:pt x="1521" y="987"/>
                  </a:lnTo>
                  <a:lnTo>
                    <a:pt x="1524" y="992"/>
                  </a:lnTo>
                  <a:lnTo>
                    <a:pt x="1519" y="987"/>
                  </a:lnTo>
                  <a:lnTo>
                    <a:pt x="1516" y="987"/>
                  </a:lnTo>
                  <a:lnTo>
                    <a:pt x="1513" y="984"/>
                  </a:lnTo>
                  <a:lnTo>
                    <a:pt x="1513" y="987"/>
                  </a:lnTo>
                  <a:lnTo>
                    <a:pt x="1511" y="984"/>
                  </a:lnTo>
                  <a:lnTo>
                    <a:pt x="1508" y="984"/>
                  </a:lnTo>
                  <a:lnTo>
                    <a:pt x="1508" y="982"/>
                  </a:lnTo>
                  <a:lnTo>
                    <a:pt x="1511" y="979"/>
                  </a:lnTo>
                  <a:lnTo>
                    <a:pt x="1508" y="979"/>
                  </a:lnTo>
                  <a:lnTo>
                    <a:pt x="1506" y="984"/>
                  </a:lnTo>
                  <a:lnTo>
                    <a:pt x="1508" y="984"/>
                  </a:lnTo>
                  <a:lnTo>
                    <a:pt x="1511" y="987"/>
                  </a:lnTo>
                  <a:lnTo>
                    <a:pt x="1513" y="987"/>
                  </a:lnTo>
                  <a:lnTo>
                    <a:pt x="1519" y="992"/>
                  </a:lnTo>
                  <a:lnTo>
                    <a:pt x="1524" y="992"/>
                  </a:lnTo>
                  <a:lnTo>
                    <a:pt x="1524" y="994"/>
                  </a:lnTo>
                  <a:lnTo>
                    <a:pt x="1524" y="999"/>
                  </a:lnTo>
                  <a:lnTo>
                    <a:pt x="1521" y="999"/>
                  </a:lnTo>
                  <a:lnTo>
                    <a:pt x="1513" y="992"/>
                  </a:lnTo>
                  <a:lnTo>
                    <a:pt x="1519" y="999"/>
                  </a:lnTo>
                  <a:lnTo>
                    <a:pt x="1524" y="999"/>
                  </a:lnTo>
                  <a:lnTo>
                    <a:pt x="1521" y="1002"/>
                  </a:lnTo>
                  <a:lnTo>
                    <a:pt x="1524" y="1002"/>
                  </a:lnTo>
                  <a:lnTo>
                    <a:pt x="1524" y="1004"/>
                  </a:lnTo>
                  <a:lnTo>
                    <a:pt x="1521" y="1004"/>
                  </a:lnTo>
                  <a:lnTo>
                    <a:pt x="1521" y="1007"/>
                  </a:lnTo>
                  <a:lnTo>
                    <a:pt x="1516" y="1002"/>
                  </a:lnTo>
                  <a:lnTo>
                    <a:pt x="1519" y="1007"/>
                  </a:lnTo>
                  <a:lnTo>
                    <a:pt x="1521" y="1007"/>
                  </a:lnTo>
                  <a:lnTo>
                    <a:pt x="1524" y="1009"/>
                  </a:lnTo>
                  <a:lnTo>
                    <a:pt x="1524" y="1012"/>
                  </a:lnTo>
                  <a:lnTo>
                    <a:pt x="1521" y="1012"/>
                  </a:lnTo>
                  <a:lnTo>
                    <a:pt x="1519" y="1007"/>
                  </a:lnTo>
                  <a:lnTo>
                    <a:pt x="1513" y="1007"/>
                  </a:lnTo>
                  <a:lnTo>
                    <a:pt x="1516" y="1009"/>
                  </a:lnTo>
                  <a:lnTo>
                    <a:pt x="1519" y="1012"/>
                  </a:lnTo>
                  <a:lnTo>
                    <a:pt x="1519" y="1014"/>
                  </a:lnTo>
                  <a:lnTo>
                    <a:pt x="1524" y="1014"/>
                  </a:lnTo>
                  <a:lnTo>
                    <a:pt x="1524" y="1012"/>
                  </a:lnTo>
                  <a:lnTo>
                    <a:pt x="1529" y="1014"/>
                  </a:lnTo>
                  <a:lnTo>
                    <a:pt x="1529" y="1017"/>
                  </a:lnTo>
                  <a:lnTo>
                    <a:pt x="1531" y="1030"/>
                  </a:lnTo>
                  <a:lnTo>
                    <a:pt x="1536" y="1035"/>
                  </a:lnTo>
                  <a:lnTo>
                    <a:pt x="1534" y="1035"/>
                  </a:lnTo>
                  <a:lnTo>
                    <a:pt x="1531" y="1032"/>
                  </a:lnTo>
                  <a:lnTo>
                    <a:pt x="1531" y="1030"/>
                  </a:lnTo>
                  <a:lnTo>
                    <a:pt x="1529" y="1019"/>
                  </a:lnTo>
                  <a:lnTo>
                    <a:pt x="1529" y="1017"/>
                  </a:lnTo>
                  <a:lnTo>
                    <a:pt x="1529" y="1019"/>
                  </a:lnTo>
                  <a:lnTo>
                    <a:pt x="1529" y="1022"/>
                  </a:lnTo>
                  <a:lnTo>
                    <a:pt x="1526" y="1022"/>
                  </a:lnTo>
                  <a:lnTo>
                    <a:pt x="1529" y="1025"/>
                  </a:lnTo>
                  <a:lnTo>
                    <a:pt x="1531" y="1030"/>
                  </a:lnTo>
                  <a:lnTo>
                    <a:pt x="1529" y="1030"/>
                  </a:lnTo>
                  <a:lnTo>
                    <a:pt x="1529" y="1027"/>
                  </a:lnTo>
                  <a:lnTo>
                    <a:pt x="1524" y="1025"/>
                  </a:lnTo>
                  <a:lnTo>
                    <a:pt x="1524" y="1027"/>
                  </a:lnTo>
                  <a:lnTo>
                    <a:pt x="1526" y="1030"/>
                  </a:lnTo>
                  <a:lnTo>
                    <a:pt x="1524" y="1030"/>
                  </a:lnTo>
                  <a:lnTo>
                    <a:pt x="1521" y="1027"/>
                  </a:lnTo>
                  <a:lnTo>
                    <a:pt x="1521" y="1030"/>
                  </a:lnTo>
                  <a:lnTo>
                    <a:pt x="1519" y="1032"/>
                  </a:lnTo>
                  <a:lnTo>
                    <a:pt x="1516" y="1030"/>
                  </a:lnTo>
                  <a:lnTo>
                    <a:pt x="1516" y="1027"/>
                  </a:lnTo>
                  <a:lnTo>
                    <a:pt x="1516" y="1030"/>
                  </a:lnTo>
                  <a:lnTo>
                    <a:pt x="1516" y="1032"/>
                  </a:lnTo>
                  <a:lnTo>
                    <a:pt x="1524" y="1032"/>
                  </a:lnTo>
                  <a:lnTo>
                    <a:pt x="1526" y="1032"/>
                  </a:lnTo>
                  <a:lnTo>
                    <a:pt x="1526" y="1035"/>
                  </a:lnTo>
                  <a:lnTo>
                    <a:pt x="1526" y="1037"/>
                  </a:lnTo>
                  <a:lnTo>
                    <a:pt x="1526" y="1040"/>
                  </a:lnTo>
                  <a:lnTo>
                    <a:pt x="1529" y="1037"/>
                  </a:lnTo>
                  <a:lnTo>
                    <a:pt x="1529" y="1032"/>
                  </a:lnTo>
                  <a:lnTo>
                    <a:pt x="1531" y="1032"/>
                  </a:lnTo>
                  <a:lnTo>
                    <a:pt x="1531" y="1035"/>
                  </a:lnTo>
                  <a:lnTo>
                    <a:pt x="1531" y="1037"/>
                  </a:lnTo>
                  <a:lnTo>
                    <a:pt x="1531" y="1040"/>
                  </a:lnTo>
                  <a:lnTo>
                    <a:pt x="1529" y="1040"/>
                  </a:lnTo>
                  <a:lnTo>
                    <a:pt x="1526" y="1042"/>
                  </a:lnTo>
                  <a:lnTo>
                    <a:pt x="1526" y="1045"/>
                  </a:lnTo>
                  <a:lnTo>
                    <a:pt x="1521" y="1045"/>
                  </a:lnTo>
                  <a:lnTo>
                    <a:pt x="1519" y="1042"/>
                  </a:lnTo>
                  <a:lnTo>
                    <a:pt x="1516" y="1042"/>
                  </a:lnTo>
                  <a:lnTo>
                    <a:pt x="1519" y="1042"/>
                  </a:lnTo>
                  <a:lnTo>
                    <a:pt x="1513" y="1042"/>
                  </a:lnTo>
                  <a:lnTo>
                    <a:pt x="1511" y="1042"/>
                  </a:lnTo>
                  <a:lnTo>
                    <a:pt x="1513" y="1042"/>
                  </a:lnTo>
                  <a:lnTo>
                    <a:pt x="1521" y="1045"/>
                  </a:lnTo>
                  <a:lnTo>
                    <a:pt x="1519" y="1047"/>
                  </a:lnTo>
                  <a:lnTo>
                    <a:pt x="1516" y="1047"/>
                  </a:lnTo>
                  <a:lnTo>
                    <a:pt x="1519" y="1047"/>
                  </a:lnTo>
                  <a:lnTo>
                    <a:pt x="1516" y="1050"/>
                  </a:lnTo>
                  <a:lnTo>
                    <a:pt x="1516" y="1052"/>
                  </a:lnTo>
                  <a:lnTo>
                    <a:pt x="1513" y="1052"/>
                  </a:lnTo>
                  <a:lnTo>
                    <a:pt x="1511" y="1047"/>
                  </a:lnTo>
                  <a:lnTo>
                    <a:pt x="1513" y="1052"/>
                  </a:lnTo>
                  <a:lnTo>
                    <a:pt x="1516" y="1052"/>
                  </a:lnTo>
                  <a:lnTo>
                    <a:pt x="1519" y="1052"/>
                  </a:lnTo>
                  <a:lnTo>
                    <a:pt x="1521" y="1050"/>
                  </a:lnTo>
                  <a:lnTo>
                    <a:pt x="1521" y="1052"/>
                  </a:lnTo>
                  <a:lnTo>
                    <a:pt x="1524" y="1052"/>
                  </a:lnTo>
                  <a:lnTo>
                    <a:pt x="1519" y="1055"/>
                  </a:lnTo>
                  <a:lnTo>
                    <a:pt x="1519" y="1057"/>
                  </a:lnTo>
                  <a:lnTo>
                    <a:pt x="1506" y="1060"/>
                  </a:lnTo>
                  <a:lnTo>
                    <a:pt x="1501" y="1067"/>
                  </a:lnTo>
                  <a:lnTo>
                    <a:pt x="1498" y="1073"/>
                  </a:lnTo>
                  <a:lnTo>
                    <a:pt x="1496" y="1073"/>
                  </a:lnTo>
                  <a:lnTo>
                    <a:pt x="1491" y="1075"/>
                  </a:lnTo>
                  <a:lnTo>
                    <a:pt x="1486" y="1075"/>
                  </a:lnTo>
                  <a:lnTo>
                    <a:pt x="1481" y="1078"/>
                  </a:lnTo>
                  <a:lnTo>
                    <a:pt x="1476" y="1083"/>
                  </a:lnTo>
                  <a:lnTo>
                    <a:pt x="1476" y="1085"/>
                  </a:lnTo>
                  <a:lnTo>
                    <a:pt x="1473" y="1088"/>
                  </a:lnTo>
                  <a:lnTo>
                    <a:pt x="1468" y="1095"/>
                  </a:lnTo>
                  <a:lnTo>
                    <a:pt x="1463" y="1098"/>
                  </a:lnTo>
                  <a:lnTo>
                    <a:pt x="1460" y="1100"/>
                  </a:lnTo>
                  <a:lnTo>
                    <a:pt x="1455" y="1100"/>
                  </a:lnTo>
                  <a:lnTo>
                    <a:pt x="1453" y="1105"/>
                  </a:lnTo>
                  <a:lnTo>
                    <a:pt x="1450" y="1108"/>
                  </a:lnTo>
                  <a:lnTo>
                    <a:pt x="1445" y="1115"/>
                  </a:lnTo>
                  <a:lnTo>
                    <a:pt x="1443" y="1123"/>
                  </a:lnTo>
                  <a:lnTo>
                    <a:pt x="1440" y="1133"/>
                  </a:lnTo>
                  <a:lnTo>
                    <a:pt x="1443" y="1146"/>
                  </a:lnTo>
                  <a:lnTo>
                    <a:pt x="1445" y="1153"/>
                  </a:lnTo>
                  <a:lnTo>
                    <a:pt x="1448" y="1161"/>
                  </a:lnTo>
                  <a:lnTo>
                    <a:pt x="1455" y="1173"/>
                  </a:lnTo>
                  <a:lnTo>
                    <a:pt x="1458" y="1186"/>
                  </a:lnTo>
                  <a:lnTo>
                    <a:pt x="1460" y="1196"/>
                  </a:lnTo>
                  <a:lnTo>
                    <a:pt x="1463" y="1199"/>
                  </a:lnTo>
                  <a:lnTo>
                    <a:pt x="1463" y="1201"/>
                  </a:lnTo>
                  <a:lnTo>
                    <a:pt x="1463" y="1209"/>
                  </a:lnTo>
                  <a:lnTo>
                    <a:pt x="1460" y="1221"/>
                  </a:lnTo>
                  <a:lnTo>
                    <a:pt x="1460" y="1224"/>
                  </a:lnTo>
                  <a:lnTo>
                    <a:pt x="1458" y="1227"/>
                  </a:lnTo>
                  <a:lnTo>
                    <a:pt x="1458" y="1229"/>
                  </a:lnTo>
                  <a:lnTo>
                    <a:pt x="1458" y="1232"/>
                  </a:lnTo>
                  <a:lnTo>
                    <a:pt x="1455" y="1237"/>
                  </a:lnTo>
                  <a:lnTo>
                    <a:pt x="1458" y="1234"/>
                  </a:lnTo>
                  <a:lnTo>
                    <a:pt x="1458" y="1232"/>
                  </a:lnTo>
                  <a:lnTo>
                    <a:pt x="1455" y="1234"/>
                  </a:lnTo>
                  <a:lnTo>
                    <a:pt x="1453" y="1234"/>
                  </a:lnTo>
                  <a:lnTo>
                    <a:pt x="1450" y="1234"/>
                  </a:lnTo>
                  <a:lnTo>
                    <a:pt x="1445" y="1234"/>
                  </a:lnTo>
                  <a:lnTo>
                    <a:pt x="1445" y="1232"/>
                  </a:lnTo>
                  <a:lnTo>
                    <a:pt x="1445" y="1229"/>
                  </a:lnTo>
                  <a:lnTo>
                    <a:pt x="1443" y="1221"/>
                  </a:lnTo>
                  <a:lnTo>
                    <a:pt x="1435" y="1219"/>
                  </a:lnTo>
                  <a:lnTo>
                    <a:pt x="1435" y="1216"/>
                  </a:lnTo>
                  <a:lnTo>
                    <a:pt x="1433" y="1211"/>
                  </a:lnTo>
                  <a:lnTo>
                    <a:pt x="1430" y="1209"/>
                  </a:lnTo>
                  <a:lnTo>
                    <a:pt x="1430" y="1204"/>
                  </a:lnTo>
                  <a:lnTo>
                    <a:pt x="1428" y="1204"/>
                  </a:lnTo>
                  <a:lnTo>
                    <a:pt x="1422" y="1196"/>
                  </a:lnTo>
                  <a:lnTo>
                    <a:pt x="1420" y="1191"/>
                  </a:lnTo>
                  <a:lnTo>
                    <a:pt x="1422" y="1191"/>
                  </a:lnTo>
                  <a:lnTo>
                    <a:pt x="1425" y="1189"/>
                  </a:lnTo>
                  <a:lnTo>
                    <a:pt x="1425" y="1186"/>
                  </a:lnTo>
                  <a:lnTo>
                    <a:pt x="1425" y="1184"/>
                  </a:lnTo>
                  <a:lnTo>
                    <a:pt x="1420" y="1189"/>
                  </a:lnTo>
                  <a:lnTo>
                    <a:pt x="1417" y="1186"/>
                  </a:lnTo>
                  <a:lnTo>
                    <a:pt x="1420" y="1181"/>
                  </a:lnTo>
                  <a:lnTo>
                    <a:pt x="1420" y="1176"/>
                  </a:lnTo>
                  <a:lnTo>
                    <a:pt x="1422" y="1166"/>
                  </a:lnTo>
                  <a:lnTo>
                    <a:pt x="1420" y="1163"/>
                  </a:lnTo>
                  <a:lnTo>
                    <a:pt x="1417" y="1161"/>
                  </a:lnTo>
                  <a:lnTo>
                    <a:pt x="1415" y="1161"/>
                  </a:lnTo>
                  <a:lnTo>
                    <a:pt x="1407" y="1153"/>
                  </a:lnTo>
                  <a:lnTo>
                    <a:pt x="1402" y="1146"/>
                  </a:lnTo>
                  <a:lnTo>
                    <a:pt x="1397" y="1143"/>
                  </a:lnTo>
                  <a:lnTo>
                    <a:pt x="1395" y="1146"/>
                  </a:lnTo>
                  <a:lnTo>
                    <a:pt x="1392" y="1148"/>
                  </a:lnTo>
                  <a:lnTo>
                    <a:pt x="1387" y="1151"/>
                  </a:lnTo>
                  <a:lnTo>
                    <a:pt x="1380" y="1153"/>
                  </a:lnTo>
                  <a:lnTo>
                    <a:pt x="1377" y="1151"/>
                  </a:lnTo>
                  <a:lnTo>
                    <a:pt x="1377" y="1146"/>
                  </a:lnTo>
                  <a:lnTo>
                    <a:pt x="1374" y="1143"/>
                  </a:lnTo>
                  <a:lnTo>
                    <a:pt x="1372" y="1143"/>
                  </a:lnTo>
                  <a:lnTo>
                    <a:pt x="1367" y="1143"/>
                  </a:lnTo>
                  <a:lnTo>
                    <a:pt x="1364" y="1141"/>
                  </a:lnTo>
                  <a:lnTo>
                    <a:pt x="1362" y="1138"/>
                  </a:lnTo>
                  <a:lnTo>
                    <a:pt x="1359" y="1138"/>
                  </a:lnTo>
                  <a:lnTo>
                    <a:pt x="1352" y="1141"/>
                  </a:lnTo>
                  <a:lnTo>
                    <a:pt x="1347" y="1138"/>
                  </a:lnTo>
                  <a:lnTo>
                    <a:pt x="1347" y="1141"/>
                  </a:lnTo>
                  <a:lnTo>
                    <a:pt x="1342" y="1141"/>
                  </a:lnTo>
                  <a:lnTo>
                    <a:pt x="1339" y="1141"/>
                  </a:lnTo>
                  <a:lnTo>
                    <a:pt x="1337" y="1133"/>
                  </a:lnTo>
                  <a:lnTo>
                    <a:pt x="1334" y="1141"/>
                  </a:lnTo>
                  <a:lnTo>
                    <a:pt x="1331" y="1141"/>
                  </a:lnTo>
                  <a:lnTo>
                    <a:pt x="1326" y="1141"/>
                  </a:lnTo>
                  <a:lnTo>
                    <a:pt x="1316" y="1138"/>
                  </a:lnTo>
                  <a:lnTo>
                    <a:pt x="1311" y="1143"/>
                  </a:lnTo>
                  <a:lnTo>
                    <a:pt x="1309" y="1143"/>
                  </a:lnTo>
                  <a:lnTo>
                    <a:pt x="1301" y="1141"/>
                  </a:lnTo>
                  <a:lnTo>
                    <a:pt x="1299" y="1143"/>
                  </a:lnTo>
                  <a:lnTo>
                    <a:pt x="1299" y="1146"/>
                  </a:lnTo>
                  <a:lnTo>
                    <a:pt x="1301" y="1146"/>
                  </a:lnTo>
                  <a:lnTo>
                    <a:pt x="1304" y="1146"/>
                  </a:lnTo>
                  <a:lnTo>
                    <a:pt x="1306" y="1143"/>
                  </a:lnTo>
                  <a:lnTo>
                    <a:pt x="1309" y="1146"/>
                  </a:lnTo>
                  <a:lnTo>
                    <a:pt x="1314" y="1148"/>
                  </a:lnTo>
                  <a:lnTo>
                    <a:pt x="1309" y="1153"/>
                  </a:lnTo>
                  <a:lnTo>
                    <a:pt x="1311" y="1156"/>
                  </a:lnTo>
                  <a:lnTo>
                    <a:pt x="1316" y="1158"/>
                  </a:lnTo>
                  <a:lnTo>
                    <a:pt x="1316" y="1161"/>
                  </a:lnTo>
                  <a:lnTo>
                    <a:pt x="1319" y="1163"/>
                  </a:lnTo>
                  <a:lnTo>
                    <a:pt x="1316" y="1163"/>
                  </a:lnTo>
                  <a:lnTo>
                    <a:pt x="1314" y="1163"/>
                  </a:lnTo>
                  <a:lnTo>
                    <a:pt x="1311" y="1161"/>
                  </a:lnTo>
                  <a:lnTo>
                    <a:pt x="1306" y="1158"/>
                  </a:lnTo>
                  <a:lnTo>
                    <a:pt x="1304" y="1156"/>
                  </a:lnTo>
                  <a:lnTo>
                    <a:pt x="1301" y="1156"/>
                  </a:lnTo>
                  <a:lnTo>
                    <a:pt x="1299" y="1158"/>
                  </a:lnTo>
                  <a:lnTo>
                    <a:pt x="1301" y="1158"/>
                  </a:lnTo>
                  <a:lnTo>
                    <a:pt x="1304" y="1161"/>
                  </a:lnTo>
                  <a:lnTo>
                    <a:pt x="1301" y="1163"/>
                  </a:lnTo>
                  <a:lnTo>
                    <a:pt x="1299" y="1158"/>
                  </a:lnTo>
                  <a:lnTo>
                    <a:pt x="1294" y="1161"/>
                  </a:lnTo>
                  <a:lnTo>
                    <a:pt x="1291" y="1163"/>
                  </a:lnTo>
                  <a:lnTo>
                    <a:pt x="1286" y="1158"/>
                  </a:lnTo>
                  <a:lnTo>
                    <a:pt x="1281" y="1156"/>
                  </a:lnTo>
                  <a:lnTo>
                    <a:pt x="1273" y="1151"/>
                  </a:lnTo>
                  <a:lnTo>
                    <a:pt x="1268" y="1151"/>
                  </a:lnTo>
                  <a:lnTo>
                    <a:pt x="1273" y="1153"/>
                  </a:lnTo>
                  <a:lnTo>
                    <a:pt x="1271" y="1156"/>
                  </a:lnTo>
                  <a:lnTo>
                    <a:pt x="1263" y="1153"/>
                  </a:lnTo>
                  <a:lnTo>
                    <a:pt x="1256" y="1153"/>
                  </a:lnTo>
                  <a:lnTo>
                    <a:pt x="1251" y="1151"/>
                  </a:lnTo>
                  <a:lnTo>
                    <a:pt x="1238" y="1153"/>
                  </a:lnTo>
                  <a:lnTo>
                    <a:pt x="1233" y="1156"/>
                  </a:lnTo>
                  <a:lnTo>
                    <a:pt x="1230" y="1156"/>
                  </a:lnTo>
                  <a:lnTo>
                    <a:pt x="1228" y="1156"/>
                  </a:lnTo>
                  <a:lnTo>
                    <a:pt x="1228" y="1151"/>
                  </a:lnTo>
                  <a:lnTo>
                    <a:pt x="1225" y="1151"/>
                  </a:lnTo>
                  <a:lnTo>
                    <a:pt x="1225" y="1153"/>
                  </a:lnTo>
                  <a:lnTo>
                    <a:pt x="1228" y="1158"/>
                  </a:lnTo>
                  <a:lnTo>
                    <a:pt x="1220" y="1163"/>
                  </a:lnTo>
                  <a:lnTo>
                    <a:pt x="1215" y="1168"/>
                  </a:lnTo>
                  <a:lnTo>
                    <a:pt x="1208" y="1171"/>
                  </a:lnTo>
                  <a:lnTo>
                    <a:pt x="1205" y="1171"/>
                  </a:lnTo>
                  <a:lnTo>
                    <a:pt x="1203" y="1171"/>
                  </a:lnTo>
                  <a:lnTo>
                    <a:pt x="1198" y="1171"/>
                  </a:lnTo>
                  <a:lnTo>
                    <a:pt x="1200" y="1176"/>
                  </a:lnTo>
                  <a:lnTo>
                    <a:pt x="1198" y="1179"/>
                  </a:lnTo>
                  <a:lnTo>
                    <a:pt x="1195" y="1181"/>
                  </a:lnTo>
                  <a:lnTo>
                    <a:pt x="1192" y="1181"/>
                  </a:lnTo>
                  <a:lnTo>
                    <a:pt x="1185" y="1184"/>
                  </a:lnTo>
                  <a:lnTo>
                    <a:pt x="1187" y="1189"/>
                  </a:lnTo>
                  <a:lnTo>
                    <a:pt x="1190" y="1189"/>
                  </a:lnTo>
                  <a:lnTo>
                    <a:pt x="1185" y="1194"/>
                  </a:lnTo>
                  <a:lnTo>
                    <a:pt x="1182" y="1196"/>
                  </a:lnTo>
                  <a:lnTo>
                    <a:pt x="1182" y="1204"/>
                  </a:lnTo>
                  <a:lnTo>
                    <a:pt x="1185" y="1209"/>
                  </a:lnTo>
                  <a:lnTo>
                    <a:pt x="1185" y="1214"/>
                  </a:lnTo>
                  <a:lnTo>
                    <a:pt x="1190" y="1221"/>
                  </a:lnTo>
                  <a:lnTo>
                    <a:pt x="1187" y="1221"/>
                  </a:lnTo>
                  <a:lnTo>
                    <a:pt x="1180" y="1219"/>
                  </a:lnTo>
                  <a:lnTo>
                    <a:pt x="1175" y="1219"/>
                  </a:lnTo>
                  <a:lnTo>
                    <a:pt x="1167" y="1214"/>
                  </a:lnTo>
                  <a:lnTo>
                    <a:pt x="1160" y="1211"/>
                  </a:lnTo>
                  <a:lnTo>
                    <a:pt x="1157" y="1209"/>
                  </a:lnTo>
                  <a:lnTo>
                    <a:pt x="1155" y="1204"/>
                  </a:lnTo>
                  <a:lnTo>
                    <a:pt x="1152" y="1196"/>
                  </a:lnTo>
                  <a:lnTo>
                    <a:pt x="1152" y="1194"/>
                  </a:lnTo>
                  <a:lnTo>
                    <a:pt x="1150" y="1191"/>
                  </a:lnTo>
                  <a:lnTo>
                    <a:pt x="1144" y="1186"/>
                  </a:lnTo>
                  <a:lnTo>
                    <a:pt x="1139" y="1179"/>
                  </a:lnTo>
                  <a:lnTo>
                    <a:pt x="1134" y="1168"/>
                  </a:lnTo>
                  <a:lnTo>
                    <a:pt x="1129" y="1158"/>
                  </a:lnTo>
                  <a:lnTo>
                    <a:pt x="1127" y="1156"/>
                  </a:lnTo>
                  <a:lnTo>
                    <a:pt x="1124" y="1153"/>
                  </a:lnTo>
                  <a:lnTo>
                    <a:pt x="1117" y="1151"/>
                  </a:lnTo>
                  <a:lnTo>
                    <a:pt x="1114" y="1151"/>
                  </a:lnTo>
                  <a:lnTo>
                    <a:pt x="1109" y="1151"/>
                  </a:lnTo>
                  <a:lnTo>
                    <a:pt x="1107" y="1153"/>
                  </a:lnTo>
                  <a:lnTo>
                    <a:pt x="1101" y="1156"/>
                  </a:lnTo>
                  <a:lnTo>
                    <a:pt x="1099" y="1161"/>
                  </a:lnTo>
                  <a:lnTo>
                    <a:pt x="1096" y="1163"/>
                  </a:lnTo>
                  <a:lnTo>
                    <a:pt x="1094" y="1163"/>
                  </a:lnTo>
                  <a:lnTo>
                    <a:pt x="1091" y="1163"/>
                  </a:lnTo>
                  <a:lnTo>
                    <a:pt x="1089" y="1163"/>
                  </a:lnTo>
                  <a:lnTo>
                    <a:pt x="1081" y="1161"/>
                  </a:lnTo>
                  <a:lnTo>
                    <a:pt x="1074" y="1153"/>
                  </a:lnTo>
                  <a:lnTo>
                    <a:pt x="1069" y="1151"/>
                  </a:lnTo>
                  <a:lnTo>
                    <a:pt x="1066" y="1143"/>
                  </a:lnTo>
                  <a:lnTo>
                    <a:pt x="1066" y="1138"/>
                  </a:lnTo>
                  <a:lnTo>
                    <a:pt x="1064" y="1136"/>
                  </a:lnTo>
                  <a:lnTo>
                    <a:pt x="1059" y="1131"/>
                  </a:lnTo>
                  <a:lnTo>
                    <a:pt x="1053" y="1128"/>
                  </a:lnTo>
                  <a:lnTo>
                    <a:pt x="1048" y="1120"/>
                  </a:lnTo>
                  <a:lnTo>
                    <a:pt x="1043" y="1115"/>
                  </a:lnTo>
                  <a:lnTo>
                    <a:pt x="1041" y="1115"/>
                  </a:lnTo>
                  <a:lnTo>
                    <a:pt x="1028" y="1115"/>
                  </a:lnTo>
                  <a:lnTo>
                    <a:pt x="1016" y="1115"/>
                  </a:lnTo>
                  <a:lnTo>
                    <a:pt x="1013" y="1123"/>
                  </a:lnTo>
                  <a:lnTo>
                    <a:pt x="998" y="1123"/>
                  </a:lnTo>
                  <a:lnTo>
                    <a:pt x="993" y="1123"/>
                  </a:lnTo>
                  <a:lnTo>
                    <a:pt x="980" y="1123"/>
                  </a:lnTo>
                  <a:lnTo>
                    <a:pt x="970" y="1123"/>
                  </a:lnTo>
                  <a:lnTo>
                    <a:pt x="968" y="1123"/>
                  </a:lnTo>
                  <a:lnTo>
                    <a:pt x="942" y="1113"/>
                  </a:lnTo>
                  <a:lnTo>
                    <a:pt x="922" y="1105"/>
                  </a:lnTo>
                  <a:lnTo>
                    <a:pt x="912" y="1100"/>
                  </a:lnTo>
                  <a:lnTo>
                    <a:pt x="909" y="1098"/>
                  </a:lnTo>
                  <a:lnTo>
                    <a:pt x="892" y="1098"/>
                  </a:lnTo>
                  <a:lnTo>
                    <a:pt x="874" y="1100"/>
                  </a:lnTo>
                  <a:lnTo>
                    <a:pt x="871" y="1100"/>
                  </a:lnTo>
                  <a:close/>
                  <a:moveTo>
                    <a:pt x="634" y="600"/>
                  </a:moveTo>
                  <a:lnTo>
                    <a:pt x="619" y="585"/>
                  </a:lnTo>
                  <a:lnTo>
                    <a:pt x="616" y="578"/>
                  </a:lnTo>
                  <a:lnTo>
                    <a:pt x="616" y="573"/>
                  </a:lnTo>
                  <a:lnTo>
                    <a:pt x="611" y="560"/>
                  </a:lnTo>
                  <a:lnTo>
                    <a:pt x="616" y="560"/>
                  </a:lnTo>
                  <a:lnTo>
                    <a:pt x="619" y="565"/>
                  </a:lnTo>
                  <a:lnTo>
                    <a:pt x="626" y="570"/>
                  </a:lnTo>
                  <a:lnTo>
                    <a:pt x="626" y="573"/>
                  </a:lnTo>
                  <a:lnTo>
                    <a:pt x="626" y="575"/>
                  </a:lnTo>
                  <a:lnTo>
                    <a:pt x="624" y="578"/>
                  </a:lnTo>
                  <a:lnTo>
                    <a:pt x="626" y="583"/>
                  </a:lnTo>
                  <a:lnTo>
                    <a:pt x="634" y="588"/>
                  </a:lnTo>
                  <a:lnTo>
                    <a:pt x="634" y="600"/>
                  </a:lnTo>
                  <a:close/>
                  <a:moveTo>
                    <a:pt x="591" y="540"/>
                  </a:moveTo>
                  <a:lnTo>
                    <a:pt x="591" y="545"/>
                  </a:lnTo>
                  <a:lnTo>
                    <a:pt x="591" y="547"/>
                  </a:lnTo>
                  <a:lnTo>
                    <a:pt x="588" y="555"/>
                  </a:lnTo>
                  <a:lnTo>
                    <a:pt x="586" y="545"/>
                  </a:lnTo>
                  <a:lnTo>
                    <a:pt x="581" y="532"/>
                  </a:lnTo>
                  <a:lnTo>
                    <a:pt x="581" y="530"/>
                  </a:lnTo>
                  <a:lnTo>
                    <a:pt x="581" y="525"/>
                  </a:lnTo>
                  <a:lnTo>
                    <a:pt x="583" y="527"/>
                  </a:lnTo>
                  <a:lnTo>
                    <a:pt x="588" y="530"/>
                  </a:lnTo>
                  <a:lnTo>
                    <a:pt x="591" y="540"/>
                  </a:lnTo>
                  <a:close/>
                  <a:moveTo>
                    <a:pt x="583" y="507"/>
                  </a:moveTo>
                  <a:lnTo>
                    <a:pt x="586" y="520"/>
                  </a:lnTo>
                  <a:lnTo>
                    <a:pt x="581" y="517"/>
                  </a:lnTo>
                  <a:lnTo>
                    <a:pt x="576" y="517"/>
                  </a:lnTo>
                  <a:lnTo>
                    <a:pt x="576" y="522"/>
                  </a:lnTo>
                  <a:lnTo>
                    <a:pt x="576" y="525"/>
                  </a:lnTo>
                  <a:lnTo>
                    <a:pt x="568" y="517"/>
                  </a:lnTo>
                  <a:lnTo>
                    <a:pt x="563" y="512"/>
                  </a:lnTo>
                  <a:lnTo>
                    <a:pt x="566" y="504"/>
                  </a:lnTo>
                  <a:lnTo>
                    <a:pt x="568" y="504"/>
                  </a:lnTo>
                  <a:lnTo>
                    <a:pt x="571" y="502"/>
                  </a:lnTo>
                  <a:lnTo>
                    <a:pt x="578" y="507"/>
                  </a:lnTo>
                  <a:lnTo>
                    <a:pt x="583" y="507"/>
                  </a:lnTo>
                  <a:close/>
                  <a:moveTo>
                    <a:pt x="32" y="345"/>
                  </a:moveTo>
                  <a:lnTo>
                    <a:pt x="20" y="333"/>
                  </a:lnTo>
                  <a:lnTo>
                    <a:pt x="15" y="330"/>
                  </a:lnTo>
                  <a:lnTo>
                    <a:pt x="10" y="330"/>
                  </a:lnTo>
                  <a:lnTo>
                    <a:pt x="5" y="330"/>
                  </a:lnTo>
                  <a:lnTo>
                    <a:pt x="2" y="330"/>
                  </a:lnTo>
                  <a:lnTo>
                    <a:pt x="0" y="325"/>
                  </a:lnTo>
                  <a:lnTo>
                    <a:pt x="0" y="320"/>
                  </a:lnTo>
                  <a:lnTo>
                    <a:pt x="5" y="320"/>
                  </a:lnTo>
                  <a:lnTo>
                    <a:pt x="12" y="323"/>
                  </a:lnTo>
                  <a:lnTo>
                    <a:pt x="15" y="323"/>
                  </a:lnTo>
                  <a:lnTo>
                    <a:pt x="20" y="323"/>
                  </a:lnTo>
                  <a:lnTo>
                    <a:pt x="22" y="323"/>
                  </a:lnTo>
                  <a:lnTo>
                    <a:pt x="30" y="328"/>
                  </a:lnTo>
                  <a:lnTo>
                    <a:pt x="43" y="333"/>
                  </a:lnTo>
                  <a:lnTo>
                    <a:pt x="45" y="338"/>
                  </a:lnTo>
                  <a:lnTo>
                    <a:pt x="40" y="338"/>
                  </a:lnTo>
                  <a:lnTo>
                    <a:pt x="37" y="338"/>
                  </a:lnTo>
                  <a:lnTo>
                    <a:pt x="32" y="345"/>
                  </a:lnTo>
                  <a:close/>
                  <a:moveTo>
                    <a:pt x="257" y="1340"/>
                  </a:moveTo>
                  <a:lnTo>
                    <a:pt x="252" y="1338"/>
                  </a:lnTo>
                  <a:lnTo>
                    <a:pt x="252" y="1330"/>
                  </a:lnTo>
                  <a:lnTo>
                    <a:pt x="252" y="1325"/>
                  </a:lnTo>
                  <a:lnTo>
                    <a:pt x="255" y="1322"/>
                  </a:lnTo>
                  <a:lnTo>
                    <a:pt x="255" y="1320"/>
                  </a:lnTo>
                  <a:lnTo>
                    <a:pt x="252" y="1320"/>
                  </a:lnTo>
                  <a:lnTo>
                    <a:pt x="255" y="1317"/>
                  </a:lnTo>
                  <a:lnTo>
                    <a:pt x="257" y="1320"/>
                  </a:lnTo>
                  <a:lnTo>
                    <a:pt x="262" y="1320"/>
                  </a:lnTo>
                  <a:lnTo>
                    <a:pt x="267" y="1325"/>
                  </a:lnTo>
                  <a:lnTo>
                    <a:pt x="267" y="1327"/>
                  </a:lnTo>
                  <a:lnTo>
                    <a:pt x="270" y="1330"/>
                  </a:lnTo>
                  <a:lnTo>
                    <a:pt x="270" y="1333"/>
                  </a:lnTo>
                  <a:lnTo>
                    <a:pt x="267" y="1335"/>
                  </a:lnTo>
                  <a:lnTo>
                    <a:pt x="262" y="1335"/>
                  </a:lnTo>
                  <a:lnTo>
                    <a:pt x="260" y="1338"/>
                  </a:lnTo>
                  <a:lnTo>
                    <a:pt x="257" y="1340"/>
                  </a:lnTo>
                  <a:close/>
                  <a:moveTo>
                    <a:pt x="65" y="641"/>
                  </a:moveTo>
                  <a:lnTo>
                    <a:pt x="63" y="641"/>
                  </a:lnTo>
                  <a:lnTo>
                    <a:pt x="58" y="643"/>
                  </a:lnTo>
                  <a:lnTo>
                    <a:pt x="55" y="641"/>
                  </a:lnTo>
                  <a:lnTo>
                    <a:pt x="55" y="638"/>
                  </a:lnTo>
                  <a:lnTo>
                    <a:pt x="58" y="636"/>
                  </a:lnTo>
                  <a:lnTo>
                    <a:pt x="60" y="633"/>
                  </a:lnTo>
                  <a:lnTo>
                    <a:pt x="63" y="636"/>
                  </a:lnTo>
                  <a:lnTo>
                    <a:pt x="65" y="641"/>
                  </a:lnTo>
                  <a:close/>
                  <a:moveTo>
                    <a:pt x="80" y="638"/>
                  </a:moveTo>
                  <a:lnTo>
                    <a:pt x="78" y="631"/>
                  </a:lnTo>
                  <a:lnTo>
                    <a:pt x="75" y="623"/>
                  </a:lnTo>
                  <a:lnTo>
                    <a:pt x="83" y="623"/>
                  </a:lnTo>
                  <a:lnTo>
                    <a:pt x="85" y="623"/>
                  </a:lnTo>
                  <a:lnTo>
                    <a:pt x="88" y="626"/>
                  </a:lnTo>
                  <a:lnTo>
                    <a:pt x="88" y="631"/>
                  </a:lnTo>
                  <a:lnTo>
                    <a:pt x="85" y="631"/>
                  </a:lnTo>
                  <a:lnTo>
                    <a:pt x="85" y="633"/>
                  </a:lnTo>
                  <a:lnTo>
                    <a:pt x="83" y="636"/>
                  </a:lnTo>
                  <a:lnTo>
                    <a:pt x="80" y="638"/>
                  </a:lnTo>
                  <a:close/>
                  <a:moveTo>
                    <a:pt x="139" y="603"/>
                  </a:moveTo>
                  <a:lnTo>
                    <a:pt x="139" y="603"/>
                  </a:lnTo>
                  <a:lnTo>
                    <a:pt x="133" y="605"/>
                  </a:lnTo>
                  <a:lnTo>
                    <a:pt x="126" y="605"/>
                  </a:lnTo>
                  <a:lnTo>
                    <a:pt x="123" y="605"/>
                  </a:lnTo>
                  <a:lnTo>
                    <a:pt x="121" y="613"/>
                  </a:lnTo>
                  <a:lnTo>
                    <a:pt x="118" y="613"/>
                  </a:lnTo>
                  <a:lnTo>
                    <a:pt x="111" y="611"/>
                  </a:lnTo>
                  <a:lnTo>
                    <a:pt x="111" y="608"/>
                  </a:lnTo>
                  <a:lnTo>
                    <a:pt x="113" y="603"/>
                  </a:lnTo>
                  <a:lnTo>
                    <a:pt x="118" y="600"/>
                  </a:lnTo>
                  <a:lnTo>
                    <a:pt x="123" y="598"/>
                  </a:lnTo>
                  <a:lnTo>
                    <a:pt x="131" y="593"/>
                  </a:lnTo>
                  <a:lnTo>
                    <a:pt x="133" y="595"/>
                  </a:lnTo>
                  <a:lnTo>
                    <a:pt x="136" y="598"/>
                  </a:lnTo>
                  <a:lnTo>
                    <a:pt x="139" y="603"/>
                  </a:lnTo>
                  <a:close/>
                  <a:moveTo>
                    <a:pt x="144" y="598"/>
                  </a:moveTo>
                  <a:lnTo>
                    <a:pt x="139" y="595"/>
                  </a:lnTo>
                  <a:lnTo>
                    <a:pt x="139" y="590"/>
                  </a:lnTo>
                  <a:lnTo>
                    <a:pt x="141" y="588"/>
                  </a:lnTo>
                  <a:lnTo>
                    <a:pt x="146" y="590"/>
                  </a:lnTo>
                  <a:lnTo>
                    <a:pt x="146" y="593"/>
                  </a:lnTo>
                  <a:lnTo>
                    <a:pt x="146" y="595"/>
                  </a:lnTo>
                  <a:lnTo>
                    <a:pt x="144" y="598"/>
                  </a:lnTo>
                  <a:close/>
                  <a:moveTo>
                    <a:pt x="154" y="593"/>
                  </a:moveTo>
                  <a:lnTo>
                    <a:pt x="149" y="590"/>
                  </a:lnTo>
                  <a:lnTo>
                    <a:pt x="149" y="588"/>
                  </a:lnTo>
                  <a:lnTo>
                    <a:pt x="149" y="585"/>
                  </a:lnTo>
                  <a:lnTo>
                    <a:pt x="154" y="580"/>
                  </a:lnTo>
                  <a:lnTo>
                    <a:pt x="156" y="578"/>
                  </a:lnTo>
                  <a:lnTo>
                    <a:pt x="161" y="573"/>
                  </a:lnTo>
                  <a:lnTo>
                    <a:pt x="164" y="573"/>
                  </a:lnTo>
                  <a:lnTo>
                    <a:pt x="169" y="570"/>
                  </a:lnTo>
                  <a:lnTo>
                    <a:pt x="179" y="575"/>
                  </a:lnTo>
                  <a:lnTo>
                    <a:pt x="184" y="578"/>
                  </a:lnTo>
                  <a:lnTo>
                    <a:pt x="184" y="580"/>
                  </a:lnTo>
                  <a:lnTo>
                    <a:pt x="182" y="580"/>
                  </a:lnTo>
                  <a:lnTo>
                    <a:pt x="176" y="580"/>
                  </a:lnTo>
                  <a:lnTo>
                    <a:pt x="174" y="580"/>
                  </a:lnTo>
                  <a:lnTo>
                    <a:pt x="166" y="583"/>
                  </a:lnTo>
                  <a:lnTo>
                    <a:pt x="164" y="585"/>
                  </a:lnTo>
                  <a:lnTo>
                    <a:pt x="154" y="593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6" name="Freeform 9"/>
            <p:cNvSpPr>
              <a:spLocks/>
            </p:cNvSpPr>
            <p:nvPr/>
          </p:nvSpPr>
          <p:spPr bwMode="auto">
            <a:xfrm>
              <a:off x="2314575" y="3983038"/>
              <a:ext cx="614363" cy="400050"/>
            </a:xfrm>
            <a:custGeom>
              <a:avLst/>
              <a:gdLst>
                <a:gd name="T0" fmla="*/ 2147483647 w 483"/>
                <a:gd name="T1" fmla="*/ 2147483647 h 315"/>
                <a:gd name="T2" fmla="*/ 2147483647 w 483"/>
                <a:gd name="T3" fmla="*/ 2147483647 h 315"/>
                <a:gd name="T4" fmla="*/ 2147483647 w 483"/>
                <a:gd name="T5" fmla="*/ 2147483647 h 315"/>
                <a:gd name="T6" fmla="*/ 2147483647 w 483"/>
                <a:gd name="T7" fmla="*/ 2147483647 h 315"/>
                <a:gd name="T8" fmla="*/ 2147483647 w 483"/>
                <a:gd name="T9" fmla="*/ 2147483647 h 315"/>
                <a:gd name="T10" fmla="*/ 2147483647 w 483"/>
                <a:gd name="T11" fmla="*/ 2147483647 h 315"/>
                <a:gd name="T12" fmla="*/ 2147483647 w 483"/>
                <a:gd name="T13" fmla="*/ 2147483647 h 315"/>
                <a:gd name="T14" fmla="*/ 2147483647 w 483"/>
                <a:gd name="T15" fmla="*/ 2147483647 h 315"/>
                <a:gd name="T16" fmla="*/ 2147483647 w 483"/>
                <a:gd name="T17" fmla="*/ 2147483647 h 315"/>
                <a:gd name="T18" fmla="*/ 2147483647 w 483"/>
                <a:gd name="T19" fmla="*/ 2147483647 h 315"/>
                <a:gd name="T20" fmla="*/ 2147483647 w 483"/>
                <a:gd name="T21" fmla="*/ 2147483647 h 315"/>
                <a:gd name="T22" fmla="*/ 2147483647 w 483"/>
                <a:gd name="T23" fmla="*/ 2147483647 h 315"/>
                <a:gd name="T24" fmla="*/ 2147483647 w 483"/>
                <a:gd name="T25" fmla="*/ 2147483647 h 315"/>
                <a:gd name="T26" fmla="*/ 2147483647 w 483"/>
                <a:gd name="T27" fmla="*/ 2147483647 h 315"/>
                <a:gd name="T28" fmla="*/ 2147483647 w 483"/>
                <a:gd name="T29" fmla="*/ 2147483647 h 315"/>
                <a:gd name="T30" fmla="*/ 2147483647 w 483"/>
                <a:gd name="T31" fmla="*/ 2147483647 h 315"/>
                <a:gd name="T32" fmla="*/ 2147483647 w 483"/>
                <a:gd name="T33" fmla="*/ 2147483647 h 315"/>
                <a:gd name="T34" fmla="*/ 2147483647 w 483"/>
                <a:gd name="T35" fmla="*/ 2147483647 h 315"/>
                <a:gd name="T36" fmla="*/ 2147483647 w 483"/>
                <a:gd name="T37" fmla="*/ 2147483647 h 315"/>
                <a:gd name="T38" fmla="*/ 2147483647 w 483"/>
                <a:gd name="T39" fmla="*/ 2147483647 h 315"/>
                <a:gd name="T40" fmla="*/ 2147483647 w 483"/>
                <a:gd name="T41" fmla="*/ 2147483647 h 315"/>
                <a:gd name="T42" fmla="*/ 2147483647 w 483"/>
                <a:gd name="T43" fmla="*/ 2147483647 h 315"/>
                <a:gd name="T44" fmla="*/ 2147483647 w 483"/>
                <a:gd name="T45" fmla="*/ 2147483647 h 315"/>
                <a:gd name="T46" fmla="*/ 2147483647 w 483"/>
                <a:gd name="T47" fmla="*/ 2147483647 h 315"/>
                <a:gd name="T48" fmla="*/ 2147483647 w 483"/>
                <a:gd name="T49" fmla="*/ 2147483647 h 315"/>
                <a:gd name="T50" fmla="*/ 2147483647 w 483"/>
                <a:gd name="T51" fmla="*/ 2147483647 h 315"/>
                <a:gd name="T52" fmla="*/ 2147483647 w 483"/>
                <a:gd name="T53" fmla="*/ 2147483647 h 315"/>
                <a:gd name="T54" fmla="*/ 2147483647 w 483"/>
                <a:gd name="T55" fmla="*/ 2147483647 h 315"/>
                <a:gd name="T56" fmla="*/ 2147483647 w 483"/>
                <a:gd name="T57" fmla="*/ 2147483647 h 315"/>
                <a:gd name="T58" fmla="*/ 2147483647 w 483"/>
                <a:gd name="T59" fmla="*/ 2147483647 h 315"/>
                <a:gd name="T60" fmla="*/ 2147483647 w 483"/>
                <a:gd name="T61" fmla="*/ 2147483647 h 315"/>
                <a:gd name="T62" fmla="*/ 2147483647 w 483"/>
                <a:gd name="T63" fmla="*/ 2147483647 h 315"/>
                <a:gd name="T64" fmla="*/ 2147483647 w 483"/>
                <a:gd name="T65" fmla="*/ 2147483647 h 315"/>
                <a:gd name="T66" fmla="*/ 2147483647 w 483"/>
                <a:gd name="T67" fmla="*/ 2147483647 h 315"/>
                <a:gd name="T68" fmla="*/ 2147483647 w 483"/>
                <a:gd name="T69" fmla="*/ 2147483647 h 315"/>
                <a:gd name="T70" fmla="*/ 2147483647 w 483"/>
                <a:gd name="T71" fmla="*/ 2147483647 h 315"/>
                <a:gd name="T72" fmla="*/ 2147483647 w 483"/>
                <a:gd name="T73" fmla="*/ 2147483647 h 315"/>
                <a:gd name="T74" fmla="*/ 2147483647 w 483"/>
                <a:gd name="T75" fmla="*/ 2147483647 h 315"/>
                <a:gd name="T76" fmla="*/ 2147483647 w 483"/>
                <a:gd name="T77" fmla="*/ 2147483647 h 315"/>
                <a:gd name="T78" fmla="*/ 2147483647 w 483"/>
                <a:gd name="T79" fmla="*/ 2147483647 h 315"/>
                <a:gd name="T80" fmla="*/ 2147483647 w 483"/>
                <a:gd name="T81" fmla="*/ 2147483647 h 315"/>
                <a:gd name="T82" fmla="*/ 2147483647 w 483"/>
                <a:gd name="T83" fmla="*/ 2147483647 h 315"/>
                <a:gd name="T84" fmla="*/ 2147483647 w 483"/>
                <a:gd name="T85" fmla="*/ 2147483647 h 315"/>
                <a:gd name="T86" fmla="*/ 2147483647 w 483"/>
                <a:gd name="T87" fmla="*/ 2147483647 h 315"/>
                <a:gd name="T88" fmla="*/ 2147483647 w 483"/>
                <a:gd name="T89" fmla="*/ 2147483647 h 315"/>
                <a:gd name="T90" fmla="*/ 2147483647 w 483"/>
                <a:gd name="T91" fmla="*/ 2147483647 h 315"/>
                <a:gd name="T92" fmla="*/ 2147483647 w 483"/>
                <a:gd name="T93" fmla="*/ 2147483647 h 315"/>
                <a:gd name="T94" fmla="*/ 2147483647 w 483"/>
                <a:gd name="T95" fmla="*/ 2147483647 h 315"/>
                <a:gd name="T96" fmla="*/ 0 w 483"/>
                <a:gd name="T97" fmla="*/ 2147483647 h 315"/>
                <a:gd name="T98" fmla="*/ 2147483647 w 483"/>
                <a:gd name="T99" fmla="*/ 2147483647 h 315"/>
                <a:gd name="T100" fmla="*/ 2147483647 w 483"/>
                <a:gd name="T101" fmla="*/ 2147483647 h 315"/>
                <a:gd name="T102" fmla="*/ 2147483647 w 483"/>
                <a:gd name="T103" fmla="*/ 2147483647 h 315"/>
                <a:gd name="T104" fmla="*/ 2147483647 w 483"/>
                <a:gd name="T105" fmla="*/ 2147483647 h 315"/>
                <a:gd name="T106" fmla="*/ 2147483647 w 483"/>
                <a:gd name="T107" fmla="*/ 2147483647 h 315"/>
                <a:gd name="T108" fmla="*/ 2147483647 w 483"/>
                <a:gd name="T109" fmla="*/ 2147483647 h 315"/>
                <a:gd name="T110" fmla="*/ 2147483647 w 483"/>
                <a:gd name="T111" fmla="*/ 2147483647 h 315"/>
                <a:gd name="T112" fmla="*/ 2147483647 w 483"/>
                <a:gd name="T113" fmla="*/ 2147483647 h 315"/>
                <a:gd name="T114" fmla="*/ 2147483647 w 483"/>
                <a:gd name="T115" fmla="*/ 2147483647 h 315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83"/>
                <a:gd name="T175" fmla="*/ 0 h 315"/>
                <a:gd name="T176" fmla="*/ 483 w 483"/>
                <a:gd name="T177" fmla="*/ 315 h 315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83" h="315">
                  <a:moveTo>
                    <a:pt x="319" y="123"/>
                  </a:moveTo>
                  <a:lnTo>
                    <a:pt x="316" y="131"/>
                  </a:lnTo>
                  <a:lnTo>
                    <a:pt x="311" y="136"/>
                  </a:lnTo>
                  <a:lnTo>
                    <a:pt x="311" y="144"/>
                  </a:lnTo>
                  <a:lnTo>
                    <a:pt x="309" y="151"/>
                  </a:lnTo>
                  <a:lnTo>
                    <a:pt x="309" y="166"/>
                  </a:lnTo>
                  <a:lnTo>
                    <a:pt x="309" y="176"/>
                  </a:lnTo>
                  <a:lnTo>
                    <a:pt x="309" y="184"/>
                  </a:lnTo>
                  <a:lnTo>
                    <a:pt x="311" y="199"/>
                  </a:lnTo>
                  <a:lnTo>
                    <a:pt x="314" y="204"/>
                  </a:lnTo>
                  <a:lnTo>
                    <a:pt x="319" y="212"/>
                  </a:lnTo>
                  <a:lnTo>
                    <a:pt x="324" y="219"/>
                  </a:lnTo>
                  <a:lnTo>
                    <a:pt x="327" y="222"/>
                  </a:lnTo>
                  <a:lnTo>
                    <a:pt x="329" y="227"/>
                  </a:lnTo>
                  <a:lnTo>
                    <a:pt x="332" y="232"/>
                  </a:lnTo>
                  <a:lnTo>
                    <a:pt x="339" y="242"/>
                  </a:lnTo>
                  <a:lnTo>
                    <a:pt x="342" y="245"/>
                  </a:lnTo>
                  <a:lnTo>
                    <a:pt x="344" y="245"/>
                  </a:lnTo>
                  <a:lnTo>
                    <a:pt x="349" y="245"/>
                  </a:lnTo>
                  <a:lnTo>
                    <a:pt x="352" y="247"/>
                  </a:lnTo>
                  <a:lnTo>
                    <a:pt x="357" y="250"/>
                  </a:lnTo>
                  <a:lnTo>
                    <a:pt x="359" y="255"/>
                  </a:lnTo>
                  <a:lnTo>
                    <a:pt x="367" y="255"/>
                  </a:lnTo>
                  <a:lnTo>
                    <a:pt x="375" y="252"/>
                  </a:lnTo>
                  <a:lnTo>
                    <a:pt x="385" y="250"/>
                  </a:lnTo>
                  <a:lnTo>
                    <a:pt x="395" y="247"/>
                  </a:lnTo>
                  <a:lnTo>
                    <a:pt x="400" y="245"/>
                  </a:lnTo>
                  <a:lnTo>
                    <a:pt x="400" y="250"/>
                  </a:lnTo>
                  <a:lnTo>
                    <a:pt x="405" y="252"/>
                  </a:lnTo>
                  <a:lnTo>
                    <a:pt x="407" y="250"/>
                  </a:lnTo>
                  <a:lnTo>
                    <a:pt x="410" y="247"/>
                  </a:lnTo>
                  <a:lnTo>
                    <a:pt x="410" y="245"/>
                  </a:lnTo>
                  <a:lnTo>
                    <a:pt x="407" y="245"/>
                  </a:lnTo>
                  <a:lnTo>
                    <a:pt x="415" y="240"/>
                  </a:lnTo>
                  <a:lnTo>
                    <a:pt x="418" y="235"/>
                  </a:lnTo>
                  <a:lnTo>
                    <a:pt x="420" y="229"/>
                  </a:lnTo>
                  <a:lnTo>
                    <a:pt x="423" y="224"/>
                  </a:lnTo>
                  <a:lnTo>
                    <a:pt x="423" y="222"/>
                  </a:lnTo>
                  <a:lnTo>
                    <a:pt x="423" y="212"/>
                  </a:lnTo>
                  <a:lnTo>
                    <a:pt x="425" y="207"/>
                  </a:lnTo>
                  <a:lnTo>
                    <a:pt x="430" y="204"/>
                  </a:lnTo>
                  <a:lnTo>
                    <a:pt x="435" y="204"/>
                  </a:lnTo>
                  <a:lnTo>
                    <a:pt x="440" y="202"/>
                  </a:lnTo>
                  <a:lnTo>
                    <a:pt x="448" y="202"/>
                  </a:lnTo>
                  <a:lnTo>
                    <a:pt x="455" y="197"/>
                  </a:lnTo>
                  <a:lnTo>
                    <a:pt x="460" y="197"/>
                  </a:lnTo>
                  <a:lnTo>
                    <a:pt x="463" y="197"/>
                  </a:lnTo>
                  <a:lnTo>
                    <a:pt x="473" y="199"/>
                  </a:lnTo>
                  <a:lnTo>
                    <a:pt x="476" y="197"/>
                  </a:lnTo>
                  <a:lnTo>
                    <a:pt x="478" y="199"/>
                  </a:lnTo>
                  <a:lnTo>
                    <a:pt x="483" y="202"/>
                  </a:lnTo>
                  <a:lnTo>
                    <a:pt x="483" y="204"/>
                  </a:lnTo>
                  <a:lnTo>
                    <a:pt x="483" y="207"/>
                  </a:lnTo>
                  <a:lnTo>
                    <a:pt x="481" y="212"/>
                  </a:lnTo>
                  <a:lnTo>
                    <a:pt x="476" y="214"/>
                  </a:lnTo>
                  <a:lnTo>
                    <a:pt x="473" y="217"/>
                  </a:lnTo>
                  <a:lnTo>
                    <a:pt x="471" y="222"/>
                  </a:lnTo>
                  <a:lnTo>
                    <a:pt x="471" y="227"/>
                  </a:lnTo>
                  <a:lnTo>
                    <a:pt x="468" y="229"/>
                  </a:lnTo>
                  <a:lnTo>
                    <a:pt x="468" y="232"/>
                  </a:lnTo>
                  <a:lnTo>
                    <a:pt x="471" y="232"/>
                  </a:lnTo>
                  <a:lnTo>
                    <a:pt x="471" y="237"/>
                  </a:lnTo>
                  <a:lnTo>
                    <a:pt x="468" y="245"/>
                  </a:lnTo>
                  <a:lnTo>
                    <a:pt x="468" y="250"/>
                  </a:lnTo>
                  <a:lnTo>
                    <a:pt x="468" y="252"/>
                  </a:lnTo>
                  <a:lnTo>
                    <a:pt x="466" y="247"/>
                  </a:lnTo>
                  <a:lnTo>
                    <a:pt x="463" y="245"/>
                  </a:lnTo>
                  <a:lnTo>
                    <a:pt x="463" y="242"/>
                  </a:lnTo>
                  <a:lnTo>
                    <a:pt x="460" y="245"/>
                  </a:lnTo>
                  <a:lnTo>
                    <a:pt x="460" y="250"/>
                  </a:lnTo>
                  <a:lnTo>
                    <a:pt x="458" y="250"/>
                  </a:lnTo>
                  <a:lnTo>
                    <a:pt x="455" y="252"/>
                  </a:lnTo>
                  <a:lnTo>
                    <a:pt x="453" y="260"/>
                  </a:lnTo>
                  <a:lnTo>
                    <a:pt x="448" y="257"/>
                  </a:lnTo>
                  <a:lnTo>
                    <a:pt x="448" y="260"/>
                  </a:lnTo>
                  <a:lnTo>
                    <a:pt x="430" y="260"/>
                  </a:lnTo>
                  <a:lnTo>
                    <a:pt x="418" y="260"/>
                  </a:lnTo>
                  <a:lnTo>
                    <a:pt x="418" y="270"/>
                  </a:lnTo>
                  <a:lnTo>
                    <a:pt x="410" y="270"/>
                  </a:lnTo>
                  <a:lnTo>
                    <a:pt x="412" y="272"/>
                  </a:lnTo>
                  <a:lnTo>
                    <a:pt x="418" y="275"/>
                  </a:lnTo>
                  <a:lnTo>
                    <a:pt x="420" y="277"/>
                  </a:lnTo>
                  <a:lnTo>
                    <a:pt x="423" y="282"/>
                  </a:lnTo>
                  <a:lnTo>
                    <a:pt x="428" y="285"/>
                  </a:lnTo>
                  <a:lnTo>
                    <a:pt x="425" y="290"/>
                  </a:lnTo>
                  <a:lnTo>
                    <a:pt x="412" y="290"/>
                  </a:lnTo>
                  <a:lnTo>
                    <a:pt x="405" y="290"/>
                  </a:lnTo>
                  <a:lnTo>
                    <a:pt x="397" y="303"/>
                  </a:lnTo>
                  <a:lnTo>
                    <a:pt x="400" y="305"/>
                  </a:lnTo>
                  <a:lnTo>
                    <a:pt x="400" y="308"/>
                  </a:lnTo>
                  <a:lnTo>
                    <a:pt x="400" y="313"/>
                  </a:lnTo>
                  <a:lnTo>
                    <a:pt x="400" y="315"/>
                  </a:lnTo>
                  <a:lnTo>
                    <a:pt x="395" y="310"/>
                  </a:lnTo>
                  <a:lnTo>
                    <a:pt x="387" y="305"/>
                  </a:lnTo>
                  <a:lnTo>
                    <a:pt x="380" y="300"/>
                  </a:lnTo>
                  <a:lnTo>
                    <a:pt x="372" y="293"/>
                  </a:lnTo>
                  <a:lnTo>
                    <a:pt x="370" y="290"/>
                  </a:lnTo>
                  <a:lnTo>
                    <a:pt x="364" y="288"/>
                  </a:lnTo>
                  <a:lnTo>
                    <a:pt x="357" y="285"/>
                  </a:lnTo>
                  <a:lnTo>
                    <a:pt x="352" y="288"/>
                  </a:lnTo>
                  <a:lnTo>
                    <a:pt x="347" y="290"/>
                  </a:lnTo>
                  <a:lnTo>
                    <a:pt x="339" y="293"/>
                  </a:lnTo>
                  <a:lnTo>
                    <a:pt x="332" y="295"/>
                  </a:lnTo>
                  <a:lnTo>
                    <a:pt x="327" y="295"/>
                  </a:lnTo>
                  <a:lnTo>
                    <a:pt x="321" y="293"/>
                  </a:lnTo>
                  <a:lnTo>
                    <a:pt x="316" y="293"/>
                  </a:lnTo>
                  <a:lnTo>
                    <a:pt x="309" y="290"/>
                  </a:lnTo>
                  <a:lnTo>
                    <a:pt x="304" y="288"/>
                  </a:lnTo>
                  <a:lnTo>
                    <a:pt x="299" y="285"/>
                  </a:lnTo>
                  <a:lnTo>
                    <a:pt x="294" y="282"/>
                  </a:lnTo>
                  <a:lnTo>
                    <a:pt x="286" y="280"/>
                  </a:lnTo>
                  <a:lnTo>
                    <a:pt x="276" y="277"/>
                  </a:lnTo>
                  <a:lnTo>
                    <a:pt x="268" y="275"/>
                  </a:lnTo>
                  <a:lnTo>
                    <a:pt x="263" y="270"/>
                  </a:lnTo>
                  <a:lnTo>
                    <a:pt x="256" y="267"/>
                  </a:lnTo>
                  <a:lnTo>
                    <a:pt x="251" y="265"/>
                  </a:lnTo>
                  <a:lnTo>
                    <a:pt x="243" y="257"/>
                  </a:lnTo>
                  <a:lnTo>
                    <a:pt x="241" y="257"/>
                  </a:lnTo>
                  <a:lnTo>
                    <a:pt x="238" y="257"/>
                  </a:lnTo>
                  <a:lnTo>
                    <a:pt x="233" y="257"/>
                  </a:lnTo>
                  <a:lnTo>
                    <a:pt x="218" y="252"/>
                  </a:lnTo>
                  <a:lnTo>
                    <a:pt x="215" y="247"/>
                  </a:lnTo>
                  <a:lnTo>
                    <a:pt x="210" y="242"/>
                  </a:lnTo>
                  <a:lnTo>
                    <a:pt x="208" y="240"/>
                  </a:lnTo>
                  <a:lnTo>
                    <a:pt x="200" y="237"/>
                  </a:lnTo>
                  <a:lnTo>
                    <a:pt x="195" y="235"/>
                  </a:lnTo>
                  <a:lnTo>
                    <a:pt x="193" y="229"/>
                  </a:lnTo>
                  <a:lnTo>
                    <a:pt x="188" y="222"/>
                  </a:lnTo>
                  <a:lnTo>
                    <a:pt x="185" y="219"/>
                  </a:lnTo>
                  <a:lnTo>
                    <a:pt x="185" y="217"/>
                  </a:lnTo>
                  <a:lnTo>
                    <a:pt x="188" y="217"/>
                  </a:lnTo>
                  <a:lnTo>
                    <a:pt x="190" y="214"/>
                  </a:lnTo>
                  <a:lnTo>
                    <a:pt x="188" y="209"/>
                  </a:lnTo>
                  <a:lnTo>
                    <a:pt x="190" y="204"/>
                  </a:lnTo>
                  <a:lnTo>
                    <a:pt x="193" y="202"/>
                  </a:lnTo>
                  <a:lnTo>
                    <a:pt x="190" y="199"/>
                  </a:lnTo>
                  <a:lnTo>
                    <a:pt x="185" y="192"/>
                  </a:lnTo>
                  <a:lnTo>
                    <a:pt x="185" y="189"/>
                  </a:lnTo>
                  <a:lnTo>
                    <a:pt x="188" y="187"/>
                  </a:lnTo>
                  <a:lnTo>
                    <a:pt x="185" y="187"/>
                  </a:lnTo>
                  <a:lnTo>
                    <a:pt x="182" y="182"/>
                  </a:lnTo>
                  <a:lnTo>
                    <a:pt x="170" y="166"/>
                  </a:lnTo>
                  <a:lnTo>
                    <a:pt x="167" y="164"/>
                  </a:lnTo>
                  <a:lnTo>
                    <a:pt x="160" y="154"/>
                  </a:lnTo>
                  <a:lnTo>
                    <a:pt x="157" y="151"/>
                  </a:lnTo>
                  <a:lnTo>
                    <a:pt x="150" y="146"/>
                  </a:lnTo>
                  <a:lnTo>
                    <a:pt x="150" y="144"/>
                  </a:lnTo>
                  <a:lnTo>
                    <a:pt x="147" y="144"/>
                  </a:lnTo>
                  <a:lnTo>
                    <a:pt x="147" y="139"/>
                  </a:lnTo>
                  <a:lnTo>
                    <a:pt x="147" y="136"/>
                  </a:lnTo>
                  <a:lnTo>
                    <a:pt x="145" y="136"/>
                  </a:lnTo>
                  <a:lnTo>
                    <a:pt x="140" y="134"/>
                  </a:lnTo>
                  <a:lnTo>
                    <a:pt x="137" y="131"/>
                  </a:lnTo>
                  <a:lnTo>
                    <a:pt x="134" y="129"/>
                  </a:lnTo>
                  <a:lnTo>
                    <a:pt x="132" y="129"/>
                  </a:lnTo>
                  <a:lnTo>
                    <a:pt x="129" y="129"/>
                  </a:lnTo>
                  <a:lnTo>
                    <a:pt x="127" y="126"/>
                  </a:lnTo>
                  <a:lnTo>
                    <a:pt x="127" y="123"/>
                  </a:lnTo>
                  <a:lnTo>
                    <a:pt x="127" y="121"/>
                  </a:lnTo>
                  <a:lnTo>
                    <a:pt x="129" y="116"/>
                  </a:lnTo>
                  <a:lnTo>
                    <a:pt x="129" y="113"/>
                  </a:lnTo>
                  <a:lnTo>
                    <a:pt x="122" y="108"/>
                  </a:lnTo>
                  <a:lnTo>
                    <a:pt x="119" y="111"/>
                  </a:lnTo>
                  <a:lnTo>
                    <a:pt x="117" y="106"/>
                  </a:lnTo>
                  <a:lnTo>
                    <a:pt x="117" y="103"/>
                  </a:lnTo>
                  <a:lnTo>
                    <a:pt x="114" y="101"/>
                  </a:lnTo>
                  <a:lnTo>
                    <a:pt x="109" y="98"/>
                  </a:lnTo>
                  <a:lnTo>
                    <a:pt x="107" y="96"/>
                  </a:lnTo>
                  <a:lnTo>
                    <a:pt x="107" y="91"/>
                  </a:lnTo>
                  <a:lnTo>
                    <a:pt x="107" y="88"/>
                  </a:lnTo>
                  <a:lnTo>
                    <a:pt x="102" y="86"/>
                  </a:lnTo>
                  <a:lnTo>
                    <a:pt x="99" y="86"/>
                  </a:lnTo>
                  <a:lnTo>
                    <a:pt x="94" y="83"/>
                  </a:lnTo>
                  <a:lnTo>
                    <a:pt x="89" y="75"/>
                  </a:lnTo>
                  <a:lnTo>
                    <a:pt x="84" y="70"/>
                  </a:lnTo>
                  <a:lnTo>
                    <a:pt x="84" y="65"/>
                  </a:lnTo>
                  <a:lnTo>
                    <a:pt x="79" y="58"/>
                  </a:lnTo>
                  <a:lnTo>
                    <a:pt x="74" y="50"/>
                  </a:lnTo>
                  <a:lnTo>
                    <a:pt x="71" y="48"/>
                  </a:lnTo>
                  <a:lnTo>
                    <a:pt x="69" y="40"/>
                  </a:lnTo>
                  <a:lnTo>
                    <a:pt x="66" y="38"/>
                  </a:lnTo>
                  <a:lnTo>
                    <a:pt x="66" y="35"/>
                  </a:lnTo>
                  <a:lnTo>
                    <a:pt x="66" y="30"/>
                  </a:lnTo>
                  <a:lnTo>
                    <a:pt x="66" y="28"/>
                  </a:lnTo>
                  <a:lnTo>
                    <a:pt x="64" y="25"/>
                  </a:lnTo>
                  <a:lnTo>
                    <a:pt x="56" y="25"/>
                  </a:lnTo>
                  <a:lnTo>
                    <a:pt x="56" y="20"/>
                  </a:lnTo>
                  <a:lnTo>
                    <a:pt x="54" y="17"/>
                  </a:lnTo>
                  <a:lnTo>
                    <a:pt x="51" y="20"/>
                  </a:lnTo>
                  <a:lnTo>
                    <a:pt x="49" y="20"/>
                  </a:lnTo>
                  <a:lnTo>
                    <a:pt x="38" y="15"/>
                  </a:lnTo>
                  <a:lnTo>
                    <a:pt x="36" y="22"/>
                  </a:lnTo>
                  <a:lnTo>
                    <a:pt x="36" y="28"/>
                  </a:lnTo>
                  <a:lnTo>
                    <a:pt x="38" y="30"/>
                  </a:lnTo>
                  <a:lnTo>
                    <a:pt x="41" y="33"/>
                  </a:lnTo>
                  <a:lnTo>
                    <a:pt x="41" y="43"/>
                  </a:lnTo>
                  <a:lnTo>
                    <a:pt x="41" y="45"/>
                  </a:lnTo>
                  <a:lnTo>
                    <a:pt x="43" y="53"/>
                  </a:lnTo>
                  <a:lnTo>
                    <a:pt x="46" y="53"/>
                  </a:lnTo>
                  <a:lnTo>
                    <a:pt x="51" y="55"/>
                  </a:lnTo>
                  <a:lnTo>
                    <a:pt x="54" y="60"/>
                  </a:lnTo>
                  <a:lnTo>
                    <a:pt x="59" y="65"/>
                  </a:lnTo>
                  <a:lnTo>
                    <a:pt x="61" y="75"/>
                  </a:lnTo>
                  <a:lnTo>
                    <a:pt x="66" y="78"/>
                  </a:lnTo>
                  <a:lnTo>
                    <a:pt x="69" y="78"/>
                  </a:lnTo>
                  <a:lnTo>
                    <a:pt x="71" y="91"/>
                  </a:lnTo>
                  <a:lnTo>
                    <a:pt x="74" y="91"/>
                  </a:lnTo>
                  <a:lnTo>
                    <a:pt x="74" y="93"/>
                  </a:lnTo>
                  <a:lnTo>
                    <a:pt x="79" y="93"/>
                  </a:lnTo>
                  <a:lnTo>
                    <a:pt x="81" y="98"/>
                  </a:lnTo>
                  <a:lnTo>
                    <a:pt x="81" y="103"/>
                  </a:lnTo>
                  <a:lnTo>
                    <a:pt x="84" y="108"/>
                  </a:lnTo>
                  <a:lnTo>
                    <a:pt x="89" y="108"/>
                  </a:lnTo>
                  <a:lnTo>
                    <a:pt x="91" y="111"/>
                  </a:lnTo>
                  <a:lnTo>
                    <a:pt x="94" y="123"/>
                  </a:lnTo>
                  <a:lnTo>
                    <a:pt x="99" y="131"/>
                  </a:lnTo>
                  <a:lnTo>
                    <a:pt x="102" y="141"/>
                  </a:lnTo>
                  <a:lnTo>
                    <a:pt x="104" y="146"/>
                  </a:lnTo>
                  <a:lnTo>
                    <a:pt x="104" y="149"/>
                  </a:lnTo>
                  <a:lnTo>
                    <a:pt x="104" y="151"/>
                  </a:lnTo>
                  <a:lnTo>
                    <a:pt x="107" y="154"/>
                  </a:lnTo>
                  <a:lnTo>
                    <a:pt x="109" y="151"/>
                  </a:lnTo>
                  <a:lnTo>
                    <a:pt x="112" y="151"/>
                  </a:lnTo>
                  <a:lnTo>
                    <a:pt x="117" y="156"/>
                  </a:lnTo>
                  <a:lnTo>
                    <a:pt x="119" y="161"/>
                  </a:lnTo>
                  <a:lnTo>
                    <a:pt x="122" y="164"/>
                  </a:lnTo>
                  <a:lnTo>
                    <a:pt x="124" y="164"/>
                  </a:lnTo>
                  <a:lnTo>
                    <a:pt x="124" y="166"/>
                  </a:lnTo>
                  <a:lnTo>
                    <a:pt x="122" y="169"/>
                  </a:lnTo>
                  <a:lnTo>
                    <a:pt x="122" y="171"/>
                  </a:lnTo>
                  <a:lnTo>
                    <a:pt x="117" y="176"/>
                  </a:lnTo>
                  <a:lnTo>
                    <a:pt x="114" y="174"/>
                  </a:lnTo>
                  <a:lnTo>
                    <a:pt x="114" y="171"/>
                  </a:lnTo>
                  <a:lnTo>
                    <a:pt x="112" y="166"/>
                  </a:lnTo>
                  <a:lnTo>
                    <a:pt x="107" y="161"/>
                  </a:lnTo>
                  <a:lnTo>
                    <a:pt x="102" y="159"/>
                  </a:lnTo>
                  <a:lnTo>
                    <a:pt x="99" y="156"/>
                  </a:lnTo>
                  <a:lnTo>
                    <a:pt x="94" y="151"/>
                  </a:lnTo>
                  <a:lnTo>
                    <a:pt x="84" y="144"/>
                  </a:lnTo>
                  <a:lnTo>
                    <a:pt x="81" y="141"/>
                  </a:lnTo>
                  <a:lnTo>
                    <a:pt x="81" y="139"/>
                  </a:lnTo>
                  <a:lnTo>
                    <a:pt x="81" y="131"/>
                  </a:lnTo>
                  <a:lnTo>
                    <a:pt x="81" y="129"/>
                  </a:lnTo>
                  <a:lnTo>
                    <a:pt x="79" y="121"/>
                  </a:lnTo>
                  <a:lnTo>
                    <a:pt x="76" y="118"/>
                  </a:lnTo>
                  <a:lnTo>
                    <a:pt x="74" y="116"/>
                  </a:lnTo>
                  <a:lnTo>
                    <a:pt x="71" y="113"/>
                  </a:lnTo>
                  <a:lnTo>
                    <a:pt x="69" y="111"/>
                  </a:lnTo>
                  <a:lnTo>
                    <a:pt x="64" y="106"/>
                  </a:lnTo>
                  <a:lnTo>
                    <a:pt x="61" y="108"/>
                  </a:lnTo>
                  <a:lnTo>
                    <a:pt x="59" y="108"/>
                  </a:lnTo>
                  <a:lnTo>
                    <a:pt x="49" y="101"/>
                  </a:lnTo>
                  <a:lnTo>
                    <a:pt x="43" y="98"/>
                  </a:lnTo>
                  <a:lnTo>
                    <a:pt x="38" y="91"/>
                  </a:lnTo>
                  <a:lnTo>
                    <a:pt x="36" y="91"/>
                  </a:lnTo>
                  <a:lnTo>
                    <a:pt x="36" y="88"/>
                  </a:lnTo>
                  <a:lnTo>
                    <a:pt x="38" y="88"/>
                  </a:lnTo>
                  <a:lnTo>
                    <a:pt x="43" y="88"/>
                  </a:lnTo>
                  <a:lnTo>
                    <a:pt x="49" y="86"/>
                  </a:lnTo>
                  <a:lnTo>
                    <a:pt x="51" y="83"/>
                  </a:lnTo>
                  <a:lnTo>
                    <a:pt x="51" y="78"/>
                  </a:lnTo>
                  <a:lnTo>
                    <a:pt x="46" y="73"/>
                  </a:lnTo>
                  <a:lnTo>
                    <a:pt x="43" y="68"/>
                  </a:lnTo>
                  <a:lnTo>
                    <a:pt x="36" y="60"/>
                  </a:lnTo>
                  <a:lnTo>
                    <a:pt x="28" y="58"/>
                  </a:lnTo>
                  <a:lnTo>
                    <a:pt x="26" y="55"/>
                  </a:lnTo>
                  <a:lnTo>
                    <a:pt x="26" y="50"/>
                  </a:lnTo>
                  <a:lnTo>
                    <a:pt x="23" y="45"/>
                  </a:lnTo>
                  <a:lnTo>
                    <a:pt x="23" y="43"/>
                  </a:lnTo>
                  <a:lnTo>
                    <a:pt x="18" y="43"/>
                  </a:lnTo>
                  <a:lnTo>
                    <a:pt x="18" y="40"/>
                  </a:lnTo>
                  <a:lnTo>
                    <a:pt x="18" y="35"/>
                  </a:lnTo>
                  <a:lnTo>
                    <a:pt x="16" y="30"/>
                  </a:lnTo>
                  <a:lnTo>
                    <a:pt x="11" y="25"/>
                  </a:lnTo>
                  <a:lnTo>
                    <a:pt x="8" y="20"/>
                  </a:lnTo>
                  <a:lnTo>
                    <a:pt x="8" y="17"/>
                  </a:lnTo>
                  <a:lnTo>
                    <a:pt x="11" y="15"/>
                  </a:lnTo>
                  <a:lnTo>
                    <a:pt x="6" y="10"/>
                  </a:lnTo>
                  <a:lnTo>
                    <a:pt x="3" y="5"/>
                  </a:lnTo>
                  <a:lnTo>
                    <a:pt x="0" y="2"/>
                  </a:lnTo>
                  <a:lnTo>
                    <a:pt x="3" y="2"/>
                  </a:lnTo>
                  <a:lnTo>
                    <a:pt x="21" y="0"/>
                  </a:lnTo>
                  <a:lnTo>
                    <a:pt x="38" y="0"/>
                  </a:lnTo>
                  <a:lnTo>
                    <a:pt x="41" y="2"/>
                  </a:lnTo>
                  <a:lnTo>
                    <a:pt x="51" y="7"/>
                  </a:lnTo>
                  <a:lnTo>
                    <a:pt x="71" y="15"/>
                  </a:lnTo>
                  <a:lnTo>
                    <a:pt x="97" y="25"/>
                  </a:lnTo>
                  <a:lnTo>
                    <a:pt x="99" y="25"/>
                  </a:lnTo>
                  <a:lnTo>
                    <a:pt x="109" y="25"/>
                  </a:lnTo>
                  <a:lnTo>
                    <a:pt x="122" y="25"/>
                  </a:lnTo>
                  <a:lnTo>
                    <a:pt x="127" y="25"/>
                  </a:lnTo>
                  <a:lnTo>
                    <a:pt x="142" y="25"/>
                  </a:lnTo>
                  <a:lnTo>
                    <a:pt x="145" y="17"/>
                  </a:lnTo>
                  <a:lnTo>
                    <a:pt x="157" y="17"/>
                  </a:lnTo>
                  <a:lnTo>
                    <a:pt x="170" y="17"/>
                  </a:lnTo>
                  <a:lnTo>
                    <a:pt x="172" y="17"/>
                  </a:lnTo>
                  <a:lnTo>
                    <a:pt x="177" y="22"/>
                  </a:lnTo>
                  <a:lnTo>
                    <a:pt x="182" y="30"/>
                  </a:lnTo>
                  <a:lnTo>
                    <a:pt x="188" y="33"/>
                  </a:lnTo>
                  <a:lnTo>
                    <a:pt x="193" y="38"/>
                  </a:lnTo>
                  <a:lnTo>
                    <a:pt x="195" y="40"/>
                  </a:lnTo>
                  <a:lnTo>
                    <a:pt x="195" y="45"/>
                  </a:lnTo>
                  <a:lnTo>
                    <a:pt x="198" y="53"/>
                  </a:lnTo>
                  <a:lnTo>
                    <a:pt x="203" y="55"/>
                  </a:lnTo>
                  <a:lnTo>
                    <a:pt x="210" y="63"/>
                  </a:lnTo>
                  <a:lnTo>
                    <a:pt x="218" y="65"/>
                  </a:lnTo>
                  <a:lnTo>
                    <a:pt x="220" y="65"/>
                  </a:lnTo>
                  <a:lnTo>
                    <a:pt x="223" y="65"/>
                  </a:lnTo>
                  <a:lnTo>
                    <a:pt x="225" y="65"/>
                  </a:lnTo>
                  <a:lnTo>
                    <a:pt x="228" y="63"/>
                  </a:lnTo>
                  <a:lnTo>
                    <a:pt x="230" y="58"/>
                  </a:lnTo>
                  <a:lnTo>
                    <a:pt x="236" y="55"/>
                  </a:lnTo>
                  <a:lnTo>
                    <a:pt x="238" y="53"/>
                  </a:lnTo>
                  <a:lnTo>
                    <a:pt x="243" y="53"/>
                  </a:lnTo>
                  <a:lnTo>
                    <a:pt x="246" y="53"/>
                  </a:lnTo>
                  <a:lnTo>
                    <a:pt x="253" y="55"/>
                  </a:lnTo>
                  <a:lnTo>
                    <a:pt x="256" y="58"/>
                  </a:lnTo>
                  <a:lnTo>
                    <a:pt x="258" y="60"/>
                  </a:lnTo>
                  <a:lnTo>
                    <a:pt x="263" y="70"/>
                  </a:lnTo>
                  <a:lnTo>
                    <a:pt x="268" y="81"/>
                  </a:lnTo>
                  <a:lnTo>
                    <a:pt x="273" y="88"/>
                  </a:lnTo>
                  <a:lnTo>
                    <a:pt x="279" y="93"/>
                  </a:lnTo>
                  <a:lnTo>
                    <a:pt x="281" y="96"/>
                  </a:lnTo>
                  <a:lnTo>
                    <a:pt x="281" y="98"/>
                  </a:lnTo>
                  <a:lnTo>
                    <a:pt x="284" y="106"/>
                  </a:lnTo>
                  <a:lnTo>
                    <a:pt x="286" y="111"/>
                  </a:lnTo>
                  <a:lnTo>
                    <a:pt x="289" y="113"/>
                  </a:lnTo>
                  <a:lnTo>
                    <a:pt x="296" y="116"/>
                  </a:lnTo>
                  <a:lnTo>
                    <a:pt x="304" y="121"/>
                  </a:lnTo>
                  <a:lnTo>
                    <a:pt x="309" y="121"/>
                  </a:lnTo>
                  <a:lnTo>
                    <a:pt x="316" y="123"/>
                  </a:lnTo>
                  <a:lnTo>
                    <a:pt x="319" y="123"/>
                  </a:lnTo>
                  <a:close/>
                </a:path>
              </a:pathLst>
            </a:custGeom>
            <a:solidFill>
              <a:srgbClr val="800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7" name="Freeform 10"/>
            <p:cNvSpPr>
              <a:spLocks/>
            </p:cNvSpPr>
            <p:nvPr/>
          </p:nvSpPr>
          <p:spPr bwMode="auto">
            <a:xfrm>
              <a:off x="2974975" y="4200525"/>
              <a:ext cx="211138" cy="71438"/>
            </a:xfrm>
            <a:custGeom>
              <a:avLst/>
              <a:gdLst>
                <a:gd name="T0" fmla="*/ 2147483647 w 166"/>
                <a:gd name="T1" fmla="*/ 2147483647 h 56"/>
                <a:gd name="T2" fmla="*/ 2147483647 w 166"/>
                <a:gd name="T3" fmla="*/ 2147483647 h 56"/>
                <a:gd name="T4" fmla="*/ 2147483647 w 166"/>
                <a:gd name="T5" fmla="*/ 2147483647 h 56"/>
                <a:gd name="T6" fmla="*/ 2147483647 w 166"/>
                <a:gd name="T7" fmla="*/ 2147483647 h 56"/>
                <a:gd name="T8" fmla="*/ 2147483647 w 166"/>
                <a:gd name="T9" fmla="*/ 2147483647 h 56"/>
                <a:gd name="T10" fmla="*/ 2147483647 w 166"/>
                <a:gd name="T11" fmla="*/ 2147483647 h 56"/>
                <a:gd name="T12" fmla="*/ 2147483647 w 166"/>
                <a:gd name="T13" fmla="*/ 2147483647 h 56"/>
                <a:gd name="T14" fmla="*/ 2147483647 w 166"/>
                <a:gd name="T15" fmla="*/ 2147483647 h 56"/>
                <a:gd name="T16" fmla="*/ 0 w 166"/>
                <a:gd name="T17" fmla="*/ 2147483647 h 56"/>
                <a:gd name="T18" fmla="*/ 2147483647 w 166"/>
                <a:gd name="T19" fmla="*/ 2147483647 h 56"/>
                <a:gd name="T20" fmla="*/ 2147483647 w 166"/>
                <a:gd name="T21" fmla="*/ 2147483647 h 56"/>
                <a:gd name="T22" fmla="*/ 2147483647 w 166"/>
                <a:gd name="T23" fmla="*/ 2147483647 h 56"/>
                <a:gd name="T24" fmla="*/ 2147483647 w 166"/>
                <a:gd name="T25" fmla="*/ 0 h 56"/>
                <a:gd name="T26" fmla="*/ 2147483647 w 166"/>
                <a:gd name="T27" fmla="*/ 0 h 56"/>
                <a:gd name="T28" fmla="*/ 2147483647 w 166"/>
                <a:gd name="T29" fmla="*/ 2147483647 h 56"/>
                <a:gd name="T30" fmla="*/ 2147483647 w 166"/>
                <a:gd name="T31" fmla="*/ 2147483647 h 56"/>
                <a:gd name="T32" fmla="*/ 2147483647 w 166"/>
                <a:gd name="T33" fmla="*/ 2147483647 h 56"/>
                <a:gd name="T34" fmla="*/ 2147483647 w 166"/>
                <a:gd name="T35" fmla="*/ 2147483647 h 56"/>
                <a:gd name="T36" fmla="*/ 2147483647 w 166"/>
                <a:gd name="T37" fmla="*/ 2147483647 h 56"/>
                <a:gd name="T38" fmla="*/ 2147483647 w 166"/>
                <a:gd name="T39" fmla="*/ 2147483647 h 56"/>
                <a:gd name="T40" fmla="*/ 2147483647 w 166"/>
                <a:gd name="T41" fmla="*/ 2147483647 h 56"/>
                <a:gd name="T42" fmla="*/ 2147483647 w 166"/>
                <a:gd name="T43" fmla="*/ 2147483647 h 56"/>
                <a:gd name="T44" fmla="*/ 2147483647 w 166"/>
                <a:gd name="T45" fmla="*/ 2147483647 h 56"/>
                <a:gd name="T46" fmla="*/ 2147483647 w 166"/>
                <a:gd name="T47" fmla="*/ 2147483647 h 56"/>
                <a:gd name="T48" fmla="*/ 2147483647 w 166"/>
                <a:gd name="T49" fmla="*/ 2147483647 h 56"/>
                <a:gd name="T50" fmla="*/ 2147483647 w 166"/>
                <a:gd name="T51" fmla="*/ 2147483647 h 56"/>
                <a:gd name="T52" fmla="*/ 2147483647 w 166"/>
                <a:gd name="T53" fmla="*/ 2147483647 h 56"/>
                <a:gd name="T54" fmla="*/ 2147483647 w 166"/>
                <a:gd name="T55" fmla="*/ 2147483647 h 56"/>
                <a:gd name="T56" fmla="*/ 2147483647 w 166"/>
                <a:gd name="T57" fmla="*/ 2147483647 h 56"/>
                <a:gd name="T58" fmla="*/ 2147483647 w 166"/>
                <a:gd name="T59" fmla="*/ 2147483647 h 56"/>
                <a:gd name="T60" fmla="*/ 2147483647 w 166"/>
                <a:gd name="T61" fmla="*/ 2147483647 h 56"/>
                <a:gd name="T62" fmla="*/ 2147483647 w 166"/>
                <a:gd name="T63" fmla="*/ 2147483647 h 56"/>
                <a:gd name="T64" fmla="*/ 2147483647 w 166"/>
                <a:gd name="T65" fmla="*/ 2147483647 h 56"/>
                <a:gd name="T66" fmla="*/ 2147483647 w 166"/>
                <a:gd name="T67" fmla="*/ 2147483647 h 56"/>
                <a:gd name="T68" fmla="*/ 2147483647 w 166"/>
                <a:gd name="T69" fmla="*/ 2147483647 h 56"/>
                <a:gd name="T70" fmla="*/ 2147483647 w 166"/>
                <a:gd name="T71" fmla="*/ 2147483647 h 56"/>
                <a:gd name="T72" fmla="*/ 2147483647 w 166"/>
                <a:gd name="T73" fmla="*/ 2147483647 h 56"/>
                <a:gd name="T74" fmla="*/ 2147483647 w 166"/>
                <a:gd name="T75" fmla="*/ 2147483647 h 56"/>
                <a:gd name="T76" fmla="*/ 2147483647 w 166"/>
                <a:gd name="T77" fmla="*/ 2147483647 h 56"/>
                <a:gd name="T78" fmla="*/ 2147483647 w 166"/>
                <a:gd name="T79" fmla="*/ 2147483647 h 56"/>
                <a:gd name="T80" fmla="*/ 2147483647 w 166"/>
                <a:gd name="T81" fmla="*/ 2147483647 h 56"/>
                <a:gd name="T82" fmla="*/ 2147483647 w 166"/>
                <a:gd name="T83" fmla="*/ 2147483647 h 56"/>
                <a:gd name="T84" fmla="*/ 2147483647 w 166"/>
                <a:gd name="T85" fmla="*/ 2147483647 h 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66"/>
                <a:gd name="T130" fmla="*/ 0 h 56"/>
                <a:gd name="T131" fmla="*/ 166 w 166"/>
                <a:gd name="T132" fmla="*/ 56 h 5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66" h="56">
                  <a:moveTo>
                    <a:pt x="40" y="13"/>
                  </a:moveTo>
                  <a:lnTo>
                    <a:pt x="43" y="13"/>
                  </a:lnTo>
                  <a:lnTo>
                    <a:pt x="48" y="11"/>
                  </a:lnTo>
                  <a:lnTo>
                    <a:pt x="45" y="8"/>
                  </a:lnTo>
                  <a:lnTo>
                    <a:pt x="40" y="8"/>
                  </a:lnTo>
                  <a:lnTo>
                    <a:pt x="38" y="8"/>
                  </a:lnTo>
                  <a:lnTo>
                    <a:pt x="32" y="8"/>
                  </a:lnTo>
                  <a:lnTo>
                    <a:pt x="27" y="8"/>
                  </a:lnTo>
                  <a:lnTo>
                    <a:pt x="20" y="16"/>
                  </a:lnTo>
                  <a:lnTo>
                    <a:pt x="17" y="16"/>
                  </a:lnTo>
                  <a:lnTo>
                    <a:pt x="12" y="16"/>
                  </a:lnTo>
                  <a:lnTo>
                    <a:pt x="10" y="21"/>
                  </a:lnTo>
                  <a:lnTo>
                    <a:pt x="7" y="23"/>
                  </a:lnTo>
                  <a:lnTo>
                    <a:pt x="5" y="23"/>
                  </a:lnTo>
                  <a:lnTo>
                    <a:pt x="0" y="23"/>
                  </a:lnTo>
                  <a:lnTo>
                    <a:pt x="0" y="21"/>
                  </a:lnTo>
                  <a:lnTo>
                    <a:pt x="5" y="18"/>
                  </a:lnTo>
                  <a:lnTo>
                    <a:pt x="2" y="13"/>
                  </a:lnTo>
                  <a:lnTo>
                    <a:pt x="5" y="11"/>
                  </a:lnTo>
                  <a:lnTo>
                    <a:pt x="7" y="11"/>
                  </a:lnTo>
                  <a:lnTo>
                    <a:pt x="15" y="5"/>
                  </a:lnTo>
                  <a:lnTo>
                    <a:pt x="27" y="3"/>
                  </a:lnTo>
                  <a:lnTo>
                    <a:pt x="35" y="0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0" y="0"/>
                  </a:lnTo>
                  <a:lnTo>
                    <a:pt x="55" y="0"/>
                  </a:lnTo>
                  <a:lnTo>
                    <a:pt x="63" y="3"/>
                  </a:lnTo>
                  <a:lnTo>
                    <a:pt x="68" y="3"/>
                  </a:lnTo>
                  <a:lnTo>
                    <a:pt x="70" y="3"/>
                  </a:lnTo>
                  <a:lnTo>
                    <a:pt x="73" y="5"/>
                  </a:lnTo>
                  <a:lnTo>
                    <a:pt x="78" y="5"/>
                  </a:lnTo>
                  <a:lnTo>
                    <a:pt x="80" y="11"/>
                  </a:lnTo>
                  <a:lnTo>
                    <a:pt x="86" y="13"/>
                  </a:lnTo>
                  <a:lnTo>
                    <a:pt x="88" y="13"/>
                  </a:lnTo>
                  <a:lnTo>
                    <a:pt x="93" y="16"/>
                  </a:lnTo>
                  <a:lnTo>
                    <a:pt x="103" y="18"/>
                  </a:lnTo>
                  <a:lnTo>
                    <a:pt x="111" y="21"/>
                  </a:lnTo>
                  <a:lnTo>
                    <a:pt x="113" y="23"/>
                  </a:lnTo>
                  <a:lnTo>
                    <a:pt x="116" y="28"/>
                  </a:lnTo>
                  <a:lnTo>
                    <a:pt x="118" y="28"/>
                  </a:lnTo>
                  <a:lnTo>
                    <a:pt x="121" y="28"/>
                  </a:lnTo>
                  <a:lnTo>
                    <a:pt x="134" y="33"/>
                  </a:lnTo>
                  <a:lnTo>
                    <a:pt x="141" y="33"/>
                  </a:lnTo>
                  <a:lnTo>
                    <a:pt x="144" y="36"/>
                  </a:lnTo>
                  <a:lnTo>
                    <a:pt x="141" y="41"/>
                  </a:lnTo>
                  <a:lnTo>
                    <a:pt x="144" y="41"/>
                  </a:lnTo>
                  <a:lnTo>
                    <a:pt x="146" y="43"/>
                  </a:lnTo>
                  <a:lnTo>
                    <a:pt x="151" y="41"/>
                  </a:lnTo>
                  <a:lnTo>
                    <a:pt x="156" y="43"/>
                  </a:lnTo>
                  <a:lnTo>
                    <a:pt x="159" y="46"/>
                  </a:lnTo>
                  <a:lnTo>
                    <a:pt x="164" y="48"/>
                  </a:lnTo>
                  <a:lnTo>
                    <a:pt x="166" y="51"/>
                  </a:lnTo>
                  <a:lnTo>
                    <a:pt x="164" y="51"/>
                  </a:lnTo>
                  <a:lnTo>
                    <a:pt x="159" y="51"/>
                  </a:lnTo>
                  <a:lnTo>
                    <a:pt x="149" y="53"/>
                  </a:lnTo>
                  <a:lnTo>
                    <a:pt x="146" y="56"/>
                  </a:lnTo>
                  <a:lnTo>
                    <a:pt x="139" y="53"/>
                  </a:lnTo>
                  <a:lnTo>
                    <a:pt x="131" y="53"/>
                  </a:lnTo>
                  <a:lnTo>
                    <a:pt x="123" y="53"/>
                  </a:lnTo>
                  <a:lnTo>
                    <a:pt x="118" y="56"/>
                  </a:lnTo>
                  <a:lnTo>
                    <a:pt x="113" y="56"/>
                  </a:lnTo>
                  <a:lnTo>
                    <a:pt x="111" y="56"/>
                  </a:lnTo>
                  <a:lnTo>
                    <a:pt x="113" y="53"/>
                  </a:lnTo>
                  <a:lnTo>
                    <a:pt x="118" y="48"/>
                  </a:lnTo>
                  <a:lnTo>
                    <a:pt x="121" y="43"/>
                  </a:lnTo>
                  <a:lnTo>
                    <a:pt x="118" y="43"/>
                  </a:lnTo>
                  <a:lnTo>
                    <a:pt x="116" y="41"/>
                  </a:lnTo>
                  <a:lnTo>
                    <a:pt x="113" y="41"/>
                  </a:lnTo>
                  <a:lnTo>
                    <a:pt x="108" y="41"/>
                  </a:lnTo>
                  <a:lnTo>
                    <a:pt x="103" y="41"/>
                  </a:lnTo>
                  <a:lnTo>
                    <a:pt x="98" y="36"/>
                  </a:lnTo>
                  <a:lnTo>
                    <a:pt x="98" y="31"/>
                  </a:lnTo>
                  <a:lnTo>
                    <a:pt x="96" y="28"/>
                  </a:lnTo>
                  <a:lnTo>
                    <a:pt x="93" y="26"/>
                  </a:lnTo>
                  <a:lnTo>
                    <a:pt x="91" y="26"/>
                  </a:lnTo>
                  <a:lnTo>
                    <a:pt x="83" y="26"/>
                  </a:lnTo>
                  <a:lnTo>
                    <a:pt x="78" y="26"/>
                  </a:lnTo>
                  <a:lnTo>
                    <a:pt x="73" y="23"/>
                  </a:lnTo>
                  <a:lnTo>
                    <a:pt x="68" y="21"/>
                  </a:lnTo>
                  <a:lnTo>
                    <a:pt x="60" y="18"/>
                  </a:lnTo>
                  <a:lnTo>
                    <a:pt x="58" y="18"/>
                  </a:lnTo>
                  <a:lnTo>
                    <a:pt x="48" y="16"/>
                  </a:lnTo>
                  <a:lnTo>
                    <a:pt x="45" y="16"/>
                  </a:lnTo>
                  <a:lnTo>
                    <a:pt x="40" y="13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8" name="Freeform 11"/>
            <p:cNvSpPr>
              <a:spLocks/>
            </p:cNvSpPr>
            <p:nvPr/>
          </p:nvSpPr>
          <p:spPr bwMode="auto">
            <a:xfrm>
              <a:off x="2881313" y="4300538"/>
              <a:ext cx="22225" cy="55562"/>
            </a:xfrm>
            <a:custGeom>
              <a:avLst/>
              <a:gdLst>
                <a:gd name="T0" fmla="*/ 2147483647 w 18"/>
                <a:gd name="T1" fmla="*/ 0 h 43"/>
                <a:gd name="T2" fmla="*/ 2147483647 w 18"/>
                <a:gd name="T3" fmla="*/ 2147483647 h 43"/>
                <a:gd name="T4" fmla="*/ 2147483647 w 18"/>
                <a:gd name="T5" fmla="*/ 2147483647 h 43"/>
                <a:gd name="T6" fmla="*/ 2147483647 w 18"/>
                <a:gd name="T7" fmla="*/ 2147483647 h 43"/>
                <a:gd name="T8" fmla="*/ 2147483647 w 18"/>
                <a:gd name="T9" fmla="*/ 2147483647 h 43"/>
                <a:gd name="T10" fmla="*/ 2147483647 w 18"/>
                <a:gd name="T11" fmla="*/ 2147483647 h 43"/>
                <a:gd name="T12" fmla="*/ 2147483647 w 18"/>
                <a:gd name="T13" fmla="*/ 2147483647 h 43"/>
                <a:gd name="T14" fmla="*/ 2147483647 w 18"/>
                <a:gd name="T15" fmla="*/ 2147483647 h 43"/>
                <a:gd name="T16" fmla="*/ 2147483647 w 18"/>
                <a:gd name="T17" fmla="*/ 2147483647 h 43"/>
                <a:gd name="T18" fmla="*/ 2147483647 w 18"/>
                <a:gd name="T19" fmla="*/ 2147483647 h 43"/>
                <a:gd name="T20" fmla="*/ 2147483647 w 18"/>
                <a:gd name="T21" fmla="*/ 2147483647 h 43"/>
                <a:gd name="T22" fmla="*/ 2147483647 w 18"/>
                <a:gd name="T23" fmla="*/ 2147483647 h 43"/>
                <a:gd name="T24" fmla="*/ 2147483647 w 18"/>
                <a:gd name="T25" fmla="*/ 2147483647 h 43"/>
                <a:gd name="T26" fmla="*/ 2147483647 w 18"/>
                <a:gd name="T27" fmla="*/ 2147483647 h 43"/>
                <a:gd name="T28" fmla="*/ 2147483647 w 18"/>
                <a:gd name="T29" fmla="*/ 2147483647 h 43"/>
                <a:gd name="T30" fmla="*/ 0 w 18"/>
                <a:gd name="T31" fmla="*/ 2147483647 h 43"/>
                <a:gd name="T32" fmla="*/ 2147483647 w 18"/>
                <a:gd name="T33" fmla="*/ 2147483647 h 43"/>
                <a:gd name="T34" fmla="*/ 2147483647 w 18"/>
                <a:gd name="T35" fmla="*/ 2147483647 h 43"/>
                <a:gd name="T36" fmla="*/ 2147483647 w 18"/>
                <a:gd name="T37" fmla="*/ 2147483647 h 43"/>
                <a:gd name="T38" fmla="*/ 2147483647 w 18"/>
                <a:gd name="T39" fmla="*/ 2147483647 h 43"/>
                <a:gd name="T40" fmla="*/ 2147483647 w 18"/>
                <a:gd name="T41" fmla="*/ 2147483647 h 43"/>
                <a:gd name="T42" fmla="*/ 2147483647 w 18"/>
                <a:gd name="T43" fmla="*/ 0 h 43"/>
                <a:gd name="T44" fmla="*/ 2147483647 w 18"/>
                <a:gd name="T45" fmla="*/ 0 h 4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"/>
                <a:gd name="T70" fmla="*/ 0 h 43"/>
                <a:gd name="T71" fmla="*/ 18 w 18"/>
                <a:gd name="T72" fmla="*/ 43 h 4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" h="43">
                  <a:moveTo>
                    <a:pt x="15" y="0"/>
                  </a:moveTo>
                  <a:lnTo>
                    <a:pt x="13" y="2"/>
                  </a:lnTo>
                  <a:lnTo>
                    <a:pt x="18" y="2"/>
                  </a:lnTo>
                  <a:lnTo>
                    <a:pt x="18" y="5"/>
                  </a:lnTo>
                  <a:lnTo>
                    <a:pt x="15" y="15"/>
                  </a:lnTo>
                  <a:lnTo>
                    <a:pt x="18" y="17"/>
                  </a:lnTo>
                  <a:lnTo>
                    <a:pt x="15" y="22"/>
                  </a:lnTo>
                  <a:lnTo>
                    <a:pt x="15" y="25"/>
                  </a:lnTo>
                  <a:lnTo>
                    <a:pt x="15" y="27"/>
                  </a:lnTo>
                  <a:lnTo>
                    <a:pt x="13" y="35"/>
                  </a:lnTo>
                  <a:lnTo>
                    <a:pt x="10" y="38"/>
                  </a:lnTo>
                  <a:lnTo>
                    <a:pt x="8" y="38"/>
                  </a:lnTo>
                  <a:lnTo>
                    <a:pt x="8" y="40"/>
                  </a:lnTo>
                  <a:lnTo>
                    <a:pt x="5" y="40"/>
                  </a:lnTo>
                  <a:lnTo>
                    <a:pt x="5" y="43"/>
                  </a:lnTo>
                  <a:lnTo>
                    <a:pt x="0" y="43"/>
                  </a:lnTo>
                  <a:lnTo>
                    <a:pt x="3" y="10"/>
                  </a:lnTo>
                  <a:lnTo>
                    <a:pt x="3" y="7"/>
                  </a:lnTo>
                  <a:lnTo>
                    <a:pt x="8" y="10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9" name="Freeform 12"/>
            <p:cNvSpPr>
              <a:spLocks/>
            </p:cNvSpPr>
            <p:nvPr/>
          </p:nvSpPr>
          <p:spPr bwMode="auto">
            <a:xfrm>
              <a:off x="2819400" y="4313238"/>
              <a:ext cx="80963" cy="87312"/>
            </a:xfrm>
            <a:custGeom>
              <a:avLst/>
              <a:gdLst>
                <a:gd name="T0" fmla="*/ 2147483647 w 63"/>
                <a:gd name="T1" fmla="*/ 2147483647 h 68"/>
                <a:gd name="T2" fmla="*/ 2147483647 w 63"/>
                <a:gd name="T3" fmla="*/ 2147483647 h 68"/>
                <a:gd name="T4" fmla="*/ 2147483647 w 63"/>
                <a:gd name="T5" fmla="*/ 2147483647 h 68"/>
                <a:gd name="T6" fmla="*/ 2147483647 w 63"/>
                <a:gd name="T7" fmla="*/ 2147483647 h 68"/>
                <a:gd name="T8" fmla="*/ 2147483647 w 63"/>
                <a:gd name="T9" fmla="*/ 2147483647 h 68"/>
                <a:gd name="T10" fmla="*/ 2147483647 w 63"/>
                <a:gd name="T11" fmla="*/ 2147483647 h 68"/>
                <a:gd name="T12" fmla="*/ 2147483647 w 63"/>
                <a:gd name="T13" fmla="*/ 2147483647 h 68"/>
                <a:gd name="T14" fmla="*/ 2147483647 w 63"/>
                <a:gd name="T15" fmla="*/ 2147483647 h 68"/>
                <a:gd name="T16" fmla="*/ 2147483647 w 63"/>
                <a:gd name="T17" fmla="*/ 2147483647 h 68"/>
                <a:gd name="T18" fmla="*/ 2147483647 w 63"/>
                <a:gd name="T19" fmla="*/ 2147483647 h 68"/>
                <a:gd name="T20" fmla="*/ 2147483647 w 63"/>
                <a:gd name="T21" fmla="*/ 2147483647 h 68"/>
                <a:gd name="T22" fmla="*/ 0 w 63"/>
                <a:gd name="T23" fmla="*/ 2147483647 h 68"/>
                <a:gd name="T24" fmla="*/ 2147483647 w 63"/>
                <a:gd name="T25" fmla="*/ 2147483647 h 68"/>
                <a:gd name="T26" fmla="*/ 2147483647 w 63"/>
                <a:gd name="T27" fmla="*/ 2147483647 h 68"/>
                <a:gd name="T28" fmla="*/ 2147483647 w 63"/>
                <a:gd name="T29" fmla="*/ 2147483647 h 68"/>
                <a:gd name="T30" fmla="*/ 2147483647 w 63"/>
                <a:gd name="T31" fmla="*/ 2147483647 h 68"/>
                <a:gd name="T32" fmla="*/ 2147483647 w 63"/>
                <a:gd name="T33" fmla="*/ 2147483647 h 68"/>
                <a:gd name="T34" fmla="*/ 2147483647 w 63"/>
                <a:gd name="T35" fmla="*/ 2147483647 h 68"/>
                <a:gd name="T36" fmla="*/ 2147483647 w 63"/>
                <a:gd name="T37" fmla="*/ 2147483647 h 68"/>
                <a:gd name="T38" fmla="*/ 2147483647 w 63"/>
                <a:gd name="T39" fmla="*/ 2147483647 h 68"/>
                <a:gd name="T40" fmla="*/ 2147483647 w 63"/>
                <a:gd name="T41" fmla="*/ 2147483647 h 68"/>
                <a:gd name="T42" fmla="*/ 2147483647 w 63"/>
                <a:gd name="T43" fmla="*/ 2147483647 h 68"/>
                <a:gd name="T44" fmla="*/ 2147483647 w 63"/>
                <a:gd name="T45" fmla="*/ 0 h 68"/>
                <a:gd name="T46" fmla="*/ 2147483647 w 63"/>
                <a:gd name="T47" fmla="*/ 0 h 68"/>
                <a:gd name="T48" fmla="*/ 2147483647 w 63"/>
                <a:gd name="T49" fmla="*/ 0 h 68"/>
                <a:gd name="T50" fmla="*/ 2147483647 w 63"/>
                <a:gd name="T51" fmla="*/ 2147483647 h 68"/>
                <a:gd name="T52" fmla="*/ 2147483647 w 63"/>
                <a:gd name="T53" fmla="*/ 2147483647 h 68"/>
                <a:gd name="T54" fmla="*/ 2147483647 w 63"/>
                <a:gd name="T55" fmla="*/ 2147483647 h 68"/>
                <a:gd name="T56" fmla="*/ 2147483647 w 63"/>
                <a:gd name="T57" fmla="*/ 2147483647 h 68"/>
                <a:gd name="T58" fmla="*/ 2147483647 w 63"/>
                <a:gd name="T59" fmla="*/ 2147483647 h 68"/>
                <a:gd name="T60" fmla="*/ 2147483647 w 63"/>
                <a:gd name="T61" fmla="*/ 2147483647 h 68"/>
                <a:gd name="T62" fmla="*/ 2147483647 w 63"/>
                <a:gd name="T63" fmla="*/ 2147483647 h 68"/>
                <a:gd name="T64" fmla="*/ 2147483647 w 63"/>
                <a:gd name="T65" fmla="*/ 2147483647 h 68"/>
                <a:gd name="T66" fmla="*/ 2147483647 w 63"/>
                <a:gd name="T67" fmla="*/ 2147483647 h 68"/>
                <a:gd name="T68" fmla="*/ 2147483647 w 63"/>
                <a:gd name="T69" fmla="*/ 2147483647 h 68"/>
                <a:gd name="T70" fmla="*/ 2147483647 w 63"/>
                <a:gd name="T71" fmla="*/ 2147483647 h 68"/>
                <a:gd name="T72" fmla="*/ 2147483647 w 63"/>
                <a:gd name="T73" fmla="*/ 2147483647 h 68"/>
                <a:gd name="T74" fmla="*/ 2147483647 w 63"/>
                <a:gd name="T75" fmla="*/ 2147483647 h 68"/>
                <a:gd name="T76" fmla="*/ 2147483647 w 63"/>
                <a:gd name="T77" fmla="*/ 2147483647 h 68"/>
                <a:gd name="T78" fmla="*/ 2147483647 w 63"/>
                <a:gd name="T79" fmla="*/ 2147483647 h 68"/>
                <a:gd name="T80" fmla="*/ 2147483647 w 63"/>
                <a:gd name="T81" fmla="*/ 2147483647 h 68"/>
                <a:gd name="T82" fmla="*/ 2147483647 w 63"/>
                <a:gd name="T83" fmla="*/ 2147483647 h 68"/>
                <a:gd name="T84" fmla="*/ 2147483647 w 63"/>
                <a:gd name="T85" fmla="*/ 2147483647 h 68"/>
                <a:gd name="T86" fmla="*/ 2147483647 w 63"/>
                <a:gd name="T87" fmla="*/ 2147483647 h 68"/>
                <a:gd name="T88" fmla="*/ 2147483647 w 63"/>
                <a:gd name="T89" fmla="*/ 2147483647 h 68"/>
                <a:gd name="T90" fmla="*/ 2147483647 w 63"/>
                <a:gd name="T91" fmla="*/ 2147483647 h 6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63"/>
                <a:gd name="T139" fmla="*/ 0 h 68"/>
                <a:gd name="T140" fmla="*/ 63 w 63"/>
                <a:gd name="T141" fmla="*/ 68 h 6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63" h="68">
                  <a:moveTo>
                    <a:pt x="36" y="68"/>
                  </a:moveTo>
                  <a:lnTo>
                    <a:pt x="33" y="68"/>
                  </a:lnTo>
                  <a:lnTo>
                    <a:pt x="26" y="65"/>
                  </a:lnTo>
                  <a:lnTo>
                    <a:pt x="23" y="65"/>
                  </a:lnTo>
                  <a:lnTo>
                    <a:pt x="18" y="65"/>
                  </a:lnTo>
                  <a:lnTo>
                    <a:pt x="13" y="63"/>
                  </a:lnTo>
                  <a:lnTo>
                    <a:pt x="5" y="58"/>
                  </a:lnTo>
                  <a:lnTo>
                    <a:pt x="3" y="55"/>
                  </a:lnTo>
                  <a:lnTo>
                    <a:pt x="3" y="53"/>
                  </a:lnTo>
                  <a:lnTo>
                    <a:pt x="3" y="48"/>
                  </a:lnTo>
                  <a:lnTo>
                    <a:pt x="3" y="45"/>
                  </a:lnTo>
                  <a:lnTo>
                    <a:pt x="0" y="43"/>
                  </a:lnTo>
                  <a:lnTo>
                    <a:pt x="8" y="30"/>
                  </a:lnTo>
                  <a:lnTo>
                    <a:pt x="15" y="30"/>
                  </a:lnTo>
                  <a:lnTo>
                    <a:pt x="28" y="30"/>
                  </a:lnTo>
                  <a:lnTo>
                    <a:pt x="31" y="25"/>
                  </a:lnTo>
                  <a:lnTo>
                    <a:pt x="26" y="22"/>
                  </a:lnTo>
                  <a:lnTo>
                    <a:pt x="23" y="17"/>
                  </a:lnTo>
                  <a:lnTo>
                    <a:pt x="21" y="15"/>
                  </a:lnTo>
                  <a:lnTo>
                    <a:pt x="15" y="12"/>
                  </a:lnTo>
                  <a:lnTo>
                    <a:pt x="13" y="10"/>
                  </a:lnTo>
                  <a:lnTo>
                    <a:pt x="21" y="10"/>
                  </a:lnTo>
                  <a:lnTo>
                    <a:pt x="21" y="0"/>
                  </a:lnTo>
                  <a:lnTo>
                    <a:pt x="33" y="0"/>
                  </a:lnTo>
                  <a:lnTo>
                    <a:pt x="51" y="0"/>
                  </a:lnTo>
                  <a:lnTo>
                    <a:pt x="48" y="33"/>
                  </a:lnTo>
                  <a:lnTo>
                    <a:pt x="53" y="33"/>
                  </a:lnTo>
                  <a:lnTo>
                    <a:pt x="56" y="33"/>
                  </a:lnTo>
                  <a:lnTo>
                    <a:pt x="58" y="35"/>
                  </a:lnTo>
                  <a:lnTo>
                    <a:pt x="58" y="33"/>
                  </a:lnTo>
                  <a:lnTo>
                    <a:pt x="61" y="33"/>
                  </a:lnTo>
                  <a:lnTo>
                    <a:pt x="63" y="35"/>
                  </a:lnTo>
                  <a:lnTo>
                    <a:pt x="53" y="45"/>
                  </a:lnTo>
                  <a:lnTo>
                    <a:pt x="51" y="45"/>
                  </a:lnTo>
                  <a:lnTo>
                    <a:pt x="48" y="50"/>
                  </a:lnTo>
                  <a:lnTo>
                    <a:pt x="51" y="55"/>
                  </a:lnTo>
                  <a:lnTo>
                    <a:pt x="46" y="58"/>
                  </a:lnTo>
                  <a:lnTo>
                    <a:pt x="43" y="58"/>
                  </a:lnTo>
                  <a:lnTo>
                    <a:pt x="43" y="60"/>
                  </a:lnTo>
                  <a:lnTo>
                    <a:pt x="41" y="60"/>
                  </a:lnTo>
                  <a:lnTo>
                    <a:pt x="41" y="63"/>
                  </a:lnTo>
                  <a:lnTo>
                    <a:pt x="38" y="63"/>
                  </a:lnTo>
                  <a:lnTo>
                    <a:pt x="36" y="65"/>
                  </a:lnTo>
                  <a:lnTo>
                    <a:pt x="36" y="68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0" name="Freeform 13"/>
            <p:cNvSpPr>
              <a:spLocks/>
            </p:cNvSpPr>
            <p:nvPr/>
          </p:nvSpPr>
          <p:spPr bwMode="auto">
            <a:xfrm>
              <a:off x="4198938" y="2863850"/>
              <a:ext cx="215900" cy="149225"/>
            </a:xfrm>
            <a:custGeom>
              <a:avLst/>
              <a:gdLst>
                <a:gd name="T0" fmla="*/ 0 w 169"/>
                <a:gd name="T1" fmla="*/ 2147483647 h 118"/>
                <a:gd name="T2" fmla="*/ 2147483647 w 169"/>
                <a:gd name="T3" fmla="*/ 2147483647 h 118"/>
                <a:gd name="T4" fmla="*/ 2147483647 w 169"/>
                <a:gd name="T5" fmla="*/ 2147483647 h 118"/>
                <a:gd name="T6" fmla="*/ 2147483647 w 169"/>
                <a:gd name="T7" fmla="*/ 2147483647 h 118"/>
                <a:gd name="T8" fmla="*/ 2147483647 w 169"/>
                <a:gd name="T9" fmla="*/ 2147483647 h 118"/>
                <a:gd name="T10" fmla="*/ 2147483647 w 169"/>
                <a:gd name="T11" fmla="*/ 2147483647 h 118"/>
                <a:gd name="T12" fmla="*/ 2147483647 w 169"/>
                <a:gd name="T13" fmla="*/ 2147483647 h 118"/>
                <a:gd name="T14" fmla="*/ 2147483647 w 169"/>
                <a:gd name="T15" fmla="*/ 2147483647 h 118"/>
                <a:gd name="T16" fmla="*/ 2147483647 w 169"/>
                <a:gd name="T17" fmla="*/ 2147483647 h 118"/>
                <a:gd name="T18" fmla="*/ 2147483647 w 169"/>
                <a:gd name="T19" fmla="*/ 2147483647 h 118"/>
                <a:gd name="T20" fmla="*/ 2147483647 w 169"/>
                <a:gd name="T21" fmla="*/ 2147483647 h 118"/>
                <a:gd name="T22" fmla="*/ 2147483647 w 169"/>
                <a:gd name="T23" fmla="*/ 2147483647 h 118"/>
                <a:gd name="T24" fmla="*/ 2147483647 w 169"/>
                <a:gd name="T25" fmla="*/ 2147483647 h 118"/>
                <a:gd name="T26" fmla="*/ 2147483647 w 169"/>
                <a:gd name="T27" fmla="*/ 2147483647 h 118"/>
                <a:gd name="T28" fmla="*/ 2147483647 w 169"/>
                <a:gd name="T29" fmla="*/ 2147483647 h 118"/>
                <a:gd name="T30" fmla="*/ 2147483647 w 169"/>
                <a:gd name="T31" fmla="*/ 2147483647 h 118"/>
                <a:gd name="T32" fmla="*/ 2147483647 w 169"/>
                <a:gd name="T33" fmla="*/ 2147483647 h 118"/>
                <a:gd name="T34" fmla="*/ 2147483647 w 169"/>
                <a:gd name="T35" fmla="*/ 2147483647 h 118"/>
                <a:gd name="T36" fmla="*/ 2147483647 w 169"/>
                <a:gd name="T37" fmla="*/ 2147483647 h 118"/>
                <a:gd name="T38" fmla="*/ 2147483647 w 169"/>
                <a:gd name="T39" fmla="*/ 2147483647 h 118"/>
                <a:gd name="T40" fmla="*/ 2147483647 w 169"/>
                <a:gd name="T41" fmla="*/ 2147483647 h 118"/>
                <a:gd name="T42" fmla="*/ 2147483647 w 169"/>
                <a:gd name="T43" fmla="*/ 2147483647 h 118"/>
                <a:gd name="T44" fmla="*/ 2147483647 w 169"/>
                <a:gd name="T45" fmla="*/ 2147483647 h 118"/>
                <a:gd name="T46" fmla="*/ 2147483647 w 169"/>
                <a:gd name="T47" fmla="*/ 0 h 118"/>
                <a:gd name="T48" fmla="*/ 2147483647 w 169"/>
                <a:gd name="T49" fmla="*/ 2147483647 h 118"/>
                <a:gd name="T50" fmla="*/ 2147483647 w 169"/>
                <a:gd name="T51" fmla="*/ 2147483647 h 118"/>
                <a:gd name="T52" fmla="*/ 2147483647 w 169"/>
                <a:gd name="T53" fmla="*/ 2147483647 h 118"/>
                <a:gd name="T54" fmla="*/ 2147483647 w 169"/>
                <a:gd name="T55" fmla="*/ 2147483647 h 118"/>
                <a:gd name="T56" fmla="*/ 2147483647 w 169"/>
                <a:gd name="T57" fmla="*/ 2147483647 h 118"/>
                <a:gd name="T58" fmla="*/ 2147483647 w 169"/>
                <a:gd name="T59" fmla="*/ 2147483647 h 118"/>
                <a:gd name="T60" fmla="*/ 2147483647 w 169"/>
                <a:gd name="T61" fmla="*/ 2147483647 h 118"/>
                <a:gd name="T62" fmla="*/ 2147483647 w 169"/>
                <a:gd name="T63" fmla="*/ 2147483647 h 118"/>
                <a:gd name="T64" fmla="*/ 2147483647 w 169"/>
                <a:gd name="T65" fmla="*/ 2147483647 h 118"/>
                <a:gd name="T66" fmla="*/ 2147483647 w 169"/>
                <a:gd name="T67" fmla="*/ 2147483647 h 118"/>
                <a:gd name="T68" fmla="*/ 2147483647 w 169"/>
                <a:gd name="T69" fmla="*/ 2147483647 h 118"/>
                <a:gd name="T70" fmla="*/ 2147483647 w 169"/>
                <a:gd name="T71" fmla="*/ 2147483647 h 118"/>
                <a:gd name="T72" fmla="*/ 2147483647 w 169"/>
                <a:gd name="T73" fmla="*/ 2147483647 h 118"/>
                <a:gd name="T74" fmla="*/ 2147483647 w 169"/>
                <a:gd name="T75" fmla="*/ 2147483647 h 118"/>
                <a:gd name="T76" fmla="*/ 2147483647 w 169"/>
                <a:gd name="T77" fmla="*/ 2147483647 h 118"/>
                <a:gd name="T78" fmla="*/ 2147483647 w 169"/>
                <a:gd name="T79" fmla="*/ 2147483647 h 118"/>
                <a:gd name="T80" fmla="*/ 2147483647 w 169"/>
                <a:gd name="T81" fmla="*/ 2147483647 h 118"/>
                <a:gd name="T82" fmla="*/ 2147483647 w 169"/>
                <a:gd name="T83" fmla="*/ 2147483647 h 118"/>
                <a:gd name="T84" fmla="*/ 2147483647 w 169"/>
                <a:gd name="T85" fmla="*/ 2147483647 h 118"/>
                <a:gd name="T86" fmla="*/ 2147483647 w 169"/>
                <a:gd name="T87" fmla="*/ 2147483647 h 118"/>
                <a:gd name="T88" fmla="*/ 2147483647 w 169"/>
                <a:gd name="T89" fmla="*/ 2147483647 h 118"/>
                <a:gd name="T90" fmla="*/ 2147483647 w 169"/>
                <a:gd name="T91" fmla="*/ 2147483647 h 118"/>
                <a:gd name="T92" fmla="*/ 2147483647 w 169"/>
                <a:gd name="T93" fmla="*/ 2147483647 h 118"/>
                <a:gd name="T94" fmla="*/ 2147483647 w 169"/>
                <a:gd name="T95" fmla="*/ 2147483647 h 118"/>
                <a:gd name="T96" fmla="*/ 2147483647 w 169"/>
                <a:gd name="T97" fmla="*/ 2147483647 h 118"/>
                <a:gd name="T98" fmla="*/ 2147483647 w 169"/>
                <a:gd name="T99" fmla="*/ 2147483647 h 118"/>
                <a:gd name="T100" fmla="*/ 2147483647 w 169"/>
                <a:gd name="T101" fmla="*/ 2147483647 h 118"/>
                <a:gd name="T102" fmla="*/ 2147483647 w 169"/>
                <a:gd name="T103" fmla="*/ 2147483647 h 118"/>
                <a:gd name="T104" fmla="*/ 2147483647 w 169"/>
                <a:gd name="T105" fmla="*/ 2147483647 h 118"/>
                <a:gd name="T106" fmla="*/ 2147483647 w 169"/>
                <a:gd name="T107" fmla="*/ 2147483647 h 118"/>
                <a:gd name="T108" fmla="*/ 2147483647 w 169"/>
                <a:gd name="T109" fmla="*/ 2147483647 h 118"/>
                <a:gd name="T110" fmla="*/ 2147483647 w 169"/>
                <a:gd name="T111" fmla="*/ 2147483647 h 118"/>
                <a:gd name="T112" fmla="*/ 2147483647 w 169"/>
                <a:gd name="T113" fmla="*/ 2147483647 h 118"/>
                <a:gd name="T114" fmla="*/ 0 w 169"/>
                <a:gd name="T115" fmla="*/ 2147483647 h 11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69"/>
                <a:gd name="T175" fmla="*/ 0 h 118"/>
                <a:gd name="T176" fmla="*/ 169 w 169"/>
                <a:gd name="T177" fmla="*/ 118 h 11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69" h="118">
                  <a:moveTo>
                    <a:pt x="0" y="38"/>
                  </a:moveTo>
                  <a:lnTo>
                    <a:pt x="0" y="35"/>
                  </a:lnTo>
                  <a:lnTo>
                    <a:pt x="2" y="30"/>
                  </a:lnTo>
                  <a:lnTo>
                    <a:pt x="10" y="33"/>
                  </a:lnTo>
                  <a:lnTo>
                    <a:pt x="15" y="30"/>
                  </a:lnTo>
                  <a:lnTo>
                    <a:pt x="12" y="25"/>
                  </a:lnTo>
                  <a:lnTo>
                    <a:pt x="10" y="20"/>
                  </a:lnTo>
                  <a:lnTo>
                    <a:pt x="10" y="15"/>
                  </a:lnTo>
                  <a:lnTo>
                    <a:pt x="12" y="15"/>
                  </a:lnTo>
                  <a:lnTo>
                    <a:pt x="20" y="20"/>
                  </a:lnTo>
                  <a:lnTo>
                    <a:pt x="25" y="22"/>
                  </a:lnTo>
                  <a:lnTo>
                    <a:pt x="27" y="20"/>
                  </a:lnTo>
                  <a:lnTo>
                    <a:pt x="25" y="15"/>
                  </a:lnTo>
                  <a:lnTo>
                    <a:pt x="20" y="7"/>
                  </a:lnTo>
                  <a:lnTo>
                    <a:pt x="22" y="2"/>
                  </a:lnTo>
                  <a:lnTo>
                    <a:pt x="30" y="7"/>
                  </a:lnTo>
                  <a:lnTo>
                    <a:pt x="37" y="10"/>
                  </a:lnTo>
                  <a:lnTo>
                    <a:pt x="43" y="15"/>
                  </a:lnTo>
                  <a:lnTo>
                    <a:pt x="45" y="22"/>
                  </a:lnTo>
                  <a:lnTo>
                    <a:pt x="45" y="30"/>
                  </a:lnTo>
                  <a:lnTo>
                    <a:pt x="43" y="35"/>
                  </a:lnTo>
                  <a:lnTo>
                    <a:pt x="48" y="50"/>
                  </a:lnTo>
                  <a:lnTo>
                    <a:pt x="53" y="43"/>
                  </a:lnTo>
                  <a:lnTo>
                    <a:pt x="55" y="40"/>
                  </a:lnTo>
                  <a:lnTo>
                    <a:pt x="60" y="40"/>
                  </a:lnTo>
                  <a:lnTo>
                    <a:pt x="63" y="35"/>
                  </a:lnTo>
                  <a:lnTo>
                    <a:pt x="63" y="33"/>
                  </a:lnTo>
                  <a:lnTo>
                    <a:pt x="63" y="20"/>
                  </a:lnTo>
                  <a:lnTo>
                    <a:pt x="65" y="15"/>
                  </a:lnTo>
                  <a:lnTo>
                    <a:pt x="70" y="22"/>
                  </a:lnTo>
                  <a:lnTo>
                    <a:pt x="73" y="27"/>
                  </a:lnTo>
                  <a:lnTo>
                    <a:pt x="75" y="33"/>
                  </a:lnTo>
                  <a:lnTo>
                    <a:pt x="78" y="33"/>
                  </a:lnTo>
                  <a:lnTo>
                    <a:pt x="80" y="30"/>
                  </a:lnTo>
                  <a:lnTo>
                    <a:pt x="78" y="22"/>
                  </a:lnTo>
                  <a:lnTo>
                    <a:pt x="80" y="20"/>
                  </a:lnTo>
                  <a:lnTo>
                    <a:pt x="80" y="17"/>
                  </a:lnTo>
                  <a:lnTo>
                    <a:pt x="88" y="15"/>
                  </a:lnTo>
                  <a:lnTo>
                    <a:pt x="93" y="22"/>
                  </a:lnTo>
                  <a:lnTo>
                    <a:pt x="96" y="27"/>
                  </a:lnTo>
                  <a:lnTo>
                    <a:pt x="101" y="27"/>
                  </a:lnTo>
                  <a:lnTo>
                    <a:pt x="101" y="25"/>
                  </a:lnTo>
                  <a:lnTo>
                    <a:pt x="98" y="15"/>
                  </a:lnTo>
                  <a:lnTo>
                    <a:pt x="106" y="17"/>
                  </a:lnTo>
                  <a:lnTo>
                    <a:pt x="116" y="20"/>
                  </a:lnTo>
                  <a:lnTo>
                    <a:pt x="121" y="17"/>
                  </a:lnTo>
                  <a:lnTo>
                    <a:pt x="123" y="15"/>
                  </a:lnTo>
                  <a:lnTo>
                    <a:pt x="123" y="0"/>
                  </a:lnTo>
                  <a:lnTo>
                    <a:pt x="131" y="2"/>
                  </a:lnTo>
                  <a:lnTo>
                    <a:pt x="136" y="10"/>
                  </a:lnTo>
                  <a:lnTo>
                    <a:pt x="144" y="17"/>
                  </a:lnTo>
                  <a:lnTo>
                    <a:pt x="149" y="17"/>
                  </a:lnTo>
                  <a:lnTo>
                    <a:pt x="151" y="20"/>
                  </a:lnTo>
                  <a:lnTo>
                    <a:pt x="149" y="30"/>
                  </a:lnTo>
                  <a:lnTo>
                    <a:pt x="156" y="35"/>
                  </a:lnTo>
                  <a:lnTo>
                    <a:pt x="166" y="38"/>
                  </a:lnTo>
                  <a:lnTo>
                    <a:pt x="169" y="40"/>
                  </a:lnTo>
                  <a:lnTo>
                    <a:pt x="169" y="50"/>
                  </a:lnTo>
                  <a:lnTo>
                    <a:pt x="169" y="58"/>
                  </a:lnTo>
                  <a:lnTo>
                    <a:pt x="166" y="60"/>
                  </a:lnTo>
                  <a:lnTo>
                    <a:pt x="166" y="65"/>
                  </a:lnTo>
                  <a:lnTo>
                    <a:pt x="164" y="68"/>
                  </a:lnTo>
                  <a:lnTo>
                    <a:pt x="156" y="68"/>
                  </a:lnTo>
                  <a:lnTo>
                    <a:pt x="156" y="70"/>
                  </a:lnTo>
                  <a:lnTo>
                    <a:pt x="156" y="78"/>
                  </a:lnTo>
                  <a:lnTo>
                    <a:pt x="151" y="86"/>
                  </a:lnTo>
                  <a:lnTo>
                    <a:pt x="149" y="88"/>
                  </a:lnTo>
                  <a:lnTo>
                    <a:pt x="144" y="86"/>
                  </a:lnTo>
                  <a:lnTo>
                    <a:pt x="141" y="83"/>
                  </a:lnTo>
                  <a:lnTo>
                    <a:pt x="136" y="93"/>
                  </a:lnTo>
                  <a:lnTo>
                    <a:pt x="131" y="96"/>
                  </a:lnTo>
                  <a:lnTo>
                    <a:pt x="121" y="103"/>
                  </a:lnTo>
                  <a:lnTo>
                    <a:pt x="116" y="103"/>
                  </a:lnTo>
                  <a:lnTo>
                    <a:pt x="111" y="103"/>
                  </a:lnTo>
                  <a:lnTo>
                    <a:pt x="103" y="106"/>
                  </a:lnTo>
                  <a:lnTo>
                    <a:pt x="98" y="116"/>
                  </a:lnTo>
                  <a:lnTo>
                    <a:pt x="96" y="116"/>
                  </a:lnTo>
                  <a:lnTo>
                    <a:pt x="88" y="118"/>
                  </a:lnTo>
                  <a:lnTo>
                    <a:pt x="83" y="118"/>
                  </a:lnTo>
                  <a:lnTo>
                    <a:pt x="73" y="116"/>
                  </a:lnTo>
                  <a:lnTo>
                    <a:pt x="68" y="113"/>
                  </a:lnTo>
                  <a:lnTo>
                    <a:pt x="60" y="106"/>
                  </a:lnTo>
                  <a:lnTo>
                    <a:pt x="53" y="103"/>
                  </a:lnTo>
                  <a:lnTo>
                    <a:pt x="50" y="106"/>
                  </a:lnTo>
                  <a:lnTo>
                    <a:pt x="43" y="103"/>
                  </a:lnTo>
                  <a:lnTo>
                    <a:pt x="27" y="103"/>
                  </a:lnTo>
                  <a:lnTo>
                    <a:pt x="27" y="98"/>
                  </a:lnTo>
                  <a:lnTo>
                    <a:pt x="30" y="96"/>
                  </a:lnTo>
                  <a:lnTo>
                    <a:pt x="37" y="91"/>
                  </a:lnTo>
                  <a:lnTo>
                    <a:pt x="43" y="80"/>
                  </a:lnTo>
                  <a:lnTo>
                    <a:pt x="37" y="80"/>
                  </a:lnTo>
                  <a:lnTo>
                    <a:pt x="32" y="78"/>
                  </a:lnTo>
                  <a:lnTo>
                    <a:pt x="30" y="70"/>
                  </a:lnTo>
                  <a:lnTo>
                    <a:pt x="27" y="70"/>
                  </a:lnTo>
                  <a:lnTo>
                    <a:pt x="25" y="70"/>
                  </a:lnTo>
                  <a:lnTo>
                    <a:pt x="15" y="73"/>
                  </a:lnTo>
                  <a:lnTo>
                    <a:pt x="10" y="73"/>
                  </a:lnTo>
                  <a:lnTo>
                    <a:pt x="7" y="70"/>
                  </a:lnTo>
                  <a:lnTo>
                    <a:pt x="10" y="68"/>
                  </a:lnTo>
                  <a:lnTo>
                    <a:pt x="12" y="65"/>
                  </a:lnTo>
                  <a:lnTo>
                    <a:pt x="17" y="63"/>
                  </a:lnTo>
                  <a:lnTo>
                    <a:pt x="22" y="63"/>
                  </a:lnTo>
                  <a:lnTo>
                    <a:pt x="27" y="60"/>
                  </a:lnTo>
                  <a:lnTo>
                    <a:pt x="35" y="60"/>
                  </a:lnTo>
                  <a:lnTo>
                    <a:pt x="37" y="55"/>
                  </a:lnTo>
                  <a:lnTo>
                    <a:pt x="37" y="50"/>
                  </a:lnTo>
                  <a:lnTo>
                    <a:pt x="37" y="45"/>
                  </a:lnTo>
                  <a:lnTo>
                    <a:pt x="35" y="43"/>
                  </a:lnTo>
                  <a:lnTo>
                    <a:pt x="32" y="43"/>
                  </a:lnTo>
                  <a:lnTo>
                    <a:pt x="27" y="40"/>
                  </a:lnTo>
                  <a:lnTo>
                    <a:pt x="22" y="40"/>
                  </a:lnTo>
                  <a:lnTo>
                    <a:pt x="15" y="40"/>
                  </a:lnTo>
                  <a:lnTo>
                    <a:pt x="12" y="43"/>
                  </a:lnTo>
                  <a:lnTo>
                    <a:pt x="7" y="45"/>
                  </a:lnTo>
                  <a:lnTo>
                    <a:pt x="0" y="4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1" name="Freeform 14"/>
            <p:cNvSpPr>
              <a:spLocks/>
            </p:cNvSpPr>
            <p:nvPr/>
          </p:nvSpPr>
          <p:spPr bwMode="auto">
            <a:xfrm>
              <a:off x="2865438" y="4387850"/>
              <a:ext cx="49212" cy="25400"/>
            </a:xfrm>
            <a:custGeom>
              <a:avLst/>
              <a:gdLst>
                <a:gd name="T0" fmla="*/ 2147483647 w 38"/>
                <a:gd name="T1" fmla="*/ 2147483647 h 20"/>
                <a:gd name="T2" fmla="*/ 2147483647 w 38"/>
                <a:gd name="T3" fmla="*/ 2147483647 h 20"/>
                <a:gd name="T4" fmla="*/ 2147483647 w 38"/>
                <a:gd name="T5" fmla="*/ 2147483647 h 20"/>
                <a:gd name="T6" fmla="*/ 2147483647 w 38"/>
                <a:gd name="T7" fmla="*/ 2147483647 h 20"/>
                <a:gd name="T8" fmla="*/ 2147483647 w 38"/>
                <a:gd name="T9" fmla="*/ 2147483647 h 20"/>
                <a:gd name="T10" fmla="*/ 2147483647 w 38"/>
                <a:gd name="T11" fmla="*/ 2147483647 h 20"/>
                <a:gd name="T12" fmla="*/ 2147483647 w 38"/>
                <a:gd name="T13" fmla="*/ 2147483647 h 20"/>
                <a:gd name="T14" fmla="*/ 2147483647 w 38"/>
                <a:gd name="T15" fmla="*/ 2147483647 h 20"/>
                <a:gd name="T16" fmla="*/ 0 w 38"/>
                <a:gd name="T17" fmla="*/ 2147483647 h 20"/>
                <a:gd name="T18" fmla="*/ 0 w 38"/>
                <a:gd name="T19" fmla="*/ 2147483647 h 20"/>
                <a:gd name="T20" fmla="*/ 0 w 38"/>
                <a:gd name="T21" fmla="*/ 2147483647 h 20"/>
                <a:gd name="T22" fmla="*/ 2147483647 w 38"/>
                <a:gd name="T23" fmla="*/ 2147483647 h 20"/>
                <a:gd name="T24" fmla="*/ 2147483647 w 38"/>
                <a:gd name="T25" fmla="*/ 2147483647 h 20"/>
                <a:gd name="T26" fmla="*/ 2147483647 w 38"/>
                <a:gd name="T27" fmla="*/ 2147483647 h 20"/>
                <a:gd name="T28" fmla="*/ 2147483647 w 38"/>
                <a:gd name="T29" fmla="*/ 2147483647 h 20"/>
                <a:gd name="T30" fmla="*/ 2147483647 w 38"/>
                <a:gd name="T31" fmla="*/ 0 h 20"/>
                <a:gd name="T32" fmla="*/ 2147483647 w 38"/>
                <a:gd name="T33" fmla="*/ 0 h 20"/>
                <a:gd name="T34" fmla="*/ 2147483647 w 38"/>
                <a:gd name="T35" fmla="*/ 0 h 20"/>
                <a:gd name="T36" fmla="*/ 2147483647 w 38"/>
                <a:gd name="T37" fmla="*/ 0 h 20"/>
                <a:gd name="T38" fmla="*/ 2147483647 w 38"/>
                <a:gd name="T39" fmla="*/ 2147483647 h 20"/>
                <a:gd name="T40" fmla="*/ 2147483647 w 38"/>
                <a:gd name="T41" fmla="*/ 2147483647 h 20"/>
                <a:gd name="T42" fmla="*/ 2147483647 w 38"/>
                <a:gd name="T43" fmla="*/ 2147483647 h 20"/>
                <a:gd name="T44" fmla="*/ 2147483647 w 38"/>
                <a:gd name="T45" fmla="*/ 2147483647 h 20"/>
                <a:gd name="T46" fmla="*/ 2147483647 w 38"/>
                <a:gd name="T47" fmla="*/ 2147483647 h 20"/>
                <a:gd name="T48" fmla="*/ 2147483647 w 38"/>
                <a:gd name="T49" fmla="*/ 2147483647 h 20"/>
                <a:gd name="T50" fmla="*/ 2147483647 w 38"/>
                <a:gd name="T51" fmla="*/ 2147483647 h 20"/>
                <a:gd name="T52" fmla="*/ 2147483647 w 38"/>
                <a:gd name="T53" fmla="*/ 2147483647 h 20"/>
                <a:gd name="T54" fmla="*/ 2147483647 w 38"/>
                <a:gd name="T55" fmla="*/ 2147483647 h 20"/>
                <a:gd name="T56" fmla="*/ 2147483647 w 38"/>
                <a:gd name="T57" fmla="*/ 2147483647 h 2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8"/>
                <a:gd name="T88" fmla="*/ 0 h 20"/>
                <a:gd name="T89" fmla="*/ 38 w 38"/>
                <a:gd name="T90" fmla="*/ 20 h 2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8" h="20">
                  <a:moveTo>
                    <a:pt x="35" y="15"/>
                  </a:moveTo>
                  <a:lnTo>
                    <a:pt x="38" y="15"/>
                  </a:lnTo>
                  <a:lnTo>
                    <a:pt x="35" y="15"/>
                  </a:lnTo>
                  <a:lnTo>
                    <a:pt x="35" y="18"/>
                  </a:lnTo>
                  <a:lnTo>
                    <a:pt x="33" y="20"/>
                  </a:lnTo>
                  <a:lnTo>
                    <a:pt x="27" y="20"/>
                  </a:lnTo>
                  <a:lnTo>
                    <a:pt x="22" y="18"/>
                  </a:lnTo>
                  <a:lnTo>
                    <a:pt x="10" y="15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7"/>
                  </a:lnTo>
                  <a:lnTo>
                    <a:pt x="2" y="5"/>
                  </a:lnTo>
                  <a:lnTo>
                    <a:pt x="5" y="5"/>
                  </a:lnTo>
                  <a:lnTo>
                    <a:pt x="5" y="2"/>
                  </a:lnTo>
                  <a:lnTo>
                    <a:pt x="7" y="2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17" y="2"/>
                  </a:lnTo>
                  <a:lnTo>
                    <a:pt x="20" y="2"/>
                  </a:lnTo>
                  <a:lnTo>
                    <a:pt x="25" y="5"/>
                  </a:lnTo>
                  <a:lnTo>
                    <a:pt x="25" y="7"/>
                  </a:lnTo>
                  <a:lnTo>
                    <a:pt x="27" y="7"/>
                  </a:lnTo>
                  <a:lnTo>
                    <a:pt x="30" y="5"/>
                  </a:lnTo>
                  <a:lnTo>
                    <a:pt x="35" y="7"/>
                  </a:lnTo>
                  <a:lnTo>
                    <a:pt x="38" y="10"/>
                  </a:lnTo>
                  <a:lnTo>
                    <a:pt x="35" y="15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2" name="Freeform 15"/>
            <p:cNvSpPr>
              <a:spLocks/>
            </p:cNvSpPr>
            <p:nvPr/>
          </p:nvSpPr>
          <p:spPr bwMode="auto">
            <a:xfrm>
              <a:off x="2878138" y="4356100"/>
              <a:ext cx="122237" cy="60325"/>
            </a:xfrm>
            <a:custGeom>
              <a:avLst/>
              <a:gdLst>
                <a:gd name="T0" fmla="*/ 2147483647 w 96"/>
                <a:gd name="T1" fmla="*/ 2147483647 h 48"/>
                <a:gd name="T2" fmla="*/ 2147483647 w 96"/>
                <a:gd name="T3" fmla="*/ 2147483647 h 48"/>
                <a:gd name="T4" fmla="*/ 2147483647 w 96"/>
                <a:gd name="T5" fmla="*/ 0 h 48"/>
                <a:gd name="T6" fmla="*/ 2147483647 w 96"/>
                <a:gd name="T7" fmla="*/ 0 h 48"/>
                <a:gd name="T8" fmla="*/ 2147483647 w 96"/>
                <a:gd name="T9" fmla="*/ 0 h 48"/>
                <a:gd name="T10" fmla="*/ 2147483647 w 96"/>
                <a:gd name="T11" fmla="*/ 2147483647 h 48"/>
                <a:gd name="T12" fmla="*/ 2147483647 w 96"/>
                <a:gd name="T13" fmla="*/ 2147483647 h 48"/>
                <a:gd name="T14" fmla="*/ 2147483647 w 96"/>
                <a:gd name="T15" fmla="*/ 0 h 48"/>
                <a:gd name="T16" fmla="*/ 2147483647 w 96"/>
                <a:gd name="T17" fmla="*/ 0 h 48"/>
                <a:gd name="T18" fmla="*/ 2147483647 w 96"/>
                <a:gd name="T19" fmla="*/ 0 h 48"/>
                <a:gd name="T20" fmla="*/ 2147483647 w 96"/>
                <a:gd name="T21" fmla="*/ 0 h 48"/>
                <a:gd name="T22" fmla="*/ 2147483647 w 96"/>
                <a:gd name="T23" fmla="*/ 0 h 48"/>
                <a:gd name="T24" fmla="*/ 2147483647 w 96"/>
                <a:gd name="T25" fmla="*/ 0 h 48"/>
                <a:gd name="T26" fmla="*/ 2147483647 w 96"/>
                <a:gd name="T27" fmla="*/ 0 h 48"/>
                <a:gd name="T28" fmla="*/ 2147483647 w 96"/>
                <a:gd name="T29" fmla="*/ 2147483647 h 48"/>
                <a:gd name="T30" fmla="*/ 2147483647 w 96"/>
                <a:gd name="T31" fmla="*/ 2147483647 h 48"/>
                <a:gd name="T32" fmla="*/ 2147483647 w 96"/>
                <a:gd name="T33" fmla="*/ 2147483647 h 48"/>
                <a:gd name="T34" fmla="*/ 2147483647 w 96"/>
                <a:gd name="T35" fmla="*/ 2147483647 h 48"/>
                <a:gd name="T36" fmla="*/ 2147483647 w 96"/>
                <a:gd name="T37" fmla="*/ 2147483647 h 48"/>
                <a:gd name="T38" fmla="*/ 2147483647 w 96"/>
                <a:gd name="T39" fmla="*/ 2147483647 h 48"/>
                <a:gd name="T40" fmla="*/ 2147483647 w 96"/>
                <a:gd name="T41" fmla="*/ 2147483647 h 48"/>
                <a:gd name="T42" fmla="*/ 2147483647 w 96"/>
                <a:gd name="T43" fmla="*/ 2147483647 h 48"/>
                <a:gd name="T44" fmla="*/ 2147483647 w 96"/>
                <a:gd name="T45" fmla="*/ 2147483647 h 48"/>
                <a:gd name="T46" fmla="*/ 2147483647 w 96"/>
                <a:gd name="T47" fmla="*/ 2147483647 h 48"/>
                <a:gd name="T48" fmla="*/ 2147483647 w 96"/>
                <a:gd name="T49" fmla="*/ 2147483647 h 48"/>
                <a:gd name="T50" fmla="*/ 2147483647 w 96"/>
                <a:gd name="T51" fmla="*/ 2147483647 h 48"/>
                <a:gd name="T52" fmla="*/ 2147483647 w 96"/>
                <a:gd name="T53" fmla="*/ 2147483647 h 48"/>
                <a:gd name="T54" fmla="*/ 2147483647 w 96"/>
                <a:gd name="T55" fmla="*/ 2147483647 h 48"/>
                <a:gd name="T56" fmla="*/ 2147483647 w 96"/>
                <a:gd name="T57" fmla="*/ 2147483647 h 48"/>
                <a:gd name="T58" fmla="*/ 2147483647 w 96"/>
                <a:gd name="T59" fmla="*/ 2147483647 h 48"/>
                <a:gd name="T60" fmla="*/ 2147483647 w 96"/>
                <a:gd name="T61" fmla="*/ 2147483647 h 48"/>
                <a:gd name="T62" fmla="*/ 2147483647 w 96"/>
                <a:gd name="T63" fmla="*/ 2147483647 h 48"/>
                <a:gd name="T64" fmla="*/ 2147483647 w 96"/>
                <a:gd name="T65" fmla="*/ 2147483647 h 48"/>
                <a:gd name="T66" fmla="*/ 2147483647 w 96"/>
                <a:gd name="T67" fmla="*/ 2147483647 h 48"/>
                <a:gd name="T68" fmla="*/ 2147483647 w 96"/>
                <a:gd name="T69" fmla="*/ 2147483647 h 48"/>
                <a:gd name="T70" fmla="*/ 2147483647 w 96"/>
                <a:gd name="T71" fmla="*/ 2147483647 h 48"/>
                <a:gd name="T72" fmla="*/ 2147483647 w 96"/>
                <a:gd name="T73" fmla="*/ 2147483647 h 48"/>
                <a:gd name="T74" fmla="*/ 2147483647 w 96"/>
                <a:gd name="T75" fmla="*/ 2147483647 h 48"/>
                <a:gd name="T76" fmla="*/ 2147483647 w 96"/>
                <a:gd name="T77" fmla="*/ 2147483647 h 48"/>
                <a:gd name="T78" fmla="*/ 2147483647 w 96"/>
                <a:gd name="T79" fmla="*/ 2147483647 h 48"/>
                <a:gd name="T80" fmla="*/ 2147483647 w 96"/>
                <a:gd name="T81" fmla="*/ 2147483647 h 48"/>
                <a:gd name="T82" fmla="*/ 2147483647 w 96"/>
                <a:gd name="T83" fmla="*/ 2147483647 h 48"/>
                <a:gd name="T84" fmla="*/ 2147483647 w 96"/>
                <a:gd name="T85" fmla="*/ 2147483647 h 48"/>
                <a:gd name="T86" fmla="*/ 2147483647 w 96"/>
                <a:gd name="T87" fmla="*/ 2147483647 h 48"/>
                <a:gd name="T88" fmla="*/ 2147483647 w 96"/>
                <a:gd name="T89" fmla="*/ 2147483647 h 48"/>
                <a:gd name="T90" fmla="*/ 2147483647 w 96"/>
                <a:gd name="T91" fmla="*/ 2147483647 h 48"/>
                <a:gd name="T92" fmla="*/ 2147483647 w 96"/>
                <a:gd name="T93" fmla="*/ 2147483647 h 48"/>
                <a:gd name="T94" fmla="*/ 2147483647 w 96"/>
                <a:gd name="T95" fmla="*/ 2147483647 h 48"/>
                <a:gd name="T96" fmla="*/ 2147483647 w 96"/>
                <a:gd name="T97" fmla="*/ 2147483647 h 48"/>
                <a:gd name="T98" fmla="*/ 2147483647 w 96"/>
                <a:gd name="T99" fmla="*/ 2147483647 h 48"/>
                <a:gd name="T100" fmla="*/ 0 w 96"/>
                <a:gd name="T101" fmla="*/ 2147483647 h 48"/>
                <a:gd name="T102" fmla="*/ 2147483647 w 96"/>
                <a:gd name="T103" fmla="*/ 2147483647 h 48"/>
                <a:gd name="T104" fmla="*/ 2147483647 w 96"/>
                <a:gd name="T105" fmla="*/ 2147483647 h 48"/>
                <a:gd name="T106" fmla="*/ 2147483647 w 96"/>
                <a:gd name="T107" fmla="*/ 2147483647 h 48"/>
                <a:gd name="T108" fmla="*/ 2147483647 w 96"/>
                <a:gd name="T109" fmla="*/ 2147483647 h 48"/>
                <a:gd name="T110" fmla="*/ 2147483647 w 96"/>
                <a:gd name="T111" fmla="*/ 2147483647 h 4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6"/>
                <a:gd name="T169" fmla="*/ 0 h 48"/>
                <a:gd name="T170" fmla="*/ 96 w 96"/>
                <a:gd name="T171" fmla="*/ 48 h 4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6" h="48">
                  <a:moveTo>
                    <a:pt x="17" y="2"/>
                  </a:moveTo>
                  <a:lnTo>
                    <a:pt x="20" y="2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38" y="2"/>
                  </a:lnTo>
                  <a:lnTo>
                    <a:pt x="48" y="2"/>
                  </a:lnTo>
                  <a:lnTo>
                    <a:pt x="53" y="0"/>
                  </a:lnTo>
                  <a:lnTo>
                    <a:pt x="55" y="0"/>
                  </a:lnTo>
                  <a:lnTo>
                    <a:pt x="60" y="0"/>
                  </a:lnTo>
                  <a:lnTo>
                    <a:pt x="66" y="0"/>
                  </a:lnTo>
                  <a:lnTo>
                    <a:pt x="71" y="0"/>
                  </a:lnTo>
                  <a:lnTo>
                    <a:pt x="76" y="0"/>
                  </a:lnTo>
                  <a:lnTo>
                    <a:pt x="78" y="0"/>
                  </a:lnTo>
                  <a:lnTo>
                    <a:pt x="83" y="2"/>
                  </a:lnTo>
                  <a:lnTo>
                    <a:pt x="83" y="5"/>
                  </a:lnTo>
                  <a:lnTo>
                    <a:pt x="83" y="7"/>
                  </a:lnTo>
                  <a:lnTo>
                    <a:pt x="83" y="10"/>
                  </a:lnTo>
                  <a:lnTo>
                    <a:pt x="91" y="10"/>
                  </a:lnTo>
                  <a:lnTo>
                    <a:pt x="93" y="12"/>
                  </a:lnTo>
                  <a:lnTo>
                    <a:pt x="96" y="15"/>
                  </a:lnTo>
                  <a:lnTo>
                    <a:pt x="86" y="17"/>
                  </a:lnTo>
                  <a:lnTo>
                    <a:pt x="83" y="20"/>
                  </a:lnTo>
                  <a:lnTo>
                    <a:pt x="81" y="20"/>
                  </a:lnTo>
                  <a:lnTo>
                    <a:pt x="78" y="20"/>
                  </a:lnTo>
                  <a:lnTo>
                    <a:pt x="76" y="20"/>
                  </a:lnTo>
                  <a:lnTo>
                    <a:pt x="73" y="20"/>
                  </a:lnTo>
                  <a:lnTo>
                    <a:pt x="71" y="20"/>
                  </a:lnTo>
                  <a:lnTo>
                    <a:pt x="68" y="27"/>
                  </a:lnTo>
                  <a:lnTo>
                    <a:pt x="58" y="32"/>
                  </a:lnTo>
                  <a:lnTo>
                    <a:pt x="53" y="30"/>
                  </a:lnTo>
                  <a:lnTo>
                    <a:pt x="50" y="35"/>
                  </a:lnTo>
                  <a:lnTo>
                    <a:pt x="43" y="35"/>
                  </a:lnTo>
                  <a:lnTo>
                    <a:pt x="43" y="43"/>
                  </a:lnTo>
                  <a:lnTo>
                    <a:pt x="40" y="45"/>
                  </a:lnTo>
                  <a:lnTo>
                    <a:pt x="33" y="48"/>
                  </a:lnTo>
                  <a:lnTo>
                    <a:pt x="30" y="43"/>
                  </a:lnTo>
                  <a:lnTo>
                    <a:pt x="25" y="40"/>
                  </a:lnTo>
                  <a:lnTo>
                    <a:pt x="28" y="35"/>
                  </a:lnTo>
                  <a:lnTo>
                    <a:pt x="25" y="32"/>
                  </a:lnTo>
                  <a:lnTo>
                    <a:pt x="20" y="30"/>
                  </a:lnTo>
                  <a:lnTo>
                    <a:pt x="17" y="32"/>
                  </a:lnTo>
                  <a:lnTo>
                    <a:pt x="15" y="32"/>
                  </a:lnTo>
                  <a:lnTo>
                    <a:pt x="15" y="30"/>
                  </a:lnTo>
                  <a:lnTo>
                    <a:pt x="10" y="27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0" y="25"/>
                  </a:lnTo>
                  <a:lnTo>
                    <a:pt x="5" y="22"/>
                  </a:lnTo>
                  <a:lnTo>
                    <a:pt x="2" y="17"/>
                  </a:lnTo>
                  <a:lnTo>
                    <a:pt x="5" y="12"/>
                  </a:lnTo>
                  <a:lnTo>
                    <a:pt x="7" y="12"/>
                  </a:lnTo>
                  <a:lnTo>
                    <a:pt x="17" y="2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3" name="Freeform 16"/>
            <p:cNvSpPr>
              <a:spLocks/>
            </p:cNvSpPr>
            <p:nvPr/>
          </p:nvSpPr>
          <p:spPr bwMode="auto">
            <a:xfrm>
              <a:off x="3103563" y="4300538"/>
              <a:ext cx="41275" cy="15875"/>
            </a:xfrm>
            <a:custGeom>
              <a:avLst/>
              <a:gdLst>
                <a:gd name="T0" fmla="*/ 2147483647 w 33"/>
                <a:gd name="T1" fmla="*/ 2147483647 h 12"/>
                <a:gd name="T2" fmla="*/ 2147483647 w 33"/>
                <a:gd name="T3" fmla="*/ 2147483647 h 12"/>
                <a:gd name="T4" fmla="*/ 2147483647 w 33"/>
                <a:gd name="T5" fmla="*/ 2147483647 h 12"/>
                <a:gd name="T6" fmla="*/ 2147483647 w 33"/>
                <a:gd name="T7" fmla="*/ 2147483647 h 12"/>
                <a:gd name="T8" fmla="*/ 2147483647 w 33"/>
                <a:gd name="T9" fmla="*/ 2147483647 h 12"/>
                <a:gd name="T10" fmla="*/ 0 w 33"/>
                <a:gd name="T11" fmla="*/ 2147483647 h 12"/>
                <a:gd name="T12" fmla="*/ 0 w 33"/>
                <a:gd name="T13" fmla="*/ 2147483647 h 12"/>
                <a:gd name="T14" fmla="*/ 2147483647 w 33"/>
                <a:gd name="T15" fmla="*/ 0 h 12"/>
                <a:gd name="T16" fmla="*/ 2147483647 w 33"/>
                <a:gd name="T17" fmla="*/ 0 h 12"/>
                <a:gd name="T18" fmla="*/ 2147483647 w 33"/>
                <a:gd name="T19" fmla="*/ 2147483647 h 12"/>
                <a:gd name="T20" fmla="*/ 2147483647 w 33"/>
                <a:gd name="T21" fmla="*/ 2147483647 h 12"/>
                <a:gd name="T22" fmla="*/ 2147483647 w 33"/>
                <a:gd name="T23" fmla="*/ 2147483647 h 12"/>
                <a:gd name="T24" fmla="*/ 2147483647 w 33"/>
                <a:gd name="T25" fmla="*/ 2147483647 h 12"/>
                <a:gd name="T26" fmla="*/ 2147483647 w 33"/>
                <a:gd name="T27" fmla="*/ 2147483647 h 12"/>
                <a:gd name="T28" fmla="*/ 2147483647 w 33"/>
                <a:gd name="T29" fmla="*/ 2147483647 h 12"/>
                <a:gd name="T30" fmla="*/ 2147483647 w 33"/>
                <a:gd name="T31" fmla="*/ 2147483647 h 12"/>
                <a:gd name="T32" fmla="*/ 2147483647 w 33"/>
                <a:gd name="T33" fmla="*/ 2147483647 h 12"/>
                <a:gd name="T34" fmla="*/ 2147483647 w 33"/>
                <a:gd name="T35" fmla="*/ 2147483647 h 12"/>
                <a:gd name="T36" fmla="*/ 2147483647 w 33"/>
                <a:gd name="T37" fmla="*/ 2147483647 h 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3"/>
                <a:gd name="T58" fmla="*/ 0 h 12"/>
                <a:gd name="T59" fmla="*/ 33 w 33"/>
                <a:gd name="T60" fmla="*/ 12 h 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3" h="12">
                  <a:moveTo>
                    <a:pt x="15" y="12"/>
                  </a:moveTo>
                  <a:lnTo>
                    <a:pt x="15" y="10"/>
                  </a:lnTo>
                  <a:lnTo>
                    <a:pt x="10" y="10"/>
                  </a:lnTo>
                  <a:lnTo>
                    <a:pt x="7" y="7"/>
                  </a:lnTo>
                  <a:lnTo>
                    <a:pt x="5" y="5"/>
                  </a:lnTo>
                  <a:lnTo>
                    <a:pt x="0" y="5"/>
                  </a:lnTo>
                  <a:lnTo>
                    <a:pt x="0" y="2"/>
                  </a:lnTo>
                  <a:lnTo>
                    <a:pt x="2" y="0"/>
                  </a:lnTo>
                  <a:lnTo>
                    <a:pt x="7" y="0"/>
                  </a:lnTo>
                  <a:lnTo>
                    <a:pt x="17" y="2"/>
                  </a:lnTo>
                  <a:lnTo>
                    <a:pt x="25" y="5"/>
                  </a:lnTo>
                  <a:lnTo>
                    <a:pt x="30" y="7"/>
                  </a:lnTo>
                  <a:lnTo>
                    <a:pt x="33" y="7"/>
                  </a:lnTo>
                  <a:lnTo>
                    <a:pt x="33" y="10"/>
                  </a:lnTo>
                  <a:lnTo>
                    <a:pt x="30" y="10"/>
                  </a:lnTo>
                  <a:lnTo>
                    <a:pt x="22" y="7"/>
                  </a:lnTo>
                  <a:lnTo>
                    <a:pt x="20" y="7"/>
                  </a:lnTo>
                  <a:lnTo>
                    <a:pt x="17" y="10"/>
                  </a:lnTo>
                  <a:lnTo>
                    <a:pt x="15" y="12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4" name="Freeform 17"/>
            <p:cNvSpPr>
              <a:spLocks/>
            </p:cNvSpPr>
            <p:nvPr/>
          </p:nvSpPr>
          <p:spPr bwMode="auto">
            <a:xfrm>
              <a:off x="2914650" y="4375150"/>
              <a:ext cx="88900" cy="85725"/>
            </a:xfrm>
            <a:custGeom>
              <a:avLst/>
              <a:gdLst>
                <a:gd name="T0" fmla="*/ 2147483647 w 70"/>
                <a:gd name="T1" fmla="*/ 2147483647 h 68"/>
                <a:gd name="T2" fmla="*/ 2147483647 w 70"/>
                <a:gd name="T3" fmla="*/ 2147483647 h 68"/>
                <a:gd name="T4" fmla="*/ 2147483647 w 70"/>
                <a:gd name="T5" fmla="*/ 2147483647 h 68"/>
                <a:gd name="T6" fmla="*/ 2147483647 w 70"/>
                <a:gd name="T7" fmla="*/ 2147483647 h 68"/>
                <a:gd name="T8" fmla="*/ 2147483647 w 70"/>
                <a:gd name="T9" fmla="*/ 2147483647 h 68"/>
                <a:gd name="T10" fmla="*/ 2147483647 w 70"/>
                <a:gd name="T11" fmla="*/ 2147483647 h 68"/>
                <a:gd name="T12" fmla="*/ 0 w 70"/>
                <a:gd name="T13" fmla="*/ 2147483647 h 68"/>
                <a:gd name="T14" fmla="*/ 0 w 70"/>
                <a:gd name="T15" fmla="*/ 2147483647 h 68"/>
                <a:gd name="T16" fmla="*/ 2147483647 w 70"/>
                <a:gd name="T17" fmla="*/ 2147483647 h 68"/>
                <a:gd name="T18" fmla="*/ 2147483647 w 70"/>
                <a:gd name="T19" fmla="*/ 2147483647 h 68"/>
                <a:gd name="T20" fmla="*/ 2147483647 w 70"/>
                <a:gd name="T21" fmla="*/ 2147483647 h 68"/>
                <a:gd name="T22" fmla="*/ 2147483647 w 70"/>
                <a:gd name="T23" fmla="*/ 2147483647 h 68"/>
                <a:gd name="T24" fmla="*/ 2147483647 w 70"/>
                <a:gd name="T25" fmla="*/ 2147483647 h 68"/>
                <a:gd name="T26" fmla="*/ 2147483647 w 70"/>
                <a:gd name="T27" fmla="*/ 2147483647 h 68"/>
                <a:gd name="T28" fmla="*/ 2147483647 w 70"/>
                <a:gd name="T29" fmla="*/ 2147483647 h 68"/>
                <a:gd name="T30" fmla="*/ 2147483647 w 70"/>
                <a:gd name="T31" fmla="*/ 2147483647 h 68"/>
                <a:gd name="T32" fmla="*/ 2147483647 w 70"/>
                <a:gd name="T33" fmla="*/ 2147483647 h 68"/>
                <a:gd name="T34" fmla="*/ 2147483647 w 70"/>
                <a:gd name="T35" fmla="*/ 2147483647 h 68"/>
                <a:gd name="T36" fmla="*/ 2147483647 w 70"/>
                <a:gd name="T37" fmla="*/ 2147483647 h 68"/>
                <a:gd name="T38" fmla="*/ 2147483647 w 70"/>
                <a:gd name="T39" fmla="*/ 2147483647 h 68"/>
                <a:gd name="T40" fmla="*/ 2147483647 w 70"/>
                <a:gd name="T41" fmla="*/ 2147483647 h 68"/>
                <a:gd name="T42" fmla="*/ 2147483647 w 70"/>
                <a:gd name="T43" fmla="*/ 2147483647 h 68"/>
                <a:gd name="T44" fmla="*/ 2147483647 w 70"/>
                <a:gd name="T45" fmla="*/ 2147483647 h 68"/>
                <a:gd name="T46" fmla="*/ 2147483647 w 70"/>
                <a:gd name="T47" fmla="*/ 2147483647 h 68"/>
                <a:gd name="T48" fmla="*/ 2147483647 w 70"/>
                <a:gd name="T49" fmla="*/ 0 h 68"/>
                <a:gd name="T50" fmla="*/ 2147483647 w 70"/>
                <a:gd name="T51" fmla="*/ 2147483647 h 68"/>
                <a:gd name="T52" fmla="*/ 2147483647 w 70"/>
                <a:gd name="T53" fmla="*/ 2147483647 h 68"/>
                <a:gd name="T54" fmla="*/ 2147483647 w 70"/>
                <a:gd name="T55" fmla="*/ 2147483647 h 68"/>
                <a:gd name="T56" fmla="*/ 2147483647 w 70"/>
                <a:gd name="T57" fmla="*/ 2147483647 h 68"/>
                <a:gd name="T58" fmla="*/ 2147483647 w 70"/>
                <a:gd name="T59" fmla="*/ 2147483647 h 68"/>
                <a:gd name="T60" fmla="*/ 2147483647 w 70"/>
                <a:gd name="T61" fmla="*/ 2147483647 h 68"/>
                <a:gd name="T62" fmla="*/ 2147483647 w 70"/>
                <a:gd name="T63" fmla="*/ 2147483647 h 68"/>
                <a:gd name="T64" fmla="*/ 2147483647 w 70"/>
                <a:gd name="T65" fmla="*/ 2147483647 h 68"/>
                <a:gd name="T66" fmla="*/ 2147483647 w 70"/>
                <a:gd name="T67" fmla="*/ 2147483647 h 68"/>
                <a:gd name="T68" fmla="*/ 2147483647 w 70"/>
                <a:gd name="T69" fmla="*/ 2147483647 h 68"/>
                <a:gd name="T70" fmla="*/ 2147483647 w 70"/>
                <a:gd name="T71" fmla="*/ 2147483647 h 68"/>
                <a:gd name="T72" fmla="*/ 2147483647 w 70"/>
                <a:gd name="T73" fmla="*/ 2147483647 h 68"/>
                <a:gd name="T74" fmla="*/ 2147483647 w 70"/>
                <a:gd name="T75" fmla="*/ 2147483647 h 68"/>
                <a:gd name="T76" fmla="*/ 2147483647 w 70"/>
                <a:gd name="T77" fmla="*/ 2147483647 h 68"/>
                <a:gd name="T78" fmla="*/ 2147483647 w 70"/>
                <a:gd name="T79" fmla="*/ 2147483647 h 68"/>
                <a:gd name="T80" fmla="*/ 2147483647 w 70"/>
                <a:gd name="T81" fmla="*/ 2147483647 h 68"/>
                <a:gd name="T82" fmla="*/ 2147483647 w 70"/>
                <a:gd name="T83" fmla="*/ 2147483647 h 68"/>
                <a:gd name="T84" fmla="*/ 2147483647 w 70"/>
                <a:gd name="T85" fmla="*/ 2147483647 h 68"/>
                <a:gd name="T86" fmla="*/ 2147483647 w 70"/>
                <a:gd name="T87" fmla="*/ 2147483647 h 68"/>
                <a:gd name="T88" fmla="*/ 2147483647 w 70"/>
                <a:gd name="T89" fmla="*/ 2147483647 h 68"/>
                <a:gd name="T90" fmla="*/ 2147483647 w 70"/>
                <a:gd name="T91" fmla="*/ 2147483647 h 6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0"/>
                <a:gd name="T139" fmla="*/ 0 h 68"/>
                <a:gd name="T140" fmla="*/ 70 w 70"/>
                <a:gd name="T141" fmla="*/ 68 h 6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0" h="68">
                  <a:moveTo>
                    <a:pt x="30" y="63"/>
                  </a:moveTo>
                  <a:lnTo>
                    <a:pt x="25" y="60"/>
                  </a:lnTo>
                  <a:lnTo>
                    <a:pt x="20" y="53"/>
                  </a:lnTo>
                  <a:lnTo>
                    <a:pt x="12" y="45"/>
                  </a:lnTo>
                  <a:lnTo>
                    <a:pt x="7" y="38"/>
                  </a:lnTo>
                  <a:lnTo>
                    <a:pt x="2" y="35"/>
                  </a:lnTo>
                  <a:lnTo>
                    <a:pt x="0" y="35"/>
                  </a:lnTo>
                  <a:lnTo>
                    <a:pt x="0" y="33"/>
                  </a:lnTo>
                  <a:lnTo>
                    <a:pt x="5" y="33"/>
                  </a:lnTo>
                  <a:lnTo>
                    <a:pt x="12" y="30"/>
                  </a:lnTo>
                  <a:lnTo>
                    <a:pt x="15" y="28"/>
                  </a:lnTo>
                  <a:lnTo>
                    <a:pt x="15" y="20"/>
                  </a:lnTo>
                  <a:lnTo>
                    <a:pt x="22" y="20"/>
                  </a:lnTo>
                  <a:lnTo>
                    <a:pt x="25" y="15"/>
                  </a:lnTo>
                  <a:lnTo>
                    <a:pt x="30" y="17"/>
                  </a:lnTo>
                  <a:lnTo>
                    <a:pt x="40" y="12"/>
                  </a:lnTo>
                  <a:lnTo>
                    <a:pt x="43" y="5"/>
                  </a:lnTo>
                  <a:lnTo>
                    <a:pt x="45" y="5"/>
                  </a:lnTo>
                  <a:lnTo>
                    <a:pt x="48" y="5"/>
                  </a:lnTo>
                  <a:lnTo>
                    <a:pt x="50" y="5"/>
                  </a:lnTo>
                  <a:lnTo>
                    <a:pt x="53" y="5"/>
                  </a:lnTo>
                  <a:lnTo>
                    <a:pt x="55" y="5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68" y="5"/>
                  </a:lnTo>
                  <a:lnTo>
                    <a:pt x="70" y="7"/>
                  </a:lnTo>
                  <a:lnTo>
                    <a:pt x="68" y="10"/>
                  </a:lnTo>
                  <a:lnTo>
                    <a:pt x="68" y="15"/>
                  </a:lnTo>
                  <a:lnTo>
                    <a:pt x="63" y="20"/>
                  </a:lnTo>
                  <a:lnTo>
                    <a:pt x="63" y="28"/>
                  </a:lnTo>
                  <a:lnTo>
                    <a:pt x="63" y="33"/>
                  </a:lnTo>
                  <a:lnTo>
                    <a:pt x="60" y="43"/>
                  </a:lnTo>
                  <a:lnTo>
                    <a:pt x="60" y="48"/>
                  </a:lnTo>
                  <a:lnTo>
                    <a:pt x="60" y="58"/>
                  </a:lnTo>
                  <a:lnTo>
                    <a:pt x="60" y="60"/>
                  </a:lnTo>
                  <a:lnTo>
                    <a:pt x="60" y="65"/>
                  </a:lnTo>
                  <a:lnTo>
                    <a:pt x="63" y="68"/>
                  </a:lnTo>
                  <a:lnTo>
                    <a:pt x="60" y="68"/>
                  </a:lnTo>
                  <a:lnTo>
                    <a:pt x="55" y="68"/>
                  </a:lnTo>
                  <a:lnTo>
                    <a:pt x="53" y="65"/>
                  </a:lnTo>
                  <a:lnTo>
                    <a:pt x="50" y="65"/>
                  </a:lnTo>
                  <a:lnTo>
                    <a:pt x="48" y="65"/>
                  </a:lnTo>
                  <a:lnTo>
                    <a:pt x="43" y="65"/>
                  </a:lnTo>
                  <a:lnTo>
                    <a:pt x="32" y="63"/>
                  </a:lnTo>
                  <a:lnTo>
                    <a:pt x="30" y="63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5" name="Freeform 18"/>
            <p:cNvSpPr>
              <a:spLocks/>
            </p:cNvSpPr>
            <p:nvPr/>
          </p:nvSpPr>
          <p:spPr bwMode="auto">
            <a:xfrm>
              <a:off x="3179763" y="4268788"/>
              <a:ext cx="58737" cy="41275"/>
            </a:xfrm>
            <a:custGeom>
              <a:avLst/>
              <a:gdLst>
                <a:gd name="T0" fmla="*/ 2147483647 w 46"/>
                <a:gd name="T1" fmla="*/ 2147483647 h 33"/>
                <a:gd name="T2" fmla="*/ 2147483647 w 46"/>
                <a:gd name="T3" fmla="*/ 2147483647 h 33"/>
                <a:gd name="T4" fmla="*/ 2147483647 w 46"/>
                <a:gd name="T5" fmla="*/ 2147483647 h 33"/>
                <a:gd name="T6" fmla="*/ 2147483647 w 46"/>
                <a:gd name="T7" fmla="*/ 2147483647 h 33"/>
                <a:gd name="T8" fmla="*/ 2147483647 w 46"/>
                <a:gd name="T9" fmla="*/ 2147483647 h 33"/>
                <a:gd name="T10" fmla="*/ 2147483647 w 46"/>
                <a:gd name="T11" fmla="*/ 2147483647 h 33"/>
                <a:gd name="T12" fmla="*/ 2147483647 w 46"/>
                <a:gd name="T13" fmla="*/ 2147483647 h 33"/>
                <a:gd name="T14" fmla="*/ 2147483647 w 46"/>
                <a:gd name="T15" fmla="*/ 2147483647 h 33"/>
                <a:gd name="T16" fmla="*/ 2147483647 w 46"/>
                <a:gd name="T17" fmla="*/ 2147483647 h 33"/>
                <a:gd name="T18" fmla="*/ 2147483647 w 46"/>
                <a:gd name="T19" fmla="*/ 2147483647 h 33"/>
                <a:gd name="T20" fmla="*/ 2147483647 w 46"/>
                <a:gd name="T21" fmla="*/ 2147483647 h 33"/>
                <a:gd name="T22" fmla="*/ 2147483647 w 46"/>
                <a:gd name="T23" fmla="*/ 2147483647 h 33"/>
                <a:gd name="T24" fmla="*/ 2147483647 w 46"/>
                <a:gd name="T25" fmla="*/ 2147483647 h 33"/>
                <a:gd name="T26" fmla="*/ 2147483647 w 46"/>
                <a:gd name="T27" fmla="*/ 2147483647 h 33"/>
                <a:gd name="T28" fmla="*/ 2147483647 w 46"/>
                <a:gd name="T29" fmla="*/ 2147483647 h 33"/>
                <a:gd name="T30" fmla="*/ 2147483647 w 46"/>
                <a:gd name="T31" fmla="*/ 2147483647 h 33"/>
                <a:gd name="T32" fmla="*/ 2147483647 w 46"/>
                <a:gd name="T33" fmla="*/ 2147483647 h 33"/>
                <a:gd name="T34" fmla="*/ 0 w 46"/>
                <a:gd name="T35" fmla="*/ 2147483647 h 33"/>
                <a:gd name="T36" fmla="*/ 0 w 46"/>
                <a:gd name="T37" fmla="*/ 2147483647 h 33"/>
                <a:gd name="T38" fmla="*/ 2147483647 w 46"/>
                <a:gd name="T39" fmla="*/ 2147483647 h 33"/>
                <a:gd name="T40" fmla="*/ 2147483647 w 46"/>
                <a:gd name="T41" fmla="*/ 2147483647 h 33"/>
                <a:gd name="T42" fmla="*/ 2147483647 w 46"/>
                <a:gd name="T43" fmla="*/ 2147483647 h 33"/>
                <a:gd name="T44" fmla="*/ 2147483647 w 46"/>
                <a:gd name="T45" fmla="*/ 2147483647 h 33"/>
                <a:gd name="T46" fmla="*/ 2147483647 w 46"/>
                <a:gd name="T47" fmla="*/ 2147483647 h 33"/>
                <a:gd name="T48" fmla="*/ 2147483647 w 46"/>
                <a:gd name="T49" fmla="*/ 2147483647 h 33"/>
                <a:gd name="T50" fmla="*/ 2147483647 w 46"/>
                <a:gd name="T51" fmla="*/ 2147483647 h 33"/>
                <a:gd name="T52" fmla="*/ 2147483647 w 46"/>
                <a:gd name="T53" fmla="*/ 2147483647 h 33"/>
                <a:gd name="T54" fmla="*/ 2147483647 w 46"/>
                <a:gd name="T55" fmla="*/ 2147483647 h 33"/>
                <a:gd name="T56" fmla="*/ 2147483647 w 46"/>
                <a:gd name="T57" fmla="*/ 2147483647 h 33"/>
                <a:gd name="T58" fmla="*/ 2147483647 w 46"/>
                <a:gd name="T59" fmla="*/ 2147483647 h 33"/>
                <a:gd name="T60" fmla="*/ 2147483647 w 46"/>
                <a:gd name="T61" fmla="*/ 2147483647 h 33"/>
                <a:gd name="T62" fmla="*/ 2147483647 w 46"/>
                <a:gd name="T63" fmla="*/ 2147483647 h 33"/>
                <a:gd name="T64" fmla="*/ 2147483647 w 46"/>
                <a:gd name="T65" fmla="*/ 2147483647 h 33"/>
                <a:gd name="T66" fmla="*/ 2147483647 w 46"/>
                <a:gd name="T67" fmla="*/ 2147483647 h 33"/>
                <a:gd name="T68" fmla="*/ 2147483647 w 46"/>
                <a:gd name="T69" fmla="*/ 2147483647 h 33"/>
                <a:gd name="T70" fmla="*/ 2147483647 w 46"/>
                <a:gd name="T71" fmla="*/ 2147483647 h 33"/>
                <a:gd name="T72" fmla="*/ 2147483647 w 46"/>
                <a:gd name="T73" fmla="*/ 2147483647 h 33"/>
                <a:gd name="T74" fmla="*/ 2147483647 w 46"/>
                <a:gd name="T75" fmla="*/ 0 h 33"/>
                <a:gd name="T76" fmla="*/ 2147483647 w 46"/>
                <a:gd name="T77" fmla="*/ 2147483647 h 33"/>
                <a:gd name="T78" fmla="*/ 2147483647 w 46"/>
                <a:gd name="T79" fmla="*/ 2147483647 h 33"/>
                <a:gd name="T80" fmla="*/ 2147483647 w 46"/>
                <a:gd name="T81" fmla="*/ 2147483647 h 33"/>
                <a:gd name="T82" fmla="*/ 2147483647 w 46"/>
                <a:gd name="T83" fmla="*/ 2147483647 h 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6"/>
                <a:gd name="T127" fmla="*/ 0 h 33"/>
                <a:gd name="T128" fmla="*/ 46 w 46"/>
                <a:gd name="T129" fmla="*/ 33 h 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6" h="33">
                  <a:moveTo>
                    <a:pt x="43" y="5"/>
                  </a:moveTo>
                  <a:lnTo>
                    <a:pt x="43" y="8"/>
                  </a:lnTo>
                  <a:lnTo>
                    <a:pt x="43" y="18"/>
                  </a:lnTo>
                  <a:lnTo>
                    <a:pt x="46" y="18"/>
                  </a:lnTo>
                  <a:lnTo>
                    <a:pt x="41" y="23"/>
                  </a:lnTo>
                  <a:lnTo>
                    <a:pt x="46" y="33"/>
                  </a:lnTo>
                  <a:lnTo>
                    <a:pt x="41" y="31"/>
                  </a:lnTo>
                  <a:lnTo>
                    <a:pt x="38" y="28"/>
                  </a:lnTo>
                  <a:lnTo>
                    <a:pt x="31" y="31"/>
                  </a:lnTo>
                  <a:lnTo>
                    <a:pt x="26" y="31"/>
                  </a:lnTo>
                  <a:lnTo>
                    <a:pt x="21" y="28"/>
                  </a:lnTo>
                  <a:lnTo>
                    <a:pt x="16" y="28"/>
                  </a:lnTo>
                  <a:lnTo>
                    <a:pt x="13" y="31"/>
                  </a:lnTo>
                  <a:lnTo>
                    <a:pt x="10" y="33"/>
                  </a:lnTo>
                  <a:lnTo>
                    <a:pt x="10" y="31"/>
                  </a:lnTo>
                  <a:lnTo>
                    <a:pt x="3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3" y="23"/>
                  </a:lnTo>
                  <a:lnTo>
                    <a:pt x="10" y="23"/>
                  </a:lnTo>
                  <a:lnTo>
                    <a:pt x="16" y="23"/>
                  </a:lnTo>
                  <a:lnTo>
                    <a:pt x="23" y="26"/>
                  </a:lnTo>
                  <a:lnTo>
                    <a:pt x="28" y="26"/>
                  </a:lnTo>
                  <a:lnTo>
                    <a:pt x="33" y="23"/>
                  </a:lnTo>
                  <a:lnTo>
                    <a:pt x="36" y="23"/>
                  </a:lnTo>
                  <a:lnTo>
                    <a:pt x="33" y="21"/>
                  </a:lnTo>
                  <a:lnTo>
                    <a:pt x="28" y="18"/>
                  </a:lnTo>
                  <a:lnTo>
                    <a:pt x="28" y="16"/>
                  </a:lnTo>
                  <a:lnTo>
                    <a:pt x="28" y="11"/>
                  </a:lnTo>
                  <a:lnTo>
                    <a:pt x="28" y="8"/>
                  </a:lnTo>
                  <a:lnTo>
                    <a:pt x="26" y="8"/>
                  </a:lnTo>
                  <a:lnTo>
                    <a:pt x="18" y="5"/>
                  </a:lnTo>
                  <a:lnTo>
                    <a:pt x="16" y="5"/>
                  </a:lnTo>
                  <a:lnTo>
                    <a:pt x="16" y="3"/>
                  </a:lnTo>
                  <a:lnTo>
                    <a:pt x="18" y="3"/>
                  </a:lnTo>
                  <a:lnTo>
                    <a:pt x="21" y="3"/>
                  </a:lnTo>
                  <a:lnTo>
                    <a:pt x="26" y="0"/>
                  </a:lnTo>
                  <a:lnTo>
                    <a:pt x="31" y="3"/>
                  </a:lnTo>
                  <a:lnTo>
                    <a:pt x="38" y="5"/>
                  </a:lnTo>
                  <a:lnTo>
                    <a:pt x="43" y="5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6" name="Freeform 19"/>
            <p:cNvSpPr>
              <a:spLocks/>
            </p:cNvSpPr>
            <p:nvPr/>
          </p:nvSpPr>
          <p:spPr bwMode="auto">
            <a:xfrm>
              <a:off x="3232150" y="4268788"/>
              <a:ext cx="73025" cy="47625"/>
            </a:xfrm>
            <a:custGeom>
              <a:avLst/>
              <a:gdLst>
                <a:gd name="T0" fmla="*/ 2147483647 w 58"/>
                <a:gd name="T1" fmla="*/ 2147483647 h 38"/>
                <a:gd name="T2" fmla="*/ 0 w 58"/>
                <a:gd name="T3" fmla="*/ 2147483647 h 38"/>
                <a:gd name="T4" fmla="*/ 0 w 58"/>
                <a:gd name="T5" fmla="*/ 2147483647 h 38"/>
                <a:gd name="T6" fmla="*/ 2147483647 w 58"/>
                <a:gd name="T7" fmla="*/ 2147483647 h 38"/>
                <a:gd name="T8" fmla="*/ 2147483647 w 58"/>
                <a:gd name="T9" fmla="*/ 2147483647 h 38"/>
                <a:gd name="T10" fmla="*/ 2147483647 w 58"/>
                <a:gd name="T11" fmla="*/ 2147483647 h 38"/>
                <a:gd name="T12" fmla="*/ 2147483647 w 58"/>
                <a:gd name="T13" fmla="*/ 2147483647 h 38"/>
                <a:gd name="T14" fmla="*/ 2147483647 w 58"/>
                <a:gd name="T15" fmla="*/ 2147483647 h 38"/>
                <a:gd name="T16" fmla="*/ 2147483647 w 58"/>
                <a:gd name="T17" fmla="*/ 2147483647 h 38"/>
                <a:gd name="T18" fmla="*/ 2147483647 w 58"/>
                <a:gd name="T19" fmla="*/ 2147483647 h 38"/>
                <a:gd name="T20" fmla="*/ 2147483647 w 58"/>
                <a:gd name="T21" fmla="*/ 2147483647 h 38"/>
                <a:gd name="T22" fmla="*/ 2147483647 w 58"/>
                <a:gd name="T23" fmla="*/ 0 h 38"/>
                <a:gd name="T24" fmla="*/ 2147483647 w 58"/>
                <a:gd name="T25" fmla="*/ 2147483647 h 38"/>
                <a:gd name="T26" fmla="*/ 2147483647 w 58"/>
                <a:gd name="T27" fmla="*/ 2147483647 h 38"/>
                <a:gd name="T28" fmla="*/ 2147483647 w 58"/>
                <a:gd name="T29" fmla="*/ 2147483647 h 38"/>
                <a:gd name="T30" fmla="*/ 2147483647 w 58"/>
                <a:gd name="T31" fmla="*/ 2147483647 h 38"/>
                <a:gd name="T32" fmla="*/ 2147483647 w 58"/>
                <a:gd name="T33" fmla="*/ 2147483647 h 38"/>
                <a:gd name="T34" fmla="*/ 2147483647 w 58"/>
                <a:gd name="T35" fmla="*/ 2147483647 h 38"/>
                <a:gd name="T36" fmla="*/ 2147483647 w 58"/>
                <a:gd name="T37" fmla="*/ 2147483647 h 38"/>
                <a:gd name="T38" fmla="*/ 2147483647 w 58"/>
                <a:gd name="T39" fmla="*/ 2147483647 h 38"/>
                <a:gd name="T40" fmla="*/ 2147483647 w 58"/>
                <a:gd name="T41" fmla="*/ 2147483647 h 38"/>
                <a:gd name="T42" fmla="*/ 2147483647 w 58"/>
                <a:gd name="T43" fmla="*/ 2147483647 h 38"/>
                <a:gd name="T44" fmla="*/ 2147483647 w 58"/>
                <a:gd name="T45" fmla="*/ 2147483647 h 38"/>
                <a:gd name="T46" fmla="*/ 2147483647 w 58"/>
                <a:gd name="T47" fmla="*/ 2147483647 h 38"/>
                <a:gd name="T48" fmla="*/ 2147483647 w 58"/>
                <a:gd name="T49" fmla="*/ 2147483647 h 38"/>
                <a:gd name="T50" fmla="*/ 2147483647 w 58"/>
                <a:gd name="T51" fmla="*/ 2147483647 h 38"/>
                <a:gd name="T52" fmla="*/ 2147483647 w 58"/>
                <a:gd name="T53" fmla="*/ 2147483647 h 38"/>
                <a:gd name="T54" fmla="*/ 2147483647 w 58"/>
                <a:gd name="T55" fmla="*/ 2147483647 h 38"/>
                <a:gd name="T56" fmla="*/ 2147483647 w 58"/>
                <a:gd name="T57" fmla="*/ 2147483647 h 38"/>
                <a:gd name="T58" fmla="*/ 2147483647 w 58"/>
                <a:gd name="T59" fmla="*/ 2147483647 h 38"/>
                <a:gd name="T60" fmla="*/ 2147483647 w 58"/>
                <a:gd name="T61" fmla="*/ 2147483647 h 38"/>
                <a:gd name="T62" fmla="*/ 2147483647 w 58"/>
                <a:gd name="T63" fmla="*/ 2147483647 h 38"/>
                <a:gd name="T64" fmla="*/ 2147483647 w 58"/>
                <a:gd name="T65" fmla="*/ 2147483647 h 38"/>
                <a:gd name="T66" fmla="*/ 2147483647 w 58"/>
                <a:gd name="T67" fmla="*/ 2147483647 h 38"/>
                <a:gd name="T68" fmla="*/ 2147483647 w 58"/>
                <a:gd name="T69" fmla="*/ 2147483647 h 38"/>
                <a:gd name="T70" fmla="*/ 2147483647 w 58"/>
                <a:gd name="T71" fmla="*/ 2147483647 h 38"/>
                <a:gd name="T72" fmla="*/ 2147483647 w 58"/>
                <a:gd name="T73" fmla="*/ 2147483647 h 38"/>
                <a:gd name="T74" fmla="*/ 2147483647 w 58"/>
                <a:gd name="T75" fmla="*/ 2147483647 h 38"/>
                <a:gd name="T76" fmla="*/ 2147483647 w 58"/>
                <a:gd name="T77" fmla="*/ 2147483647 h 38"/>
                <a:gd name="T78" fmla="*/ 2147483647 w 58"/>
                <a:gd name="T79" fmla="*/ 2147483647 h 38"/>
                <a:gd name="T80" fmla="*/ 2147483647 w 58"/>
                <a:gd name="T81" fmla="*/ 2147483647 h 38"/>
                <a:gd name="T82" fmla="*/ 2147483647 w 58"/>
                <a:gd name="T83" fmla="*/ 2147483647 h 38"/>
                <a:gd name="T84" fmla="*/ 2147483647 w 58"/>
                <a:gd name="T85" fmla="*/ 2147483647 h 38"/>
                <a:gd name="T86" fmla="*/ 2147483647 w 58"/>
                <a:gd name="T87" fmla="*/ 2147483647 h 3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58"/>
                <a:gd name="T133" fmla="*/ 0 h 38"/>
                <a:gd name="T134" fmla="*/ 58 w 58"/>
                <a:gd name="T135" fmla="*/ 38 h 3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58" h="38">
                  <a:moveTo>
                    <a:pt x="5" y="33"/>
                  </a:moveTo>
                  <a:lnTo>
                    <a:pt x="0" y="23"/>
                  </a:lnTo>
                  <a:lnTo>
                    <a:pt x="5" y="18"/>
                  </a:lnTo>
                  <a:lnTo>
                    <a:pt x="2" y="18"/>
                  </a:lnTo>
                  <a:lnTo>
                    <a:pt x="2" y="8"/>
                  </a:lnTo>
                  <a:lnTo>
                    <a:pt x="2" y="5"/>
                  </a:lnTo>
                  <a:lnTo>
                    <a:pt x="7" y="3"/>
                  </a:lnTo>
                  <a:lnTo>
                    <a:pt x="10" y="3"/>
                  </a:lnTo>
                  <a:lnTo>
                    <a:pt x="12" y="3"/>
                  </a:lnTo>
                  <a:lnTo>
                    <a:pt x="15" y="3"/>
                  </a:lnTo>
                  <a:lnTo>
                    <a:pt x="18" y="0"/>
                  </a:lnTo>
                  <a:lnTo>
                    <a:pt x="18" y="3"/>
                  </a:lnTo>
                  <a:lnTo>
                    <a:pt x="20" y="3"/>
                  </a:lnTo>
                  <a:lnTo>
                    <a:pt x="28" y="5"/>
                  </a:lnTo>
                  <a:lnTo>
                    <a:pt x="30" y="5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8" y="13"/>
                  </a:lnTo>
                  <a:lnTo>
                    <a:pt x="40" y="16"/>
                  </a:lnTo>
                  <a:lnTo>
                    <a:pt x="45" y="16"/>
                  </a:lnTo>
                  <a:lnTo>
                    <a:pt x="53" y="21"/>
                  </a:lnTo>
                  <a:lnTo>
                    <a:pt x="55" y="23"/>
                  </a:lnTo>
                  <a:lnTo>
                    <a:pt x="58" y="26"/>
                  </a:lnTo>
                  <a:lnTo>
                    <a:pt x="55" y="26"/>
                  </a:lnTo>
                  <a:lnTo>
                    <a:pt x="55" y="28"/>
                  </a:lnTo>
                  <a:lnTo>
                    <a:pt x="53" y="31"/>
                  </a:lnTo>
                  <a:lnTo>
                    <a:pt x="50" y="31"/>
                  </a:lnTo>
                  <a:lnTo>
                    <a:pt x="48" y="26"/>
                  </a:lnTo>
                  <a:lnTo>
                    <a:pt x="45" y="26"/>
                  </a:lnTo>
                  <a:lnTo>
                    <a:pt x="38" y="26"/>
                  </a:lnTo>
                  <a:lnTo>
                    <a:pt x="35" y="26"/>
                  </a:lnTo>
                  <a:lnTo>
                    <a:pt x="33" y="26"/>
                  </a:lnTo>
                  <a:lnTo>
                    <a:pt x="25" y="31"/>
                  </a:lnTo>
                  <a:lnTo>
                    <a:pt x="23" y="28"/>
                  </a:lnTo>
                  <a:lnTo>
                    <a:pt x="20" y="26"/>
                  </a:lnTo>
                  <a:lnTo>
                    <a:pt x="15" y="28"/>
                  </a:lnTo>
                  <a:lnTo>
                    <a:pt x="12" y="33"/>
                  </a:lnTo>
                  <a:lnTo>
                    <a:pt x="10" y="38"/>
                  </a:lnTo>
                  <a:lnTo>
                    <a:pt x="7" y="38"/>
                  </a:lnTo>
                  <a:lnTo>
                    <a:pt x="5" y="33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7" name="Freeform 20"/>
            <p:cNvSpPr>
              <a:spLocks/>
            </p:cNvSpPr>
            <p:nvPr/>
          </p:nvSpPr>
          <p:spPr bwMode="auto">
            <a:xfrm>
              <a:off x="2947988" y="4454525"/>
              <a:ext cx="68262" cy="63500"/>
            </a:xfrm>
            <a:custGeom>
              <a:avLst/>
              <a:gdLst>
                <a:gd name="T0" fmla="*/ 2147483647 w 53"/>
                <a:gd name="T1" fmla="*/ 2147483647 h 50"/>
                <a:gd name="T2" fmla="*/ 2147483647 w 53"/>
                <a:gd name="T3" fmla="*/ 2147483647 h 50"/>
                <a:gd name="T4" fmla="*/ 2147483647 w 53"/>
                <a:gd name="T5" fmla="*/ 2147483647 h 50"/>
                <a:gd name="T6" fmla="*/ 2147483647 w 53"/>
                <a:gd name="T7" fmla="*/ 2147483647 h 50"/>
                <a:gd name="T8" fmla="*/ 2147483647 w 53"/>
                <a:gd name="T9" fmla="*/ 2147483647 h 50"/>
                <a:gd name="T10" fmla="*/ 2147483647 w 53"/>
                <a:gd name="T11" fmla="*/ 2147483647 h 50"/>
                <a:gd name="T12" fmla="*/ 2147483647 w 53"/>
                <a:gd name="T13" fmla="*/ 2147483647 h 50"/>
                <a:gd name="T14" fmla="*/ 2147483647 w 53"/>
                <a:gd name="T15" fmla="*/ 2147483647 h 50"/>
                <a:gd name="T16" fmla="*/ 2147483647 w 53"/>
                <a:gd name="T17" fmla="*/ 2147483647 h 50"/>
                <a:gd name="T18" fmla="*/ 2147483647 w 53"/>
                <a:gd name="T19" fmla="*/ 2147483647 h 50"/>
                <a:gd name="T20" fmla="*/ 2147483647 w 53"/>
                <a:gd name="T21" fmla="*/ 2147483647 h 50"/>
                <a:gd name="T22" fmla="*/ 2147483647 w 53"/>
                <a:gd name="T23" fmla="*/ 2147483647 h 50"/>
                <a:gd name="T24" fmla="*/ 2147483647 w 53"/>
                <a:gd name="T25" fmla="*/ 2147483647 h 50"/>
                <a:gd name="T26" fmla="*/ 2147483647 w 53"/>
                <a:gd name="T27" fmla="*/ 2147483647 h 50"/>
                <a:gd name="T28" fmla="*/ 2147483647 w 53"/>
                <a:gd name="T29" fmla="*/ 2147483647 h 50"/>
                <a:gd name="T30" fmla="*/ 2147483647 w 53"/>
                <a:gd name="T31" fmla="*/ 2147483647 h 50"/>
                <a:gd name="T32" fmla="*/ 2147483647 w 53"/>
                <a:gd name="T33" fmla="*/ 2147483647 h 50"/>
                <a:gd name="T34" fmla="*/ 2147483647 w 53"/>
                <a:gd name="T35" fmla="*/ 2147483647 h 50"/>
                <a:gd name="T36" fmla="*/ 2147483647 w 53"/>
                <a:gd name="T37" fmla="*/ 2147483647 h 50"/>
                <a:gd name="T38" fmla="*/ 2147483647 w 53"/>
                <a:gd name="T39" fmla="*/ 2147483647 h 50"/>
                <a:gd name="T40" fmla="*/ 2147483647 w 53"/>
                <a:gd name="T41" fmla="*/ 2147483647 h 50"/>
                <a:gd name="T42" fmla="*/ 2147483647 w 53"/>
                <a:gd name="T43" fmla="*/ 2147483647 h 50"/>
                <a:gd name="T44" fmla="*/ 2147483647 w 53"/>
                <a:gd name="T45" fmla="*/ 2147483647 h 50"/>
                <a:gd name="T46" fmla="*/ 2147483647 w 53"/>
                <a:gd name="T47" fmla="*/ 2147483647 h 50"/>
                <a:gd name="T48" fmla="*/ 2147483647 w 53"/>
                <a:gd name="T49" fmla="*/ 2147483647 h 50"/>
                <a:gd name="T50" fmla="*/ 2147483647 w 53"/>
                <a:gd name="T51" fmla="*/ 2147483647 h 50"/>
                <a:gd name="T52" fmla="*/ 2147483647 w 53"/>
                <a:gd name="T53" fmla="*/ 2147483647 h 50"/>
                <a:gd name="T54" fmla="*/ 2147483647 w 53"/>
                <a:gd name="T55" fmla="*/ 2147483647 h 50"/>
                <a:gd name="T56" fmla="*/ 0 w 53"/>
                <a:gd name="T57" fmla="*/ 2147483647 h 50"/>
                <a:gd name="T58" fmla="*/ 2147483647 w 53"/>
                <a:gd name="T59" fmla="*/ 0 h 50"/>
                <a:gd name="T60" fmla="*/ 2147483647 w 53"/>
                <a:gd name="T61" fmla="*/ 0 h 50"/>
                <a:gd name="T62" fmla="*/ 2147483647 w 53"/>
                <a:gd name="T63" fmla="*/ 2147483647 h 50"/>
                <a:gd name="T64" fmla="*/ 2147483647 w 53"/>
                <a:gd name="T65" fmla="*/ 2147483647 h 50"/>
                <a:gd name="T66" fmla="*/ 2147483647 w 53"/>
                <a:gd name="T67" fmla="*/ 2147483647 h 5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53"/>
                <a:gd name="T103" fmla="*/ 0 h 50"/>
                <a:gd name="T104" fmla="*/ 53 w 53"/>
                <a:gd name="T105" fmla="*/ 50 h 5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53" h="50">
                  <a:moveTo>
                    <a:pt x="36" y="5"/>
                  </a:moveTo>
                  <a:lnTo>
                    <a:pt x="41" y="10"/>
                  </a:lnTo>
                  <a:lnTo>
                    <a:pt x="43" y="15"/>
                  </a:lnTo>
                  <a:lnTo>
                    <a:pt x="46" y="18"/>
                  </a:lnTo>
                  <a:lnTo>
                    <a:pt x="48" y="18"/>
                  </a:lnTo>
                  <a:lnTo>
                    <a:pt x="51" y="23"/>
                  </a:lnTo>
                  <a:lnTo>
                    <a:pt x="53" y="25"/>
                  </a:lnTo>
                  <a:lnTo>
                    <a:pt x="51" y="25"/>
                  </a:lnTo>
                  <a:lnTo>
                    <a:pt x="48" y="25"/>
                  </a:lnTo>
                  <a:lnTo>
                    <a:pt x="48" y="28"/>
                  </a:lnTo>
                  <a:lnTo>
                    <a:pt x="48" y="33"/>
                  </a:lnTo>
                  <a:lnTo>
                    <a:pt x="51" y="35"/>
                  </a:lnTo>
                  <a:lnTo>
                    <a:pt x="48" y="38"/>
                  </a:lnTo>
                  <a:lnTo>
                    <a:pt x="51" y="40"/>
                  </a:lnTo>
                  <a:lnTo>
                    <a:pt x="48" y="45"/>
                  </a:lnTo>
                  <a:lnTo>
                    <a:pt x="48" y="50"/>
                  </a:lnTo>
                  <a:lnTo>
                    <a:pt x="48" y="45"/>
                  </a:lnTo>
                  <a:lnTo>
                    <a:pt x="46" y="45"/>
                  </a:lnTo>
                  <a:lnTo>
                    <a:pt x="46" y="40"/>
                  </a:lnTo>
                  <a:lnTo>
                    <a:pt x="43" y="40"/>
                  </a:lnTo>
                  <a:lnTo>
                    <a:pt x="41" y="38"/>
                  </a:lnTo>
                  <a:lnTo>
                    <a:pt x="43" y="43"/>
                  </a:lnTo>
                  <a:lnTo>
                    <a:pt x="38" y="43"/>
                  </a:lnTo>
                  <a:lnTo>
                    <a:pt x="36" y="40"/>
                  </a:lnTo>
                  <a:lnTo>
                    <a:pt x="38" y="38"/>
                  </a:lnTo>
                  <a:lnTo>
                    <a:pt x="38" y="35"/>
                  </a:lnTo>
                  <a:lnTo>
                    <a:pt x="38" y="33"/>
                  </a:lnTo>
                  <a:lnTo>
                    <a:pt x="33" y="30"/>
                  </a:lnTo>
                  <a:lnTo>
                    <a:pt x="28" y="28"/>
                  </a:lnTo>
                  <a:lnTo>
                    <a:pt x="23" y="25"/>
                  </a:lnTo>
                  <a:lnTo>
                    <a:pt x="21" y="23"/>
                  </a:lnTo>
                  <a:lnTo>
                    <a:pt x="21" y="20"/>
                  </a:lnTo>
                  <a:lnTo>
                    <a:pt x="21" y="18"/>
                  </a:lnTo>
                  <a:lnTo>
                    <a:pt x="18" y="18"/>
                  </a:lnTo>
                  <a:lnTo>
                    <a:pt x="13" y="15"/>
                  </a:lnTo>
                  <a:lnTo>
                    <a:pt x="11" y="12"/>
                  </a:lnTo>
                  <a:lnTo>
                    <a:pt x="13" y="18"/>
                  </a:lnTo>
                  <a:lnTo>
                    <a:pt x="16" y="20"/>
                  </a:lnTo>
                  <a:lnTo>
                    <a:pt x="18" y="20"/>
                  </a:lnTo>
                  <a:lnTo>
                    <a:pt x="13" y="25"/>
                  </a:lnTo>
                  <a:lnTo>
                    <a:pt x="13" y="23"/>
                  </a:lnTo>
                  <a:lnTo>
                    <a:pt x="11" y="20"/>
                  </a:lnTo>
                  <a:lnTo>
                    <a:pt x="5" y="20"/>
                  </a:lnTo>
                  <a:lnTo>
                    <a:pt x="3" y="18"/>
                  </a:lnTo>
                  <a:lnTo>
                    <a:pt x="3" y="15"/>
                  </a:lnTo>
                  <a:lnTo>
                    <a:pt x="3" y="12"/>
                  </a:lnTo>
                  <a:lnTo>
                    <a:pt x="3" y="10"/>
                  </a:lnTo>
                  <a:lnTo>
                    <a:pt x="5" y="7"/>
                  </a:lnTo>
                  <a:lnTo>
                    <a:pt x="5" y="5"/>
                  </a:lnTo>
                  <a:lnTo>
                    <a:pt x="0" y="2"/>
                  </a:lnTo>
                  <a:lnTo>
                    <a:pt x="3" y="2"/>
                  </a:lnTo>
                  <a:lnTo>
                    <a:pt x="3" y="0"/>
                  </a:lnTo>
                  <a:lnTo>
                    <a:pt x="5" y="0"/>
                  </a:lnTo>
                  <a:lnTo>
                    <a:pt x="16" y="2"/>
                  </a:lnTo>
                  <a:lnTo>
                    <a:pt x="21" y="2"/>
                  </a:lnTo>
                  <a:lnTo>
                    <a:pt x="23" y="2"/>
                  </a:lnTo>
                  <a:lnTo>
                    <a:pt x="26" y="2"/>
                  </a:lnTo>
                  <a:lnTo>
                    <a:pt x="28" y="5"/>
                  </a:lnTo>
                  <a:lnTo>
                    <a:pt x="33" y="5"/>
                  </a:lnTo>
                  <a:lnTo>
                    <a:pt x="36" y="5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8" name="Freeform 21"/>
            <p:cNvSpPr>
              <a:spLocks/>
            </p:cNvSpPr>
            <p:nvPr/>
          </p:nvSpPr>
          <p:spPr bwMode="auto">
            <a:xfrm>
              <a:off x="3328988" y="4300538"/>
              <a:ext cx="26987" cy="12700"/>
            </a:xfrm>
            <a:custGeom>
              <a:avLst/>
              <a:gdLst>
                <a:gd name="T0" fmla="*/ 2147483647 w 22"/>
                <a:gd name="T1" fmla="*/ 2147483647 h 10"/>
                <a:gd name="T2" fmla="*/ 0 w 22"/>
                <a:gd name="T3" fmla="*/ 2147483647 h 10"/>
                <a:gd name="T4" fmla="*/ 0 w 22"/>
                <a:gd name="T5" fmla="*/ 2147483647 h 10"/>
                <a:gd name="T6" fmla="*/ 0 w 22"/>
                <a:gd name="T7" fmla="*/ 2147483647 h 10"/>
                <a:gd name="T8" fmla="*/ 0 w 22"/>
                <a:gd name="T9" fmla="*/ 0 h 10"/>
                <a:gd name="T10" fmla="*/ 0 w 22"/>
                <a:gd name="T11" fmla="*/ 0 h 10"/>
                <a:gd name="T12" fmla="*/ 2147483647 w 22"/>
                <a:gd name="T13" fmla="*/ 0 h 10"/>
                <a:gd name="T14" fmla="*/ 2147483647 w 22"/>
                <a:gd name="T15" fmla="*/ 0 h 10"/>
                <a:gd name="T16" fmla="*/ 2147483647 w 22"/>
                <a:gd name="T17" fmla="*/ 0 h 10"/>
                <a:gd name="T18" fmla="*/ 2147483647 w 22"/>
                <a:gd name="T19" fmla="*/ 0 h 10"/>
                <a:gd name="T20" fmla="*/ 2147483647 w 22"/>
                <a:gd name="T21" fmla="*/ 2147483647 h 10"/>
                <a:gd name="T22" fmla="*/ 2147483647 w 22"/>
                <a:gd name="T23" fmla="*/ 2147483647 h 10"/>
                <a:gd name="T24" fmla="*/ 2147483647 w 22"/>
                <a:gd name="T25" fmla="*/ 2147483647 h 10"/>
                <a:gd name="T26" fmla="*/ 2147483647 w 22"/>
                <a:gd name="T27" fmla="*/ 2147483647 h 10"/>
                <a:gd name="T28" fmla="*/ 2147483647 w 22"/>
                <a:gd name="T29" fmla="*/ 2147483647 h 10"/>
                <a:gd name="T30" fmla="*/ 2147483647 w 22"/>
                <a:gd name="T31" fmla="*/ 2147483647 h 10"/>
                <a:gd name="T32" fmla="*/ 2147483647 w 22"/>
                <a:gd name="T33" fmla="*/ 2147483647 h 10"/>
                <a:gd name="T34" fmla="*/ 2147483647 w 22"/>
                <a:gd name="T35" fmla="*/ 2147483647 h 10"/>
                <a:gd name="T36" fmla="*/ 2147483647 w 22"/>
                <a:gd name="T37" fmla="*/ 2147483647 h 1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2"/>
                <a:gd name="T58" fmla="*/ 0 h 10"/>
                <a:gd name="T59" fmla="*/ 22 w 22"/>
                <a:gd name="T60" fmla="*/ 10 h 1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2" h="10">
                  <a:moveTo>
                    <a:pt x="5" y="10"/>
                  </a:moveTo>
                  <a:lnTo>
                    <a:pt x="0" y="7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10" y="0"/>
                  </a:lnTo>
                  <a:lnTo>
                    <a:pt x="20" y="0"/>
                  </a:lnTo>
                  <a:lnTo>
                    <a:pt x="22" y="2"/>
                  </a:lnTo>
                  <a:lnTo>
                    <a:pt x="22" y="5"/>
                  </a:lnTo>
                  <a:lnTo>
                    <a:pt x="20" y="7"/>
                  </a:lnTo>
                  <a:lnTo>
                    <a:pt x="17" y="7"/>
                  </a:lnTo>
                  <a:lnTo>
                    <a:pt x="12" y="7"/>
                  </a:lnTo>
                  <a:lnTo>
                    <a:pt x="7" y="7"/>
                  </a:lnTo>
                  <a:lnTo>
                    <a:pt x="5" y="10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9" name="Freeform 22"/>
            <p:cNvSpPr>
              <a:spLocks/>
            </p:cNvSpPr>
            <p:nvPr/>
          </p:nvSpPr>
          <p:spPr bwMode="auto">
            <a:xfrm>
              <a:off x="3009900" y="4486275"/>
              <a:ext cx="115888" cy="49213"/>
            </a:xfrm>
            <a:custGeom>
              <a:avLst/>
              <a:gdLst>
                <a:gd name="T0" fmla="*/ 2147483647 w 91"/>
                <a:gd name="T1" fmla="*/ 2147483647 h 38"/>
                <a:gd name="T2" fmla="*/ 2147483647 w 91"/>
                <a:gd name="T3" fmla="*/ 2147483647 h 38"/>
                <a:gd name="T4" fmla="*/ 2147483647 w 91"/>
                <a:gd name="T5" fmla="*/ 2147483647 h 38"/>
                <a:gd name="T6" fmla="*/ 2147483647 w 91"/>
                <a:gd name="T7" fmla="*/ 2147483647 h 38"/>
                <a:gd name="T8" fmla="*/ 2147483647 w 91"/>
                <a:gd name="T9" fmla="*/ 2147483647 h 38"/>
                <a:gd name="T10" fmla="*/ 2147483647 w 91"/>
                <a:gd name="T11" fmla="*/ 2147483647 h 38"/>
                <a:gd name="T12" fmla="*/ 2147483647 w 91"/>
                <a:gd name="T13" fmla="*/ 0 h 38"/>
                <a:gd name="T14" fmla="*/ 2147483647 w 91"/>
                <a:gd name="T15" fmla="*/ 2147483647 h 38"/>
                <a:gd name="T16" fmla="*/ 2147483647 w 91"/>
                <a:gd name="T17" fmla="*/ 2147483647 h 38"/>
                <a:gd name="T18" fmla="*/ 2147483647 w 91"/>
                <a:gd name="T19" fmla="*/ 2147483647 h 38"/>
                <a:gd name="T20" fmla="*/ 2147483647 w 91"/>
                <a:gd name="T21" fmla="*/ 2147483647 h 38"/>
                <a:gd name="T22" fmla="*/ 2147483647 w 91"/>
                <a:gd name="T23" fmla="*/ 2147483647 h 38"/>
                <a:gd name="T24" fmla="*/ 2147483647 w 91"/>
                <a:gd name="T25" fmla="*/ 2147483647 h 38"/>
                <a:gd name="T26" fmla="*/ 2147483647 w 91"/>
                <a:gd name="T27" fmla="*/ 2147483647 h 38"/>
                <a:gd name="T28" fmla="*/ 2147483647 w 91"/>
                <a:gd name="T29" fmla="*/ 2147483647 h 38"/>
                <a:gd name="T30" fmla="*/ 2147483647 w 91"/>
                <a:gd name="T31" fmla="*/ 2147483647 h 38"/>
                <a:gd name="T32" fmla="*/ 2147483647 w 91"/>
                <a:gd name="T33" fmla="*/ 2147483647 h 38"/>
                <a:gd name="T34" fmla="*/ 2147483647 w 91"/>
                <a:gd name="T35" fmla="*/ 2147483647 h 38"/>
                <a:gd name="T36" fmla="*/ 2147483647 w 91"/>
                <a:gd name="T37" fmla="*/ 2147483647 h 38"/>
                <a:gd name="T38" fmla="*/ 2147483647 w 91"/>
                <a:gd name="T39" fmla="*/ 2147483647 h 38"/>
                <a:gd name="T40" fmla="*/ 2147483647 w 91"/>
                <a:gd name="T41" fmla="*/ 2147483647 h 38"/>
                <a:gd name="T42" fmla="*/ 2147483647 w 91"/>
                <a:gd name="T43" fmla="*/ 2147483647 h 38"/>
                <a:gd name="T44" fmla="*/ 2147483647 w 91"/>
                <a:gd name="T45" fmla="*/ 2147483647 h 38"/>
                <a:gd name="T46" fmla="*/ 2147483647 w 91"/>
                <a:gd name="T47" fmla="*/ 2147483647 h 38"/>
                <a:gd name="T48" fmla="*/ 2147483647 w 91"/>
                <a:gd name="T49" fmla="*/ 2147483647 h 38"/>
                <a:gd name="T50" fmla="*/ 2147483647 w 91"/>
                <a:gd name="T51" fmla="*/ 2147483647 h 38"/>
                <a:gd name="T52" fmla="*/ 2147483647 w 91"/>
                <a:gd name="T53" fmla="*/ 2147483647 h 38"/>
                <a:gd name="T54" fmla="*/ 2147483647 w 91"/>
                <a:gd name="T55" fmla="*/ 2147483647 h 38"/>
                <a:gd name="T56" fmla="*/ 2147483647 w 91"/>
                <a:gd name="T57" fmla="*/ 2147483647 h 38"/>
                <a:gd name="T58" fmla="*/ 2147483647 w 91"/>
                <a:gd name="T59" fmla="*/ 2147483647 h 38"/>
                <a:gd name="T60" fmla="*/ 2147483647 w 91"/>
                <a:gd name="T61" fmla="*/ 2147483647 h 38"/>
                <a:gd name="T62" fmla="*/ 2147483647 w 91"/>
                <a:gd name="T63" fmla="*/ 2147483647 h 38"/>
                <a:gd name="T64" fmla="*/ 2147483647 w 91"/>
                <a:gd name="T65" fmla="*/ 2147483647 h 38"/>
                <a:gd name="T66" fmla="*/ 2147483647 w 91"/>
                <a:gd name="T67" fmla="*/ 2147483647 h 38"/>
                <a:gd name="T68" fmla="*/ 2147483647 w 91"/>
                <a:gd name="T69" fmla="*/ 2147483647 h 38"/>
                <a:gd name="T70" fmla="*/ 2147483647 w 91"/>
                <a:gd name="T71" fmla="*/ 2147483647 h 38"/>
                <a:gd name="T72" fmla="*/ 2147483647 w 91"/>
                <a:gd name="T73" fmla="*/ 2147483647 h 38"/>
                <a:gd name="T74" fmla="*/ 2147483647 w 91"/>
                <a:gd name="T75" fmla="*/ 2147483647 h 38"/>
                <a:gd name="T76" fmla="*/ 2147483647 w 91"/>
                <a:gd name="T77" fmla="*/ 2147483647 h 38"/>
                <a:gd name="T78" fmla="*/ 2147483647 w 91"/>
                <a:gd name="T79" fmla="*/ 2147483647 h 38"/>
                <a:gd name="T80" fmla="*/ 2147483647 w 91"/>
                <a:gd name="T81" fmla="*/ 2147483647 h 38"/>
                <a:gd name="T82" fmla="*/ 0 w 91"/>
                <a:gd name="T83" fmla="*/ 2147483647 h 38"/>
                <a:gd name="T84" fmla="*/ 2147483647 w 91"/>
                <a:gd name="T85" fmla="*/ 2147483647 h 38"/>
                <a:gd name="T86" fmla="*/ 2147483647 w 91"/>
                <a:gd name="T87" fmla="*/ 2147483647 h 38"/>
                <a:gd name="T88" fmla="*/ 0 w 91"/>
                <a:gd name="T89" fmla="*/ 2147483647 h 38"/>
                <a:gd name="T90" fmla="*/ 2147483647 w 91"/>
                <a:gd name="T91" fmla="*/ 0 h 38"/>
                <a:gd name="T92" fmla="*/ 2147483647 w 91"/>
                <a:gd name="T93" fmla="*/ 0 h 3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1"/>
                <a:gd name="T142" fmla="*/ 0 h 38"/>
                <a:gd name="T143" fmla="*/ 91 w 91"/>
                <a:gd name="T144" fmla="*/ 38 h 3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1" h="38">
                  <a:moveTo>
                    <a:pt x="5" y="0"/>
                  </a:moveTo>
                  <a:lnTo>
                    <a:pt x="11" y="3"/>
                  </a:lnTo>
                  <a:lnTo>
                    <a:pt x="11" y="5"/>
                  </a:lnTo>
                  <a:lnTo>
                    <a:pt x="11" y="8"/>
                  </a:lnTo>
                  <a:lnTo>
                    <a:pt x="13" y="10"/>
                  </a:lnTo>
                  <a:lnTo>
                    <a:pt x="18" y="10"/>
                  </a:lnTo>
                  <a:lnTo>
                    <a:pt x="21" y="8"/>
                  </a:lnTo>
                  <a:lnTo>
                    <a:pt x="23" y="13"/>
                  </a:lnTo>
                  <a:lnTo>
                    <a:pt x="28" y="13"/>
                  </a:lnTo>
                  <a:lnTo>
                    <a:pt x="31" y="13"/>
                  </a:lnTo>
                  <a:lnTo>
                    <a:pt x="41" y="5"/>
                  </a:lnTo>
                  <a:lnTo>
                    <a:pt x="46" y="5"/>
                  </a:lnTo>
                  <a:lnTo>
                    <a:pt x="56" y="0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64" y="3"/>
                  </a:lnTo>
                  <a:lnTo>
                    <a:pt x="69" y="3"/>
                  </a:lnTo>
                  <a:lnTo>
                    <a:pt x="74" y="3"/>
                  </a:lnTo>
                  <a:lnTo>
                    <a:pt x="79" y="5"/>
                  </a:lnTo>
                  <a:lnTo>
                    <a:pt x="84" y="10"/>
                  </a:lnTo>
                  <a:lnTo>
                    <a:pt x="86" y="15"/>
                  </a:lnTo>
                  <a:lnTo>
                    <a:pt x="86" y="18"/>
                  </a:lnTo>
                  <a:lnTo>
                    <a:pt x="89" y="18"/>
                  </a:lnTo>
                  <a:lnTo>
                    <a:pt x="91" y="25"/>
                  </a:lnTo>
                  <a:lnTo>
                    <a:pt x="89" y="30"/>
                  </a:lnTo>
                  <a:lnTo>
                    <a:pt x="86" y="33"/>
                  </a:lnTo>
                  <a:lnTo>
                    <a:pt x="84" y="30"/>
                  </a:lnTo>
                  <a:lnTo>
                    <a:pt x="84" y="33"/>
                  </a:lnTo>
                  <a:lnTo>
                    <a:pt x="81" y="33"/>
                  </a:lnTo>
                  <a:lnTo>
                    <a:pt x="81" y="38"/>
                  </a:lnTo>
                  <a:lnTo>
                    <a:pt x="79" y="33"/>
                  </a:lnTo>
                  <a:lnTo>
                    <a:pt x="74" y="28"/>
                  </a:lnTo>
                  <a:lnTo>
                    <a:pt x="74" y="25"/>
                  </a:lnTo>
                  <a:lnTo>
                    <a:pt x="74" y="23"/>
                  </a:lnTo>
                  <a:lnTo>
                    <a:pt x="76" y="23"/>
                  </a:lnTo>
                  <a:lnTo>
                    <a:pt x="81" y="23"/>
                  </a:lnTo>
                  <a:lnTo>
                    <a:pt x="79" y="20"/>
                  </a:lnTo>
                  <a:lnTo>
                    <a:pt x="79" y="18"/>
                  </a:lnTo>
                  <a:lnTo>
                    <a:pt x="76" y="18"/>
                  </a:lnTo>
                  <a:lnTo>
                    <a:pt x="74" y="20"/>
                  </a:lnTo>
                  <a:lnTo>
                    <a:pt x="71" y="15"/>
                  </a:lnTo>
                  <a:lnTo>
                    <a:pt x="69" y="13"/>
                  </a:lnTo>
                  <a:lnTo>
                    <a:pt x="66" y="13"/>
                  </a:lnTo>
                  <a:lnTo>
                    <a:pt x="66" y="10"/>
                  </a:lnTo>
                  <a:lnTo>
                    <a:pt x="61" y="8"/>
                  </a:lnTo>
                  <a:lnTo>
                    <a:pt x="59" y="8"/>
                  </a:lnTo>
                  <a:lnTo>
                    <a:pt x="53" y="10"/>
                  </a:lnTo>
                  <a:lnTo>
                    <a:pt x="51" y="10"/>
                  </a:lnTo>
                  <a:lnTo>
                    <a:pt x="51" y="13"/>
                  </a:lnTo>
                  <a:lnTo>
                    <a:pt x="51" y="15"/>
                  </a:lnTo>
                  <a:lnTo>
                    <a:pt x="48" y="18"/>
                  </a:lnTo>
                  <a:lnTo>
                    <a:pt x="46" y="20"/>
                  </a:lnTo>
                  <a:lnTo>
                    <a:pt x="43" y="20"/>
                  </a:lnTo>
                  <a:lnTo>
                    <a:pt x="41" y="23"/>
                  </a:lnTo>
                  <a:lnTo>
                    <a:pt x="41" y="25"/>
                  </a:lnTo>
                  <a:lnTo>
                    <a:pt x="43" y="28"/>
                  </a:lnTo>
                  <a:lnTo>
                    <a:pt x="46" y="30"/>
                  </a:lnTo>
                  <a:lnTo>
                    <a:pt x="48" y="33"/>
                  </a:lnTo>
                  <a:lnTo>
                    <a:pt x="46" y="35"/>
                  </a:lnTo>
                  <a:lnTo>
                    <a:pt x="43" y="33"/>
                  </a:lnTo>
                  <a:lnTo>
                    <a:pt x="41" y="38"/>
                  </a:lnTo>
                  <a:lnTo>
                    <a:pt x="36" y="38"/>
                  </a:lnTo>
                  <a:lnTo>
                    <a:pt x="33" y="38"/>
                  </a:lnTo>
                  <a:lnTo>
                    <a:pt x="33" y="35"/>
                  </a:lnTo>
                  <a:lnTo>
                    <a:pt x="31" y="28"/>
                  </a:lnTo>
                  <a:lnTo>
                    <a:pt x="28" y="25"/>
                  </a:lnTo>
                  <a:lnTo>
                    <a:pt x="28" y="30"/>
                  </a:lnTo>
                  <a:lnTo>
                    <a:pt x="23" y="28"/>
                  </a:lnTo>
                  <a:lnTo>
                    <a:pt x="21" y="23"/>
                  </a:lnTo>
                  <a:lnTo>
                    <a:pt x="18" y="23"/>
                  </a:lnTo>
                  <a:lnTo>
                    <a:pt x="13" y="23"/>
                  </a:lnTo>
                  <a:lnTo>
                    <a:pt x="8" y="20"/>
                  </a:lnTo>
                  <a:lnTo>
                    <a:pt x="5" y="20"/>
                  </a:lnTo>
                  <a:lnTo>
                    <a:pt x="3" y="20"/>
                  </a:lnTo>
                  <a:lnTo>
                    <a:pt x="0" y="25"/>
                  </a:lnTo>
                  <a:lnTo>
                    <a:pt x="0" y="20"/>
                  </a:lnTo>
                  <a:lnTo>
                    <a:pt x="3" y="15"/>
                  </a:lnTo>
                  <a:lnTo>
                    <a:pt x="0" y="13"/>
                  </a:lnTo>
                  <a:lnTo>
                    <a:pt x="3" y="10"/>
                  </a:lnTo>
                  <a:lnTo>
                    <a:pt x="0" y="8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0" name="Freeform 23"/>
            <p:cNvSpPr>
              <a:spLocks/>
            </p:cNvSpPr>
            <p:nvPr/>
          </p:nvSpPr>
          <p:spPr bwMode="auto">
            <a:xfrm>
              <a:off x="3432175" y="4460875"/>
              <a:ext cx="19050" cy="17463"/>
            </a:xfrm>
            <a:custGeom>
              <a:avLst/>
              <a:gdLst>
                <a:gd name="T0" fmla="*/ 2147483647 w 15"/>
                <a:gd name="T1" fmla="*/ 0 h 13"/>
                <a:gd name="T2" fmla="*/ 2147483647 w 15"/>
                <a:gd name="T3" fmla="*/ 2147483647 h 13"/>
                <a:gd name="T4" fmla="*/ 2147483647 w 15"/>
                <a:gd name="T5" fmla="*/ 2147483647 h 13"/>
                <a:gd name="T6" fmla="*/ 2147483647 w 15"/>
                <a:gd name="T7" fmla="*/ 2147483647 h 13"/>
                <a:gd name="T8" fmla="*/ 2147483647 w 15"/>
                <a:gd name="T9" fmla="*/ 2147483647 h 13"/>
                <a:gd name="T10" fmla="*/ 2147483647 w 15"/>
                <a:gd name="T11" fmla="*/ 2147483647 h 13"/>
                <a:gd name="T12" fmla="*/ 2147483647 w 15"/>
                <a:gd name="T13" fmla="*/ 2147483647 h 13"/>
                <a:gd name="T14" fmla="*/ 2147483647 w 15"/>
                <a:gd name="T15" fmla="*/ 2147483647 h 13"/>
                <a:gd name="T16" fmla="*/ 2147483647 w 15"/>
                <a:gd name="T17" fmla="*/ 2147483647 h 13"/>
                <a:gd name="T18" fmla="*/ 2147483647 w 15"/>
                <a:gd name="T19" fmla="*/ 2147483647 h 13"/>
                <a:gd name="T20" fmla="*/ 2147483647 w 15"/>
                <a:gd name="T21" fmla="*/ 2147483647 h 13"/>
                <a:gd name="T22" fmla="*/ 2147483647 w 15"/>
                <a:gd name="T23" fmla="*/ 2147483647 h 13"/>
                <a:gd name="T24" fmla="*/ 2147483647 w 15"/>
                <a:gd name="T25" fmla="*/ 2147483647 h 13"/>
                <a:gd name="T26" fmla="*/ 2147483647 w 15"/>
                <a:gd name="T27" fmla="*/ 2147483647 h 13"/>
                <a:gd name="T28" fmla="*/ 0 w 15"/>
                <a:gd name="T29" fmla="*/ 2147483647 h 13"/>
                <a:gd name="T30" fmla="*/ 0 w 15"/>
                <a:gd name="T31" fmla="*/ 2147483647 h 13"/>
                <a:gd name="T32" fmla="*/ 2147483647 w 15"/>
                <a:gd name="T33" fmla="*/ 2147483647 h 13"/>
                <a:gd name="T34" fmla="*/ 2147483647 w 15"/>
                <a:gd name="T35" fmla="*/ 2147483647 h 13"/>
                <a:gd name="T36" fmla="*/ 2147483647 w 15"/>
                <a:gd name="T37" fmla="*/ 2147483647 h 13"/>
                <a:gd name="T38" fmla="*/ 2147483647 w 15"/>
                <a:gd name="T39" fmla="*/ 2147483647 h 13"/>
                <a:gd name="T40" fmla="*/ 2147483647 w 15"/>
                <a:gd name="T41" fmla="*/ 2147483647 h 13"/>
                <a:gd name="T42" fmla="*/ 2147483647 w 15"/>
                <a:gd name="T43" fmla="*/ 2147483647 h 13"/>
                <a:gd name="T44" fmla="*/ 2147483647 w 15"/>
                <a:gd name="T45" fmla="*/ 2147483647 h 13"/>
                <a:gd name="T46" fmla="*/ 2147483647 w 15"/>
                <a:gd name="T47" fmla="*/ 2147483647 h 13"/>
                <a:gd name="T48" fmla="*/ 2147483647 w 15"/>
                <a:gd name="T49" fmla="*/ 2147483647 h 13"/>
                <a:gd name="T50" fmla="*/ 2147483647 w 15"/>
                <a:gd name="T51" fmla="*/ 2147483647 h 13"/>
                <a:gd name="T52" fmla="*/ 2147483647 w 15"/>
                <a:gd name="T53" fmla="*/ 2147483647 h 13"/>
                <a:gd name="T54" fmla="*/ 2147483647 w 15"/>
                <a:gd name="T55" fmla="*/ 2147483647 h 13"/>
                <a:gd name="T56" fmla="*/ 2147483647 w 15"/>
                <a:gd name="T57" fmla="*/ 2147483647 h 13"/>
                <a:gd name="T58" fmla="*/ 2147483647 w 15"/>
                <a:gd name="T59" fmla="*/ 2147483647 h 13"/>
                <a:gd name="T60" fmla="*/ 2147483647 w 15"/>
                <a:gd name="T61" fmla="*/ 2147483647 h 13"/>
                <a:gd name="T62" fmla="*/ 2147483647 w 15"/>
                <a:gd name="T63" fmla="*/ 2147483647 h 13"/>
                <a:gd name="T64" fmla="*/ 2147483647 w 15"/>
                <a:gd name="T65" fmla="*/ 0 h 13"/>
                <a:gd name="T66" fmla="*/ 2147483647 w 15"/>
                <a:gd name="T67" fmla="*/ 0 h 13"/>
                <a:gd name="T68" fmla="*/ 2147483647 w 15"/>
                <a:gd name="T69" fmla="*/ 0 h 13"/>
                <a:gd name="T70" fmla="*/ 2147483647 w 15"/>
                <a:gd name="T71" fmla="*/ 0 h 13"/>
                <a:gd name="T72" fmla="*/ 2147483647 w 15"/>
                <a:gd name="T73" fmla="*/ 0 h 1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5"/>
                <a:gd name="T112" fmla="*/ 0 h 13"/>
                <a:gd name="T113" fmla="*/ 15 w 15"/>
                <a:gd name="T114" fmla="*/ 13 h 1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5" h="13">
                  <a:moveTo>
                    <a:pt x="15" y="0"/>
                  </a:moveTo>
                  <a:lnTo>
                    <a:pt x="15" y="2"/>
                  </a:lnTo>
                  <a:lnTo>
                    <a:pt x="15" y="5"/>
                  </a:lnTo>
                  <a:lnTo>
                    <a:pt x="12" y="5"/>
                  </a:lnTo>
                  <a:lnTo>
                    <a:pt x="15" y="7"/>
                  </a:lnTo>
                  <a:lnTo>
                    <a:pt x="15" y="13"/>
                  </a:lnTo>
                  <a:lnTo>
                    <a:pt x="10" y="13"/>
                  </a:lnTo>
                  <a:lnTo>
                    <a:pt x="5" y="13"/>
                  </a:lnTo>
                  <a:lnTo>
                    <a:pt x="0" y="13"/>
                  </a:lnTo>
                  <a:lnTo>
                    <a:pt x="2" y="13"/>
                  </a:lnTo>
                  <a:lnTo>
                    <a:pt x="5" y="10"/>
                  </a:lnTo>
                  <a:lnTo>
                    <a:pt x="7" y="10"/>
                  </a:lnTo>
                  <a:lnTo>
                    <a:pt x="7" y="7"/>
                  </a:lnTo>
                  <a:lnTo>
                    <a:pt x="7" y="5"/>
                  </a:lnTo>
                  <a:lnTo>
                    <a:pt x="7" y="2"/>
                  </a:lnTo>
                  <a:lnTo>
                    <a:pt x="5" y="2"/>
                  </a:lnTo>
                  <a:lnTo>
                    <a:pt x="7" y="2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5" y="0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1" name="Freeform 24"/>
            <p:cNvSpPr>
              <a:spLocks/>
            </p:cNvSpPr>
            <p:nvPr/>
          </p:nvSpPr>
          <p:spPr bwMode="auto">
            <a:xfrm>
              <a:off x="3201988" y="4432300"/>
              <a:ext cx="276225" cy="238125"/>
            </a:xfrm>
            <a:custGeom>
              <a:avLst/>
              <a:gdLst>
                <a:gd name="T0" fmla="*/ 2147483647 w 217"/>
                <a:gd name="T1" fmla="*/ 2147483647 h 187"/>
                <a:gd name="T2" fmla="*/ 2147483647 w 217"/>
                <a:gd name="T3" fmla="*/ 2147483647 h 187"/>
                <a:gd name="T4" fmla="*/ 2147483647 w 217"/>
                <a:gd name="T5" fmla="*/ 2147483647 h 187"/>
                <a:gd name="T6" fmla="*/ 2147483647 w 217"/>
                <a:gd name="T7" fmla="*/ 2147483647 h 187"/>
                <a:gd name="T8" fmla="*/ 2147483647 w 217"/>
                <a:gd name="T9" fmla="*/ 2147483647 h 187"/>
                <a:gd name="T10" fmla="*/ 2147483647 w 217"/>
                <a:gd name="T11" fmla="*/ 2147483647 h 187"/>
                <a:gd name="T12" fmla="*/ 2147483647 w 217"/>
                <a:gd name="T13" fmla="*/ 2147483647 h 187"/>
                <a:gd name="T14" fmla="*/ 2147483647 w 217"/>
                <a:gd name="T15" fmla="*/ 2147483647 h 187"/>
                <a:gd name="T16" fmla="*/ 2147483647 w 217"/>
                <a:gd name="T17" fmla="*/ 2147483647 h 187"/>
                <a:gd name="T18" fmla="*/ 2147483647 w 217"/>
                <a:gd name="T19" fmla="*/ 2147483647 h 187"/>
                <a:gd name="T20" fmla="*/ 2147483647 w 217"/>
                <a:gd name="T21" fmla="*/ 2147483647 h 187"/>
                <a:gd name="T22" fmla="*/ 2147483647 w 217"/>
                <a:gd name="T23" fmla="*/ 2147483647 h 187"/>
                <a:gd name="T24" fmla="*/ 2147483647 w 217"/>
                <a:gd name="T25" fmla="*/ 2147483647 h 187"/>
                <a:gd name="T26" fmla="*/ 2147483647 w 217"/>
                <a:gd name="T27" fmla="*/ 2147483647 h 187"/>
                <a:gd name="T28" fmla="*/ 2147483647 w 217"/>
                <a:gd name="T29" fmla="*/ 2147483647 h 187"/>
                <a:gd name="T30" fmla="*/ 2147483647 w 217"/>
                <a:gd name="T31" fmla="*/ 2147483647 h 187"/>
                <a:gd name="T32" fmla="*/ 2147483647 w 217"/>
                <a:gd name="T33" fmla="*/ 2147483647 h 187"/>
                <a:gd name="T34" fmla="*/ 2147483647 w 217"/>
                <a:gd name="T35" fmla="*/ 2147483647 h 187"/>
                <a:gd name="T36" fmla="*/ 2147483647 w 217"/>
                <a:gd name="T37" fmla="*/ 2147483647 h 187"/>
                <a:gd name="T38" fmla="*/ 2147483647 w 217"/>
                <a:gd name="T39" fmla="*/ 2147483647 h 187"/>
                <a:gd name="T40" fmla="*/ 2147483647 w 217"/>
                <a:gd name="T41" fmla="*/ 2147483647 h 187"/>
                <a:gd name="T42" fmla="*/ 2147483647 w 217"/>
                <a:gd name="T43" fmla="*/ 2147483647 h 187"/>
                <a:gd name="T44" fmla="*/ 2147483647 w 217"/>
                <a:gd name="T45" fmla="*/ 2147483647 h 187"/>
                <a:gd name="T46" fmla="*/ 2147483647 w 217"/>
                <a:gd name="T47" fmla="*/ 2147483647 h 187"/>
                <a:gd name="T48" fmla="*/ 2147483647 w 217"/>
                <a:gd name="T49" fmla="*/ 2147483647 h 187"/>
                <a:gd name="T50" fmla="*/ 2147483647 w 217"/>
                <a:gd name="T51" fmla="*/ 2147483647 h 187"/>
                <a:gd name="T52" fmla="*/ 2147483647 w 217"/>
                <a:gd name="T53" fmla="*/ 2147483647 h 187"/>
                <a:gd name="T54" fmla="*/ 2147483647 w 217"/>
                <a:gd name="T55" fmla="*/ 2147483647 h 187"/>
                <a:gd name="T56" fmla="*/ 2147483647 w 217"/>
                <a:gd name="T57" fmla="*/ 2147483647 h 187"/>
                <a:gd name="T58" fmla="*/ 2147483647 w 217"/>
                <a:gd name="T59" fmla="*/ 2147483647 h 187"/>
                <a:gd name="T60" fmla="*/ 2147483647 w 217"/>
                <a:gd name="T61" fmla="*/ 2147483647 h 187"/>
                <a:gd name="T62" fmla="*/ 2147483647 w 217"/>
                <a:gd name="T63" fmla="*/ 2147483647 h 187"/>
                <a:gd name="T64" fmla="*/ 2147483647 w 217"/>
                <a:gd name="T65" fmla="*/ 2147483647 h 187"/>
                <a:gd name="T66" fmla="*/ 2147483647 w 217"/>
                <a:gd name="T67" fmla="*/ 2147483647 h 187"/>
                <a:gd name="T68" fmla="*/ 2147483647 w 217"/>
                <a:gd name="T69" fmla="*/ 2147483647 h 187"/>
                <a:gd name="T70" fmla="*/ 2147483647 w 217"/>
                <a:gd name="T71" fmla="*/ 2147483647 h 187"/>
                <a:gd name="T72" fmla="*/ 2147483647 w 217"/>
                <a:gd name="T73" fmla="*/ 2147483647 h 187"/>
                <a:gd name="T74" fmla="*/ 2147483647 w 217"/>
                <a:gd name="T75" fmla="*/ 0 h 187"/>
                <a:gd name="T76" fmla="*/ 2147483647 w 217"/>
                <a:gd name="T77" fmla="*/ 2147483647 h 187"/>
                <a:gd name="T78" fmla="*/ 2147483647 w 217"/>
                <a:gd name="T79" fmla="*/ 2147483647 h 187"/>
                <a:gd name="T80" fmla="*/ 2147483647 w 217"/>
                <a:gd name="T81" fmla="*/ 2147483647 h 187"/>
                <a:gd name="T82" fmla="*/ 2147483647 w 217"/>
                <a:gd name="T83" fmla="*/ 2147483647 h 187"/>
                <a:gd name="T84" fmla="*/ 2147483647 w 217"/>
                <a:gd name="T85" fmla="*/ 2147483647 h 187"/>
                <a:gd name="T86" fmla="*/ 2147483647 w 217"/>
                <a:gd name="T87" fmla="*/ 2147483647 h 187"/>
                <a:gd name="T88" fmla="*/ 2147483647 w 217"/>
                <a:gd name="T89" fmla="*/ 2147483647 h 187"/>
                <a:gd name="T90" fmla="*/ 2147483647 w 217"/>
                <a:gd name="T91" fmla="*/ 2147483647 h 187"/>
                <a:gd name="T92" fmla="*/ 2147483647 w 217"/>
                <a:gd name="T93" fmla="*/ 2147483647 h 187"/>
                <a:gd name="T94" fmla="*/ 2147483647 w 217"/>
                <a:gd name="T95" fmla="*/ 2147483647 h 187"/>
                <a:gd name="T96" fmla="*/ 2147483647 w 217"/>
                <a:gd name="T97" fmla="*/ 2147483647 h 187"/>
                <a:gd name="T98" fmla="*/ 2147483647 w 217"/>
                <a:gd name="T99" fmla="*/ 2147483647 h 187"/>
                <a:gd name="T100" fmla="*/ 2147483647 w 217"/>
                <a:gd name="T101" fmla="*/ 2147483647 h 187"/>
                <a:gd name="T102" fmla="*/ 2147483647 w 217"/>
                <a:gd name="T103" fmla="*/ 2147483647 h 187"/>
                <a:gd name="T104" fmla="*/ 2147483647 w 217"/>
                <a:gd name="T105" fmla="*/ 2147483647 h 187"/>
                <a:gd name="T106" fmla="*/ 2147483647 w 217"/>
                <a:gd name="T107" fmla="*/ 2147483647 h 187"/>
                <a:gd name="T108" fmla="*/ 2147483647 w 217"/>
                <a:gd name="T109" fmla="*/ 2147483647 h 187"/>
                <a:gd name="T110" fmla="*/ 2147483647 w 217"/>
                <a:gd name="T111" fmla="*/ 2147483647 h 187"/>
                <a:gd name="T112" fmla="*/ 2147483647 w 217"/>
                <a:gd name="T113" fmla="*/ 2147483647 h 187"/>
                <a:gd name="T114" fmla="*/ 2147483647 w 217"/>
                <a:gd name="T115" fmla="*/ 2147483647 h 18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17"/>
                <a:gd name="T175" fmla="*/ 0 h 187"/>
                <a:gd name="T176" fmla="*/ 217 w 217"/>
                <a:gd name="T177" fmla="*/ 187 h 18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17" h="187">
                  <a:moveTo>
                    <a:pt x="205" y="116"/>
                  </a:moveTo>
                  <a:lnTo>
                    <a:pt x="205" y="119"/>
                  </a:lnTo>
                  <a:lnTo>
                    <a:pt x="200" y="124"/>
                  </a:lnTo>
                  <a:lnTo>
                    <a:pt x="187" y="129"/>
                  </a:lnTo>
                  <a:lnTo>
                    <a:pt x="182" y="131"/>
                  </a:lnTo>
                  <a:lnTo>
                    <a:pt x="177" y="131"/>
                  </a:lnTo>
                  <a:lnTo>
                    <a:pt x="174" y="131"/>
                  </a:lnTo>
                  <a:lnTo>
                    <a:pt x="172" y="131"/>
                  </a:lnTo>
                  <a:lnTo>
                    <a:pt x="169" y="139"/>
                  </a:lnTo>
                  <a:lnTo>
                    <a:pt x="167" y="142"/>
                  </a:lnTo>
                  <a:lnTo>
                    <a:pt x="164" y="137"/>
                  </a:lnTo>
                  <a:lnTo>
                    <a:pt x="162" y="134"/>
                  </a:lnTo>
                  <a:lnTo>
                    <a:pt x="152" y="134"/>
                  </a:lnTo>
                  <a:lnTo>
                    <a:pt x="149" y="134"/>
                  </a:lnTo>
                  <a:lnTo>
                    <a:pt x="144" y="131"/>
                  </a:lnTo>
                  <a:lnTo>
                    <a:pt x="142" y="131"/>
                  </a:lnTo>
                  <a:lnTo>
                    <a:pt x="139" y="131"/>
                  </a:lnTo>
                  <a:lnTo>
                    <a:pt x="144" y="137"/>
                  </a:lnTo>
                  <a:lnTo>
                    <a:pt x="147" y="142"/>
                  </a:lnTo>
                  <a:lnTo>
                    <a:pt x="149" y="152"/>
                  </a:lnTo>
                  <a:lnTo>
                    <a:pt x="149" y="157"/>
                  </a:lnTo>
                  <a:lnTo>
                    <a:pt x="152" y="159"/>
                  </a:lnTo>
                  <a:lnTo>
                    <a:pt x="157" y="159"/>
                  </a:lnTo>
                  <a:lnTo>
                    <a:pt x="162" y="159"/>
                  </a:lnTo>
                  <a:lnTo>
                    <a:pt x="162" y="162"/>
                  </a:lnTo>
                  <a:lnTo>
                    <a:pt x="159" y="164"/>
                  </a:lnTo>
                  <a:lnTo>
                    <a:pt x="157" y="164"/>
                  </a:lnTo>
                  <a:lnTo>
                    <a:pt x="152" y="167"/>
                  </a:lnTo>
                  <a:lnTo>
                    <a:pt x="149" y="167"/>
                  </a:lnTo>
                  <a:lnTo>
                    <a:pt x="149" y="172"/>
                  </a:lnTo>
                  <a:lnTo>
                    <a:pt x="147" y="174"/>
                  </a:lnTo>
                  <a:lnTo>
                    <a:pt x="142" y="174"/>
                  </a:lnTo>
                  <a:lnTo>
                    <a:pt x="139" y="177"/>
                  </a:lnTo>
                  <a:lnTo>
                    <a:pt x="131" y="182"/>
                  </a:lnTo>
                  <a:lnTo>
                    <a:pt x="129" y="187"/>
                  </a:lnTo>
                  <a:lnTo>
                    <a:pt x="126" y="187"/>
                  </a:lnTo>
                  <a:lnTo>
                    <a:pt x="124" y="182"/>
                  </a:lnTo>
                  <a:lnTo>
                    <a:pt x="124" y="179"/>
                  </a:lnTo>
                  <a:lnTo>
                    <a:pt x="119" y="184"/>
                  </a:lnTo>
                  <a:lnTo>
                    <a:pt x="116" y="187"/>
                  </a:lnTo>
                  <a:lnTo>
                    <a:pt x="111" y="184"/>
                  </a:lnTo>
                  <a:lnTo>
                    <a:pt x="106" y="179"/>
                  </a:lnTo>
                  <a:lnTo>
                    <a:pt x="104" y="179"/>
                  </a:lnTo>
                  <a:lnTo>
                    <a:pt x="104" y="177"/>
                  </a:lnTo>
                  <a:lnTo>
                    <a:pt x="101" y="174"/>
                  </a:lnTo>
                  <a:lnTo>
                    <a:pt x="101" y="167"/>
                  </a:lnTo>
                  <a:lnTo>
                    <a:pt x="101" y="164"/>
                  </a:lnTo>
                  <a:lnTo>
                    <a:pt x="99" y="164"/>
                  </a:lnTo>
                  <a:lnTo>
                    <a:pt x="94" y="154"/>
                  </a:lnTo>
                  <a:lnTo>
                    <a:pt x="89" y="152"/>
                  </a:lnTo>
                  <a:lnTo>
                    <a:pt x="94" y="147"/>
                  </a:lnTo>
                  <a:lnTo>
                    <a:pt x="99" y="144"/>
                  </a:lnTo>
                  <a:lnTo>
                    <a:pt x="96" y="142"/>
                  </a:lnTo>
                  <a:lnTo>
                    <a:pt x="94" y="137"/>
                  </a:lnTo>
                  <a:lnTo>
                    <a:pt x="91" y="134"/>
                  </a:lnTo>
                  <a:lnTo>
                    <a:pt x="89" y="126"/>
                  </a:lnTo>
                  <a:lnTo>
                    <a:pt x="89" y="121"/>
                  </a:lnTo>
                  <a:lnTo>
                    <a:pt x="89" y="119"/>
                  </a:lnTo>
                  <a:lnTo>
                    <a:pt x="86" y="116"/>
                  </a:lnTo>
                  <a:lnTo>
                    <a:pt x="86" y="114"/>
                  </a:lnTo>
                  <a:lnTo>
                    <a:pt x="89" y="111"/>
                  </a:lnTo>
                  <a:lnTo>
                    <a:pt x="91" y="109"/>
                  </a:lnTo>
                  <a:lnTo>
                    <a:pt x="91" y="101"/>
                  </a:lnTo>
                  <a:lnTo>
                    <a:pt x="94" y="96"/>
                  </a:lnTo>
                  <a:lnTo>
                    <a:pt x="89" y="96"/>
                  </a:lnTo>
                  <a:lnTo>
                    <a:pt x="76" y="99"/>
                  </a:lnTo>
                  <a:lnTo>
                    <a:pt x="71" y="99"/>
                  </a:lnTo>
                  <a:lnTo>
                    <a:pt x="66" y="101"/>
                  </a:lnTo>
                  <a:lnTo>
                    <a:pt x="61" y="96"/>
                  </a:lnTo>
                  <a:lnTo>
                    <a:pt x="56" y="89"/>
                  </a:lnTo>
                  <a:lnTo>
                    <a:pt x="53" y="89"/>
                  </a:lnTo>
                  <a:lnTo>
                    <a:pt x="48" y="86"/>
                  </a:lnTo>
                  <a:lnTo>
                    <a:pt x="46" y="83"/>
                  </a:lnTo>
                  <a:lnTo>
                    <a:pt x="38" y="83"/>
                  </a:lnTo>
                  <a:lnTo>
                    <a:pt x="28" y="86"/>
                  </a:lnTo>
                  <a:lnTo>
                    <a:pt x="25" y="86"/>
                  </a:lnTo>
                  <a:lnTo>
                    <a:pt x="23" y="83"/>
                  </a:lnTo>
                  <a:lnTo>
                    <a:pt x="20" y="78"/>
                  </a:lnTo>
                  <a:lnTo>
                    <a:pt x="15" y="76"/>
                  </a:lnTo>
                  <a:lnTo>
                    <a:pt x="15" y="73"/>
                  </a:lnTo>
                  <a:lnTo>
                    <a:pt x="18" y="66"/>
                  </a:lnTo>
                  <a:lnTo>
                    <a:pt x="18" y="63"/>
                  </a:lnTo>
                  <a:lnTo>
                    <a:pt x="10" y="53"/>
                  </a:lnTo>
                  <a:lnTo>
                    <a:pt x="8" y="48"/>
                  </a:lnTo>
                  <a:lnTo>
                    <a:pt x="5" y="48"/>
                  </a:lnTo>
                  <a:lnTo>
                    <a:pt x="3" y="51"/>
                  </a:lnTo>
                  <a:lnTo>
                    <a:pt x="0" y="48"/>
                  </a:lnTo>
                  <a:lnTo>
                    <a:pt x="5" y="41"/>
                  </a:lnTo>
                  <a:lnTo>
                    <a:pt x="8" y="36"/>
                  </a:lnTo>
                  <a:lnTo>
                    <a:pt x="10" y="30"/>
                  </a:lnTo>
                  <a:lnTo>
                    <a:pt x="15" y="18"/>
                  </a:lnTo>
                  <a:lnTo>
                    <a:pt x="18" y="18"/>
                  </a:lnTo>
                  <a:lnTo>
                    <a:pt x="20" y="18"/>
                  </a:lnTo>
                  <a:lnTo>
                    <a:pt x="20" y="15"/>
                  </a:lnTo>
                  <a:lnTo>
                    <a:pt x="20" y="10"/>
                  </a:lnTo>
                  <a:lnTo>
                    <a:pt x="20" y="8"/>
                  </a:lnTo>
                  <a:lnTo>
                    <a:pt x="25" y="8"/>
                  </a:lnTo>
                  <a:lnTo>
                    <a:pt x="28" y="5"/>
                  </a:lnTo>
                  <a:lnTo>
                    <a:pt x="35" y="5"/>
                  </a:lnTo>
                  <a:lnTo>
                    <a:pt x="28" y="5"/>
                  </a:lnTo>
                  <a:lnTo>
                    <a:pt x="23" y="8"/>
                  </a:lnTo>
                  <a:lnTo>
                    <a:pt x="23" y="10"/>
                  </a:lnTo>
                  <a:lnTo>
                    <a:pt x="23" y="15"/>
                  </a:lnTo>
                  <a:lnTo>
                    <a:pt x="25" y="18"/>
                  </a:lnTo>
                  <a:lnTo>
                    <a:pt x="25" y="20"/>
                  </a:lnTo>
                  <a:lnTo>
                    <a:pt x="28" y="23"/>
                  </a:lnTo>
                  <a:lnTo>
                    <a:pt x="25" y="25"/>
                  </a:lnTo>
                  <a:lnTo>
                    <a:pt x="23" y="30"/>
                  </a:lnTo>
                  <a:lnTo>
                    <a:pt x="20" y="36"/>
                  </a:lnTo>
                  <a:lnTo>
                    <a:pt x="20" y="38"/>
                  </a:lnTo>
                  <a:lnTo>
                    <a:pt x="23" y="41"/>
                  </a:lnTo>
                  <a:lnTo>
                    <a:pt x="25" y="43"/>
                  </a:lnTo>
                  <a:lnTo>
                    <a:pt x="25" y="48"/>
                  </a:lnTo>
                  <a:lnTo>
                    <a:pt x="28" y="51"/>
                  </a:lnTo>
                  <a:lnTo>
                    <a:pt x="33" y="51"/>
                  </a:lnTo>
                  <a:lnTo>
                    <a:pt x="33" y="48"/>
                  </a:lnTo>
                  <a:lnTo>
                    <a:pt x="35" y="48"/>
                  </a:lnTo>
                  <a:lnTo>
                    <a:pt x="38" y="46"/>
                  </a:lnTo>
                  <a:lnTo>
                    <a:pt x="38" y="43"/>
                  </a:lnTo>
                  <a:lnTo>
                    <a:pt x="35" y="38"/>
                  </a:lnTo>
                  <a:lnTo>
                    <a:pt x="35" y="36"/>
                  </a:lnTo>
                  <a:lnTo>
                    <a:pt x="33" y="30"/>
                  </a:lnTo>
                  <a:lnTo>
                    <a:pt x="30" y="28"/>
                  </a:lnTo>
                  <a:lnTo>
                    <a:pt x="30" y="25"/>
                  </a:lnTo>
                  <a:lnTo>
                    <a:pt x="28" y="25"/>
                  </a:lnTo>
                  <a:lnTo>
                    <a:pt x="30" y="23"/>
                  </a:lnTo>
                  <a:lnTo>
                    <a:pt x="30" y="20"/>
                  </a:lnTo>
                  <a:lnTo>
                    <a:pt x="35" y="18"/>
                  </a:lnTo>
                  <a:lnTo>
                    <a:pt x="46" y="15"/>
                  </a:lnTo>
                  <a:lnTo>
                    <a:pt x="51" y="13"/>
                  </a:lnTo>
                  <a:lnTo>
                    <a:pt x="53" y="13"/>
                  </a:lnTo>
                  <a:lnTo>
                    <a:pt x="58" y="13"/>
                  </a:lnTo>
                  <a:lnTo>
                    <a:pt x="58" y="10"/>
                  </a:lnTo>
                  <a:lnTo>
                    <a:pt x="58" y="8"/>
                  </a:lnTo>
                  <a:lnTo>
                    <a:pt x="56" y="8"/>
                  </a:lnTo>
                  <a:lnTo>
                    <a:pt x="53" y="8"/>
                  </a:lnTo>
                  <a:lnTo>
                    <a:pt x="51" y="8"/>
                  </a:lnTo>
                  <a:lnTo>
                    <a:pt x="48" y="3"/>
                  </a:lnTo>
                  <a:lnTo>
                    <a:pt x="51" y="3"/>
                  </a:lnTo>
                  <a:lnTo>
                    <a:pt x="51" y="0"/>
                  </a:lnTo>
                  <a:lnTo>
                    <a:pt x="56" y="0"/>
                  </a:lnTo>
                  <a:lnTo>
                    <a:pt x="56" y="3"/>
                  </a:lnTo>
                  <a:lnTo>
                    <a:pt x="58" y="5"/>
                  </a:lnTo>
                  <a:lnTo>
                    <a:pt x="58" y="8"/>
                  </a:lnTo>
                  <a:lnTo>
                    <a:pt x="58" y="10"/>
                  </a:lnTo>
                  <a:lnTo>
                    <a:pt x="61" y="10"/>
                  </a:lnTo>
                  <a:lnTo>
                    <a:pt x="63" y="10"/>
                  </a:lnTo>
                  <a:lnTo>
                    <a:pt x="68" y="13"/>
                  </a:lnTo>
                  <a:lnTo>
                    <a:pt x="71" y="13"/>
                  </a:lnTo>
                  <a:lnTo>
                    <a:pt x="76" y="13"/>
                  </a:lnTo>
                  <a:lnTo>
                    <a:pt x="76" y="15"/>
                  </a:lnTo>
                  <a:lnTo>
                    <a:pt x="81" y="20"/>
                  </a:lnTo>
                  <a:lnTo>
                    <a:pt x="81" y="25"/>
                  </a:lnTo>
                  <a:lnTo>
                    <a:pt x="83" y="28"/>
                  </a:lnTo>
                  <a:lnTo>
                    <a:pt x="86" y="28"/>
                  </a:lnTo>
                  <a:lnTo>
                    <a:pt x="94" y="25"/>
                  </a:lnTo>
                  <a:lnTo>
                    <a:pt x="101" y="25"/>
                  </a:lnTo>
                  <a:lnTo>
                    <a:pt x="104" y="25"/>
                  </a:lnTo>
                  <a:lnTo>
                    <a:pt x="111" y="25"/>
                  </a:lnTo>
                  <a:lnTo>
                    <a:pt x="116" y="25"/>
                  </a:lnTo>
                  <a:lnTo>
                    <a:pt x="119" y="30"/>
                  </a:lnTo>
                  <a:lnTo>
                    <a:pt x="124" y="33"/>
                  </a:lnTo>
                  <a:lnTo>
                    <a:pt x="126" y="33"/>
                  </a:lnTo>
                  <a:lnTo>
                    <a:pt x="137" y="33"/>
                  </a:lnTo>
                  <a:lnTo>
                    <a:pt x="139" y="33"/>
                  </a:lnTo>
                  <a:lnTo>
                    <a:pt x="142" y="33"/>
                  </a:lnTo>
                  <a:lnTo>
                    <a:pt x="149" y="25"/>
                  </a:lnTo>
                  <a:lnTo>
                    <a:pt x="152" y="25"/>
                  </a:lnTo>
                  <a:lnTo>
                    <a:pt x="154" y="25"/>
                  </a:lnTo>
                  <a:lnTo>
                    <a:pt x="162" y="25"/>
                  </a:lnTo>
                  <a:lnTo>
                    <a:pt x="169" y="23"/>
                  </a:lnTo>
                  <a:lnTo>
                    <a:pt x="177" y="25"/>
                  </a:lnTo>
                  <a:lnTo>
                    <a:pt x="180" y="25"/>
                  </a:lnTo>
                  <a:lnTo>
                    <a:pt x="177" y="25"/>
                  </a:lnTo>
                  <a:lnTo>
                    <a:pt x="177" y="28"/>
                  </a:lnTo>
                  <a:lnTo>
                    <a:pt x="169" y="28"/>
                  </a:lnTo>
                  <a:lnTo>
                    <a:pt x="167" y="28"/>
                  </a:lnTo>
                  <a:lnTo>
                    <a:pt x="167" y="30"/>
                  </a:lnTo>
                  <a:lnTo>
                    <a:pt x="172" y="33"/>
                  </a:lnTo>
                  <a:lnTo>
                    <a:pt x="174" y="36"/>
                  </a:lnTo>
                  <a:lnTo>
                    <a:pt x="177" y="41"/>
                  </a:lnTo>
                  <a:lnTo>
                    <a:pt x="180" y="38"/>
                  </a:lnTo>
                  <a:lnTo>
                    <a:pt x="180" y="36"/>
                  </a:lnTo>
                  <a:lnTo>
                    <a:pt x="182" y="38"/>
                  </a:lnTo>
                  <a:lnTo>
                    <a:pt x="187" y="38"/>
                  </a:lnTo>
                  <a:lnTo>
                    <a:pt x="190" y="38"/>
                  </a:lnTo>
                  <a:lnTo>
                    <a:pt x="190" y="41"/>
                  </a:lnTo>
                  <a:lnTo>
                    <a:pt x="197" y="43"/>
                  </a:lnTo>
                  <a:lnTo>
                    <a:pt x="200" y="46"/>
                  </a:lnTo>
                  <a:lnTo>
                    <a:pt x="195" y="51"/>
                  </a:lnTo>
                  <a:lnTo>
                    <a:pt x="195" y="56"/>
                  </a:lnTo>
                  <a:lnTo>
                    <a:pt x="192" y="56"/>
                  </a:lnTo>
                  <a:lnTo>
                    <a:pt x="185" y="58"/>
                  </a:lnTo>
                  <a:lnTo>
                    <a:pt x="190" y="61"/>
                  </a:lnTo>
                  <a:lnTo>
                    <a:pt x="192" y="61"/>
                  </a:lnTo>
                  <a:lnTo>
                    <a:pt x="195" y="61"/>
                  </a:lnTo>
                  <a:lnTo>
                    <a:pt x="197" y="58"/>
                  </a:lnTo>
                  <a:lnTo>
                    <a:pt x="205" y="58"/>
                  </a:lnTo>
                  <a:lnTo>
                    <a:pt x="210" y="58"/>
                  </a:lnTo>
                  <a:lnTo>
                    <a:pt x="215" y="61"/>
                  </a:lnTo>
                  <a:lnTo>
                    <a:pt x="217" y="63"/>
                  </a:lnTo>
                  <a:lnTo>
                    <a:pt x="215" y="66"/>
                  </a:lnTo>
                  <a:lnTo>
                    <a:pt x="205" y="76"/>
                  </a:lnTo>
                  <a:lnTo>
                    <a:pt x="205" y="78"/>
                  </a:lnTo>
                  <a:lnTo>
                    <a:pt x="207" y="83"/>
                  </a:lnTo>
                  <a:lnTo>
                    <a:pt x="210" y="86"/>
                  </a:lnTo>
                  <a:lnTo>
                    <a:pt x="207" y="89"/>
                  </a:lnTo>
                  <a:lnTo>
                    <a:pt x="205" y="89"/>
                  </a:lnTo>
                  <a:lnTo>
                    <a:pt x="197" y="91"/>
                  </a:lnTo>
                  <a:lnTo>
                    <a:pt x="197" y="94"/>
                  </a:lnTo>
                  <a:lnTo>
                    <a:pt x="197" y="96"/>
                  </a:lnTo>
                  <a:lnTo>
                    <a:pt x="195" y="101"/>
                  </a:lnTo>
                  <a:lnTo>
                    <a:pt x="192" y="104"/>
                  </a:lnTo>
                  <a:lnTo>
                    <a:pt x="195" y="106"/>
                  </a:lnTo>
                  <a:lnTo>
                    <a:pt x="200" y="111"/>
                  </a:lnTo>
                  <a:lnTo>
                    <a:pt x="205" y="116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2" name="Freeform 25"/>
            <p:cNvSpPr>
              <a:spLocks/>
            </p:cNvSpPr>
            <p:nvPr/>
          </p:nvSpPr>
          <p:spPr bwMode="auto">
            <a:xfrm>
              <a:off x="3048000" y="4652963"/>
              <a:ext cx="119063" cy="128587"/>
            </a:xfrm>
            <a:custGeom>
              <a:avLst/>
              <a:gdLst>
                <a:gd name="T0" fmla="*/ 2147483647 w 93"/>
                <a:gd name="T1" fmla="*/ 2147483647 h 101"/>
                <a:gd name="T2" fmla="*/ 2147483647 w 93"/>
                <a:gd name="T3" fmla="*/ 2147483647 h 101"/>
                <a:gd name="T4" fmla="*/ 2147483647 w 93"/>
                <a:gd name="T5" fmla="*/ 2147483647 h 101"/>
                <a:gd name="T6" fmla="*/ 2147483647 w 93"/>
                <a:gd name="T7" fmla="*/ 2147483647 h 101"/>
                <a:gd name="T8" fmla="*/ 2147483647 w 93"/>
                <a:gd name="T9" fmla="*/ 2147483647 h 101"/>
                <a:gd name="T10" fmla="*/ 0 w 93"/>
                <a:gd name="T11" fmla="*/ 2147483647 h 101"/>
                <a:gd name="T12" fmla="*/ 2147483647 w 93"/>
                <a:gd name="T13" fmla="*/ 2147483647 h 101"/>
                <a:gd name="T14" fmla="*/ 2147483647 w 93"/>
                <a:gd name="T15" fmla="*/ 2147483647 h 101"/>
                <a:gd name="T16" fmla="*/ 2147483647 w 93"/>
                <a:gd name="T17" fmla="*/ 2147483647 h 101"/>
                <a:gd name="T18" fmla="*/ 2147483647 w 93"/>
                <a:gd name="T19" fmla="*/ 2147483647 h 101"/>
                <a:gd name="T20" fmla="*/ 2147483647 w 93"/>
                <a:gd name="T21" fmla="*/ 2147483647 h 101"/>
                <a:gd name="T22" fmla="*/ 2147483647 w 93"/>
                <a:gd name="T23" fmla="*/ 2147483647 h 101"/>
                <a:gd name="T24" fmla="*/ 2147483647 w 93"/>
                <a:gd name="T25" fmla="*/ 2147483647 h 101"/>
                <a:gd name="T26" fmla="*/ 2147483647 w 93"/>
                <a:gd name="T27" fmla="*/ 2147483647 h 101"/>
                <a:gd name="T28" fmla="*/ 2147483647 w 93"/>
                <a:gd name="T29" fmla="*/ 2147483647 h 101"/>
                <a:gd name="T30" fmla="*/ 2147483647 w 93"/>
                <a:gd name="T31" fmla="*/ 2147483647 h 101"/>
                <a:gd name="T32" fmla="*/ 2147483647 w 93"/>
                <a:gd name="T33" fmla="*/ 2147483647 h 101"/>
                <a:gd name="T34" fmla="*/ 2147483647 w 93"/>
                <a:gd name="T35" fmla="*/ 0 h 101"/>
                <a:gd name="T36" fmla="*/ 2147483647 w 93"/>
                <a:gd name="T37" fmla="*/ 2147483647 h 101"/>
                <a:gd name="T38" fmla="*/ 2147483647 w 93"/>
                <a:gd name="T39" fmla="*/ 2147483647 h 101"/>
                <a:gd name="T40" fmla="*/ 2147483647 w 93"/>
                <a:gd name="T41" fmla="*/ 2147483647 h 101"/>
                <a:gd name="T42" fmla="*/ 2147483647 w 93"/>
                <a:gd name="T43" fmla="*/ 2147483647 h 101"/>
                <a:gd name="T44" fmla="*/ 2147483647 w 93"/>
                <a:gd name="T45" fmla="*/ 2147483647 h 101"/>
                <a:gd name="T46" fmla="*/ 2147483647 w 93"/>
                <a:gd name="T47" fmla="*/ 2147483647 h 101"/>
                <a:gd name="T48" fmla="*/ 2147483647 w 93"/>
                <a:gd name="T49" fmla="*/ 2147483647 h 101"/>
                <a:gd name="T50" fmla="*/ 2147483647 w 93"/>
                <a:gd name="T51" fmla="*/ 2147483647 h 101"/>
                <a:gd name="T52" fmla="*/ 2147483647 w 93"/>
                <a:gd name="T53" fmla="*/ 2147483647 h 101"/>
                <a:gd name="T54" fmla="*/ 2147483647 w 93"/>
                <a:gd name="T55" fmla="*/ 2147483647 h 101"/>
                <a:gd name="T56" fmla="*/ 2147483647 w 93"/>
                <a:gd name="T57" fmla="*/ 2147483647 h 101"/>
                <a:gd name="T58" fmla="*/ 2147483647 w 93"/>
                <a:gd name="T59" fmla="*/ 2147483647 h 101"/>
                <a:gd name="T60" fmla="*/ 2147483647 w 93"/>
                <a:gd name="T61" fmla="*/ 2147483647 h 101"/>
                <a:gd name="T62" fmla="*/ 2147483647 w 93"/>
                <a:gd name="T63" fmla="*/ 2147483647 h 101"/>
                <a:gd name="T64" fmla="*/ 2147483647 w 93"/>
                <a:gd name="T65" fmla="*/ 2147483647 h 101"/>
                <a:gd name="T66" fmla="*/ 2147483647 w 93"/>
                <a:gd name="T67" fmla="*/ 2147483647 h 101"/>
                <a:gd name="T68" fmla="*/ 2147483647 w 93"/>
                <a:gd name="T69" fmla="*/ 2147483647 h 101"/>
                <a:gd name="T70" fmla="*/ 2147483647 w 93"/>
                <a:gd name="T71" fmla="*/ 2147483647 h 101"/>
                <a:gd name="T72" fmla="*/ 2147483647 w 93"/>
                <a:gd name="T73" fmla="*/ 2147483647 h 101"/>
                <a:gd name="T74" fmla="*/ 2147483647 w 93"/>
                <a:gd name="T75" fmla="*/ 2147483647 h 10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3"/>
                <a:gd name="T115" fmla="*/ 0 h 101"/>
                <a:gd name="T116" fmla="*/ 93 w 93"/>
                <a:gd name="T117" fmla="*/ 101 h 101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3" h="101">
                  <a:moveTo>
                    <a:pt x="12" y="79"/>
                  </a:moveTo>
                  <a:lnTo>
                    <a:pt x="12" y="76"/>
                  </a:lnTo>
                  <a:lnTo>
                    <a:pt x="15" y="74"/>
                  </a:lnTo>
                  <a:lnTo>
                    <a:pt x="20" y="66"/>
                  </a:lnTo>
                  <a:lnTo>
                    <a:pt x="20" y="63"/>
                  </a:lnTo>
                  <a:lnTo>
                    <a:pt x="17" y="58"/>
                  </a:lnTo>
                  <a:lnTo>
                    <a:pt x="20" y="56"/>
                  </a:lnTo>
                  <a:lnTo>
                    <a:pt x="15" y="61"/>
                  </a:lnTo>
                  <a:lnTo>
                    <a:pt x="10" y="66"/>
                  </a:lnTo>
                  <a:lnTo>
                    <a:pt x="7" y="66"/>
                  </a:lnTo>
                  <a:lnTo>
                    <a:pt x="2" y="63"/>
                  </a:lnTo>
                  <a:lnTo>
                    <a:pt x="0" y="58"/>
                  </a:lnTo>
                  <a:lnTo>
                    <a:pt x="2" y="58"/>
                  </a:lnTo>
                  <a:lnTo>
                    <a:pt x="5" y="56"/>
                  </a:lnTo>
                  <a:lnTo>
                    <a:pt x="2" y="51"/>
                  </a:lnTo>
                  <a:lnTo>
                    <a:pt x="2" y="48"/>
                  </a:lnTo>
                  <a:lnTo>
                    <a:pt x="5" y="46"/>
                  </a:lnTo>
                  <a:lnTo>
                    <a:pt x="2" y="43"/>
                  </a:lnTo>
                  <a:lnTo>
                    <a:pt x="0" y="38"/>
                  </a:lnTo>
                  <a:lnTo>
                    <a:pt x="2" y="38"/>
                  </a:lnTo>
                  <a:lnTo>
                    <a:pt x="5" y="36"/>
                  </a:lnTo>
                  <a:lnTo>
                    <a:pt x="10" y="33"/>
                  </a:lnTo>
                  <a:lnTo>
                    <a:pt x="7" y="31"/>
                  </a:lnTo>
                  <a:lnTo>
                    <a:pt x="7" y="28"/>
                  </a:lnTo>
                  <a:lnTo>
                    <a:pt x="10" y="26"/>
                  </a:lnTo>
                  <a:lnTo>
                    <a:pt x="12" y="23"/>
                  </a:lnTo>
                  <a:lnTo>
                    <a:pt x="15" y="21"/>
                  </a:lnTo>
                  <a:lnTo>
                    <a:pt x="15" y="16"/>
                  </a:lnTo>
                  <a:lnTo>
                    <a:pt x="15" y="13"/>
                  </a:lnTo>
                  <a:lnTo>
                    <a:pt x="15" y="10"/>
                  </a:lnTo>
                  <a:lnTo>
                    <a:pt x="15" y="8"/>
                  </a:lnTo>
                  <a:lnTo>
                    <a:pt x="20" y="8"/>
                  </a:lnTo>
                  <a:lnTo>
                    <a:pt x="25" y="5"/>
                  </a:lnTo>
                  <a:lnTo>
                    <a:pt x="28" y="5"/>
                  </a:lnTo>
                  <a:lnTo>
                    <a:pt x="33" y="0"/>
                  </a:lnTo>
                  <a:lnTo>
                    <a:pt x="43" y="5"/>
                  </a:lnTo>
                  <a:lnTo>
                    <a:pt x="53" y="10"/>
                  </a:lnTo>
                  <a:lnTo>
                    <a:pt x="55" y="13"/>
                  </a:lnTo>
                  <a:lnTo>
                    <a:pt x="55" y="16"/>
                  </a:lnTo>
                  <a:lnTo>
                    <a:pt x="58" y="18"/>
                  </a:lnTo>
                  <a:lnTo>
                    <a:pt x="65" y="21"/>
                  </a:lnTo>
                  <a:lnTo>
                    <a:pt x="71" y="21"/>
                  </a:lnTo>
                  <a:lnTo>
                    <a:pt x="78" y="16"/>
                  </a:lnTo>
                  <a:lnTo>
                    <a:pt x="78" y="18"/>
                  </a:lnTo>
                  <a:lnTo>
                    <a:pt x="83" y="21"/>
                  </a:lnTo>
                  <a:lnTo>
                    <a:pt x="86" y="23"/>
                  </a:lnTo>
                  <a:lnTo>
                    <a:pt x="88" y="26"/>
                  </a:lnTo>
                  <a:lnTo>
                    <a:pt x="91" y="31"/>
                  </a:lnTo>
                  <a:lnTo>
                    <a:pt x="93" y="36"/>
                  </a:lnTo>
                  <a:lnTo>
                    <a:pt x="91" y="38"/>
                  </a:lnTo>
                  <a:lnTo>
                    <a:pt x="88" y="41"/>
                  </a:lnTo>
                  <a:lnTo>
                    <a:pt x="86" y="48"/>
                  </a:lnTo>
                  <a:lnTo>
                    <a:pt x="81" y="53"/>
                  </a:lnTo>
                  <a:lnTo>
                    <a:pt x="76" y="58"/>
                  </a:lnTo>
                  <a:lnTo>
                    <a:pt x="68" y="63"/>
                  </a:lnTo>
                  <a:lnTo>
                    <a:pt x="65" y="66"/>
                  </a:lnTo>
                  <a:lnTo>
                    <a:pt x="60" y="66"/>
                  </a:lnTo>
                  <a:lnTo>
                    <a:pt x="53" y="71"/>
                  </a:lnTo>
                  <a:lnTo>
                    <a:pt x="48" y="74"/>
                  </a:lnTo>
                  <a:lnTo>
                    <a:pt x="43" y="79"/>
                  </a:lnTo>
                  <a:lnTo>
                    <a:pt x="40" y="81"/>
                  </a:lnTo>
                  <a:lnTo>
                    <a:pt x="33" y="99"/>
                  </a:lnTo>
                  <a:lnTo>
                    <a:pt x="33" y="101"/>
                  </a:lnTo>
                  <a:lnTo>
                    <a:pt x="30" y="101"/>
                  </a:lnTo>
                  <a:lnTo>
                    <a:pt x="28" y="101"/>
                  </a:lnTo>
                  <a:lnTo>
                    <a:pt x="25" y="99"/>
                  </a:lnTo>
                  <a:lnTo>
                    <a:pt x="22" y="94"/>
                  </a:lnTo>
                  <a:lnTo>
                    <a:pt x="20" y="94"/>
                  </a:lnTo>
                  <a:lnTo>
                    <a:pt x="15" y="94"/>
                  </a:lnTo>
                  <a:lnTo>
                    <a:pt x="12" y="91"/>
                  </a:lnTo>
                  <a:lnTo>
                    <a:pt x="10" y="91"/>
                  </a:lnTo>
                  <a:lnTo>
                    <a:pt x="10" y="89"/>
                  </a:lnTo>
                  <a:lnTo>
                    <a:pt x="12" y="86"/>
                  </a:lnTo>
                  <a:lnTo>
                    <a:pt x="12" y="81"/>
                  </a:lnTo>
                  <a:lnTo>
                    <a:pt x="12" y="79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3" name="Freeform 26"/>
            <p:cNvSpPr>
              <a:spLocks/>
            </p:cNvSpPr>
            <p:nvPr/>
          </p:nvSpPr>
          <p:spPr bwMode="auto">
            <a:xfrm>
              <a:off x="3087688" y="4429125"/>
              <a:ext cx="241300" cy="338138"/>
            </a:xfrm>
            <a:custGeom>
              <a:avLst/>
              <a:gdLst>
                <a:gd name="T0" fmla="*/ 2147483647 w 190"/>
                <a:gd name="T1" fmla="*/ 2147483647 h 265"/>
                <a:gd name="T2" fmla="*/ 2147483647 w 190"/>
                <a:gd name="T3" fmla="*/ 2147483647 h 265"/>
                <a:gd name="T4" fmla="*/ 2147483647 w 190"/>
                <a:gd name="T5" fmla="*/ 2147483647 h 265"/>
                <a:gd name="T6" fmla="*/ 2147483647 w 190"/>
                <a:gd name="T7" fmla="*/ 2147483647 h 265"/>
                <a:gd name="T8" fmla="*/ 2147483647 w 190"/>
                <a:gd name="T9" fmla="*/ 2147483647 h 265"/>
                <a:gd name="T10" fmla="*/ 2147483647 w 190"/>
                <a:gd name="T11" fmla="*/ 2147483647 h 265"/>
                <a:gd name="T12" fmla="*/ 2147483647 w 190"/>
                <a:gd name="T13" fmla="*/ 2147483647 h 265"/>
                <a:gd name="T14" fmla="*/ 2147483647 w 190"/>
                <a:gd name="T15" fmla="*/ 2147483647 h 265"/>
                <a:gd name="T16" fmla="*/ 2147483647 w 190"/>
                <a:gd name="T17" fmla="*/ 2147483647 h 265"/>
                <a:gd name="T18" fmla="*/ 2147483647 w 190"/>
                <a:gd name="T19" fmla="*/ 2147483647 h 265"/>
                <a:gd name="T20" fmla="*/ 2147483647 w 190"/>
                <a:gd name="T21" fmla="*/ 2147483647 h 265"/>
                <a:gd name="T22" fmla="*/ 2147483647 w 190"/>
                <a:gd name="T23" fmla="*/ 2147483647 h 265"/>
                <a:gd name="T24" fmla="*/ 2147483647 w 190"/>
                <a:gd name="T25" fmla="*/ 2147483647 h 265"/>
                <a:gd name="T26" fmla="*/ 2147483647 w 190"/>
                <a:gd name="T27" fmla="*/ 2147483647 h 265"/>
                <a:gd name="T28" fmla="*/ 2147483647 w 190"/>
                <a:gd name="T29" fmla="*/ 2147483647 h 265"/>
                <a:gd name="T30" fmla="*/ 2147483647 w 190"/>
                <a:gd name="T31" fmla="*/ 2147483647 h 265"/>
                <a:gd name="T32" fmla="*/ 2147483647 w 190"/>
                <a:gd name="T33" fmla="*/ 2147483647 h 265"/>
                <a:gd name="T34" fmla="*/ 2147483647 w 190"/>
                <a:gd name="T35" fmla="*/ 2147483647 h 265"/>
                <a:gd name="T36" fmla="*/ 2147483647 w 190"/>
                <a:gd name="T37" fmla="*/ 2147483647 h 265"/>
                <a:gd name="T38" fmla="*/ 2147483647 w 190"/>
                <a:gd name="T39" fmla="*/ 2147483647 h 265"/>
                <a:gd name="T40" fmla="*/ 2147483647 w 190"/>
                <a:gd name="T41" fmla="*/ 2147483647 h 265"/>
                <a:gd name="T42" fmla="*/ 2147483647 w 190"/>
                <a:gd name="T43" fmla="*/ 2147483647 h 265"/>
                <a:gd name="T44" fmla="*/ 2147483647 w 190"/>
                <a:gd name="T45" fmla="*/ 2147483647 h 265"/>
                <a:gd name="T46" fmla="*/ 2147483647 w 190"/>
                <a:gd name="T47" fmla="*/ 2147483647 h 265"/>
                <a:gd name="T48" fmla="*/ 2147483647 w 190"/>
                <a:gd name="T49" fmla="*/ 2147483647 h 265"/>
                <a:gd name="T50" fmla="*/ 2147483647 w 190"/>
                <a:gd name="T51" fmla="*/ 2147483647 h 265"/>
                <a:gd name="T52" fmla="*/ 2147483647 w 190"/>
                <a:gd name="T53" fmla="*/ 2147483647 h 265"/>
                <a:gd name="T54" fmla="*/ 2147483647 w 190"/>
                <a:gd name="T55" fmla="*/ 2147483647 h 265"/>
                <a:gd name="T56" fmla="*/ 2147483647 w 190"/>
                <a:gd name="T57" fmla="*/ 2147483647 h 265"/>
                <a:gd name="T58" fmla="*/ 2147483647 w 190"/>
                <a:gd name="T59" fmla="*/ 2147483647 h 265"/>
                <a:gd name="T60" fmla="*/ 2147483647 w 190"/>
                <a:gd name="T61" fmla="*/ 2147483647 h 265"/>
                <a:gd name="T62" fmla="*/ 2147483647 w 190"/>
                <a:gd name="T63" fmla="*/ 2147483647 h 265"/>
                <a:gd name="T64" fmla="*/ 0 w 190"/>
                <a:gd name="T65" fmla="*/ 2147483647 h 265"/>
                <a:gd name="T66" fmla="*/ 2147483647 w 190"/>
                <a:gd name="T67" fmla="*/ 2147483647 h 265"/>
                <a:gd name="T68" fmla="*/ 2147483647 w 190"/>
                <a:gd name="T69" fmla="*/ 2147483647 h 265"/>
                <a:gd name="T70" fmla="*/ 2147483647 w 190"/>
                <a:gd name="T71" fmla="*/ 2147483647 h 265"/>
                <a:gd name="T72" fmla="*/ 2147483647 w 190"/>
                <a:gd name="T73" fmla="*/ 2147483647 h 265"/>
                <a:gd name="T74" fmla="*/ 2147483647 w 190"/>
                <a:gd name="T75" fmla="*/ 2147483647 h 265"/>
                <a:gd name="T76" fmla="*/ 2147483647 w 190"/>
                <a:gd name="T77" fmla="*/ 2147483647 h 265"/>
                <a:gd name="T78" fmla="*/ 2147483647 w 190"/>
                <a:gd name="T79" fmla="*/ 2147483647 h 265"/>
                <a:gd name="T80" fmla="*/ 2147483647 w 190"/>
                <a:gd name="T81" fmla="*/ 2147483647 h 265"/>
                <a:gd name="T82" fmla="*/ 2147483647 w 190"/>
                <a:gd name="T83" fmla="*/ 2147483647 h 265"/>
                <a:gd name="T84" fmla="*/ 2147483647 w 190"/>
                <a:gd name="T85" fmla="*/ 2147483647 h 265"/>
                <a:gd name="T86" fmla="*/ 2147483647 w 190"/>
                <a:gd name="T87" fmla="*/ 2147483647 h 265"/>
                <a:gd name="T88" fmla="*/ 2147483647 w 190"/>
                <a:gd name="T89" fmla="*/ 2147483647 h 265"/>
                <a:gd name="T90" fmla="*/ 2147483647 w 190"/>
                <a:gd name="T91" fmla="*/ 2147483647 h 265"/>
                <a:gd name="T92" fmla="*/ 2147483647 w 190"/>
                <a:gd name="T93" fmla="*/ 2147483647 h 265"/>
                <a:gd name="T94" fmla="*/ 2147483647 w 190"/>
                <a:gd name="T95" fmla="*/ 2147483647 h 265"/>
                <a:gd name="T96" fmla="*/ 2147483647 w 190"/>
                <a:gd name="T97" fmla="*/ 2147483647 h 265"/>
                <a:gd name="T98" fmla="*/ 2147483647 w 190"/>
                <a:gd name="T99" fmla="*/ 2147483647 h 265"/>
                <a:gd name="T100" fmla="*/ 2147483647 w 190"/>
                <a:gd name="T101" fmla="*/ 2147483647 h 265"/>
                <a:gd name="T102" fmla="*/ 2147483647 w 190"/>
                <a:gd name="T103" fmla="*/ 2147483647 h 265"/>
                <a:gd name="T104" fmla="*/ 2147483647 w 190"/>
                <a:gd name="T105" fmla="*/ 2147483647 h 265"/>
                <a:gd name="T106" fmla="*/ 2147483647 w 190"/>
                <a:gd name="T107" fmla="*/ 0 h 265"/>
                <a:gd name="T108" fmla="*/ 2147483647 w 190"/>
                <a:gd name="T109" fmla="*/ 2147483647 h 26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90"/>
                <a:gd name="T166" fmla="*/ 0 h 265"/>
                <a:gd name="T167" fmla="*/ 190 w 190"/>
                <a:gd name="T168" fmla="*/ 265 h 26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90" h="265">
                  <a:moveTo>
                    <a:pt x="126" y="7"/>
                  </a:moveTo>
                  <a:lnTo>
                    <a:pt x="126" y="7"/>
                  </a:lnTo>
                  <a:lnTo>
                    <a:pt x="119" y="7"/>
                  </a:lnTo>
                  <a:lnTo>
                    <a:pt x="116" y="10"/>
                  </a:lnTo>
                  <a:lnTo>
                    <a:pt x="111" y="10"/>
                  </a:lnTo>
                  <a:lnTo>
                    <a:pt x="111" y="12"/>
                  </a:lnTo>
                  <a:lnTo>
                    <a:pt x="111" y="17"/>
                  </a:lnTo>
                  <a:lnTo>
                    <a:pt x="111" y="20"/>
                  </a:lnTo>
                  <a:lnTo>
                    <a:pt x="109" y="20"/>
                  </a:lnTo>
                  <a:lnTo>
                    <a:pt x="106" y="20"/>
                  </a:lnTo>
                  <a:lnTo>
                    <a:pt x="101" y="32"/>
                  </a:lnTo>
                  <a:lnTo>
                    <a:pt x="99" y="38"/>
                  </a:lnTo>
                  <a:lnTo>
                    <a:pt x="96" y="43"/>
                  </a:lnTo>
                  <a:lnTo>
                    <a:pt x="91" y="50"/>
                  </a:lnTo>
                  <a:lnTo>
                    <a:pt x="94" y="53"/>
                  </a:lnTo>
                  <a:lnTo>
                    <a:pt x="96" y="50"/>
                  </a:lnTo>
                  <a:lnTo>
                    <a:pt x="99" y="50"/>
                  </a:lnTo>
                  <a:lnTo>
                    <a:pt x="101" y="55"/>
                  </a:lnTo>
                  <a:lnTo>
                    <a:pt x="109" y="65"/>
                  </a:lnTo>
                  <a:lnTo>
                    <a:pt x="109" y="68"/>
                  </a:lnTo>
                  <a:lnTo>
                    <a:pt x="106" y="75"/>
                  </a:lnTo>
                  <a:lnTo>
                    <a:pt x="106" y="78"/>
                  </a:lnTo>
                  <a:lnTo>
                    <a:pt x="111" y="80"/>
                  </a:lnTo>
                  <a:lnTo>
                    <a:pt x="114" y="85"/>
                  </a:lnTo>
                  <a:lnTo>
                    <a:pt x="116" y="88"/>
                  </a:lnTo>
                  <a:lnTo>
                    <a:pt x="119" y="88"/>
                  </a:lnTo>
                  <a:lnTo>
                    <a:pt x="129" y="85"/>
                  </a:lnTo>
                  <a:lnTo>
                    <a:pt x="137" y="85"/>
                  </a:lnTo>
                  <a:lnTo>
                    <a:pt x="139" y="88"/>
                  </a:lnTo>
                  <a:lnTo>
                    <a:pt x="144" y="91"/>
                  </a:lnTo>
                  <a:lnTo>
                    <a:pt x="147" y="91"/>
                  </a:lnTo>
                  <a:lnTo>
                    <a:pt x="152" y="98"/>
                  </a:lnTo>
                  <a:lnTo>
                    <a:pt x="157" y="103"/>
                  </a:lnTo>
                  <a:lnTo>
                    <a:pt x="162" y="101"/>
                  </a:lnTo>
                  <a:lnTo>
                    <a:pt x="167" y="101"/>
                  </a:lnTo>
                  <a:lnTo>
                    <a:pt x="180" y="98"/>
                  </a:lnTo>
                  <a:lnTo>
                    <a:pt x="185" y="98"/>
                  </a:lnTo>
                  <a:lnTo>
                    <a:pt x="182" y="103"/>
                  </a:lnTo>
                  <a:lnTo>
                    <a:pt x="182" y="111"/>
                  </a:lnTo>
                  <a:lnTo>
                    <a:pt x="180" y="113"/>
                  </a:lnTo>
                  <a:lnTo>
                    <a:pt x="177" y="116"/>
                  </a:lnTo>
                  <a:lnTo>
                    <a:pt x="177" y="118"/>
                  </a:lnTo>
                  <a:lnTo>
                    <a:pt x="180" y="121"/>
                  </a:lnTo>
                  <a:lnTo>
                    <a:pt x="180" y="123"/>
                  </a:lnTo>
                  <a:lnTo>
                    <a:pt x="180" y="128"/>
                  </a:lnTo>
                  <a:lnTo>
                    <a:pt x="182" y="136"/>
                  </a:lnTo>
                  <a:lnTo>
                    <a:pt x="185" y="139"/>
                  </a:lnTo>
                  <a:lnTo>
                    <a:pt x="187" y="144"/>
                  </a:lnTo>
                  <a:lnTo>
                    <a:pt x="190" y="146"/>
                  </a:lnTo>
                  <a:lnTo>
                    <a:pt x="185" y="149"/>
                  </a:lnTo>
                  <a:lnTo>
                    <a:pt x="180" y="154"/>
                  </a:lnTo>
                  <a:lnTo>
                    <a:pt x="185" y="156"/>
                  </a:lnTo>
                  <a:lnTo>
                    <a:pt x="190" y="166"/>
                  </a:lnTo>
                  <a:lnTo>
                    <a:pt x="187" y="166"/>
                  </a:lnTo>
                  <a:lnTo>
                    <a:pt x="180" y="171"/>
                  </a:lnTo>
                  <a:lnTo>
                    <a:pt x="177" y="171"/>
                  </a:lnTo>
                  <a:lnTo>
                    <a:pt x="174" y="174"/>
                  </a:lnTo>
                  <a:lnTo>
                    <a:pt x="154" y="171"/>
                  </a:lnTo>
                  <a:lnTo>
                    <a:pt x="149" y="171"/>
                  </a:lnTo>
                  <a:lnTo>
                    <a:pt x="149" y="174"/>
                  </a:lnTo>
                  <a:lnTo>
                    <a:pt x="149" y="181"/>
                  </a:lnTo>
                  <a:lnTo>
                    <a:pt x="157" y="184"/>
                  </a:lnTo>
                  <a:lnTo>
                    <a:pt x="159" y="186"/>
                  </a:lnTo>
                  <a:lnTo>
                    <a:pt x="159" y="189"/>
                  </a:lnTo>
                  <a:lnTo>
                    <a:pt x="157" y="189"/>
                  </a:lnTo>
                  <a:lnTo>
                    <a:pt x="154" y="189"/>
                  </a:lnTo>
                  <a:lnTo>
                    <a:pt x="149" y="189"/>
                  </a:lnTo>
                  <a:lnTo>
                    <a:pt x="147" y="189"/>
                  </a:lnTo>
                  <a:lnTo>
                    <a:pt x="144" y="192"/>
                  </a:lnTo>
                  <a:lnTo>
                    <a:pt x="144" y="199"/>
                  </a:lnTo>
                  <a:lnTo>
                    <a:pt x="144" y="202"/>
                  </a:lnTo>
                  <a:lnTo>
                    <a:pt x="147" y="204"/>
                  </a:lnTo>
                  <a:lnTo>
                    <a:pt x="152" y="207"/>
                  </a:lnTo>
                  <a:lnTo>
                    <a:pt x="152" y="214"/>
                  </a:lnTo>
                  <a:lnTo>
                    <a:pt x="157" y="217"/>
                  </a:lnTo>
                  <a:lnTo>
                    <a:pt x="157" y="219"/>
                  </a:lnTo>
                  <a:lnTo>
                    <a:pt x="154" y="229"/>
                  </a:lnTo>
                  <a:lnTo>
                    <a:pt x="149" y="260"/>
                  </a:lnTo>
                  <a:lnTo>
                    <a:pt x="147" y="262"/>
                  </a:lnTo>
                  <a:lnTo>
                    <a:pt x="147" y="265"/>
                  </a:lnTo>
                  <a:lnTo>
                    <a:pt x="142" y="260"/>
                  </a:lnTo>
                  <a:lnTo>
                    <a:pt x="139" y="257"/>
                  </a:lnTo>
                  <a:lnTo>
                    <a:pt x="137" y="260"/>
                  </a:lnTo>
                  <a:lnTo>
                    <a:pt x="144" y="245"/>
                  </a:lnTo>
                  <a:lnTo>
                    <a:pt x="144" y="242"/>
                  </a:lnTo>
                  <a:lnTo>
                    <a:pt x="134" y="237"/>
                  </a:lnTo>
                  <a:lnTo>
                    <a:pt x="132" y="234"/>
                  </a:lnTo>
                  <a:lnTo>
                    <a:pt x="126" y="237"/>
                  </a:lnTo>
                  <a:lnTo>
                    <a:pt x="121" y="237"/>
                  </a:lnTo>
                  <a:lnTo>
                    <a:pt x="119" y="234"/>
                  </a:lnTo>
                  <a:lnTo>
                    <a:pt x="116" y="237"/>
                  </a:lnTo>
                  <a:lnTo>
                    <a:pt x="114" y="237"/>
                  </a:lnTo>
                  <a:lnTo>
                    <a:pt x="109" y="239"/>
                  </a:lnTo>
                  <a:lnTo>
                    <a:pt x="101" y="239"/>
                  </a:lnTo>
                  <a:lnTo>
                    <a:pt x="99" y="237"/>
                  </a:lnTo>
                  <a:lnTo>
                    <a:pt x="96" y="234"/>
                  </a:lnTo>
                  <a:lnTo>
                    <a:pt x="96" y="232"/>
                  </a:lnTo>
                  <a:lnTo>
                    <a:pt x="96" y="229"/>
                  </a:lnTo>
                  <a:lnTo>
                    <a:pt x="94" y="229"/>
                  </a:lnTo>
                  <a:lnTo>
                    <a:pt x="91" y="229"/>
                  </a:lnTo>
                  <a:lnTo>
                    <a:pt x="89" y="227"/>
                  </a:lnTo>
                  <a:lnTo>
                    <a:pt x="89" y="222"/>
                  </a:lnTo>
                  <a:lnTo>
                    <a:pt x="81" y="217"/>
                  </a:lnTo>
                  <a:lnTo>
                    <a:pt x="76" y="214"/>
                  </a:lnTo>
                  <a:lnTo>
                    <a:pt x="76" y="209"/>
                  </a:lnTo>
                  <a:lnTo>
                    <a:pt x="73" y="207"/>
                  </a:lnTo>
                  <a:lnTo>
                    <a:pt x="71" y="204"/>
                  </a:lnTo>
                  <a:lnTo>
                    <a:pt x="63" y="202"/>
                  </a:lnTo>
                  <a:lnTo>
                    <a:pt x="58" y="202"/>
                  </a:lnTo>
                  <a:lnTo>
                    <a:pt x="56" y="199"/>
                  </a:lnTo>
                  <a:lnTo>
                    <a:pt x="53" y="197"/>
                  </a:lnTo>
                  <a:lnTo>
                    <a:pt x="48" y="194"/>
                  </a:lnTo>
                  <a:lnTo>
                    <a:pt x="48" y="192"/>
                  </a:lnTo>
                  <a:lnTo>
                    <a:pt x="41" y="197"/>
                  </a:lnTo>
                  <a:lnTo>
                    <a:pt x="35" y="197"/>
                  </a:lnTo>
                  <a:lnTo>
                    <a:pt x="28" y="194"/>
                  </a:lnTo>
                  <a:lnTo>
                    <a:pt x="25" y="192"/>
                  </a:lnTo>
                  <a:lnTo>
                    <a:pt x="25" y="189"/>
                  </a:lnTo>
                  <a:lnTo>
                    <a:pt x="23" y="186"/>
                  </a:lnTo>
                  <a:lnTo>
                    <a:pt x="13" y="181"/>
                  </a:lnTo>
                  <a:lnTo>
                    <a:pt x="3" y="176"/>
                  </a:lnTo>
                  <a:lnTo>
                    <a:pt x="3" y="174"/>
                  </a:lnTo>
                  <a:lnTo>
                    <a:pt x="0" y="171"/>
                  </a:lnTo>
                  <a:lnTo>
                    <a:pt x="3" y="169"/>
                  </a:lnTo>
                  <a:lnTo>
                    <a:pt x="5" y="169"/>
                  </a:lnTo>
                  <a:lnTo>
                    <a:pt x="8" y="169"/>
                  </a:lnTo>
                  <a:lnTo>
                    <a:pt x="10" y="169"/>
                  </a:lnTo>
                  <a:lnTo>
                    <a:pt x="8" y="164"/>
                  </a:lnTo>
                  <a:lnTo>
                    <a:pt x="8" y="161"/>
                  </a:lnTo>
                  <a:lnTo>
                    <a:pt x="10" y="159"/>
                  </a:lnTo>
                  <a:lnTo>
                    <a:pt x="15" y="159"/>
                  </a:lnTo>
                  <a:lnTo>
                    <a:pt x="18" y="159"/>
                  </a:lnTo>
                  <a:lnTo>
                    <a:pt x="20" y="156"/>
                  </a:lnTo>
                  <a:lnTo>
                    <a:pt x="23" y="151"/>
                  </a:lnTo>
                  <a:lnTo>
                    <a:pt x="28" y="146"/>
                  </a:lnTo>
                  <a:lnTo>
                    <a:pt x="33" y="139"/>
                  </a:lnTo>
                  <a:lnTo>
                    <a:pt x="30" y="136"/>
                  </a:lnTo>
                  <a:lnTo>
                    <a:pt x="28" y="133"/>
                  </a:lnTo>
                  <a:lnTo>
                    <a:pt x="25" y="131"/>
                  </a:lnTo>
                  <a:lnTo>
                    <a:pt x="28" y="126"/>
                  </a:lnTo>
                  <a:lnTo>
                    <a:pt x="30" y="123"/>
                  </a:lnTo>
                  <a:lnTo>
                    <a:pt x="28" y="116"/>
                  </a:lnTo>
                  <a:lnTo>
                    <a:pt x="25" y="111"/>
                  </a:lnTo>
                  <a:lnTo>
                    <a:pt x="25" y="108"/>
                  </a:lnTo>
                  <a:lnTo>
                    <a:pt x="30" y="108"/>
                  </a:lnTo>
                  <a:lnTo>
                    <a:pt x="30" y="106"/>
                  </a:lnTo>
                  <a:lnTo>
                    <a:pt x="25" y="101"/>
                  </a:lnTo>
                  <a:lnTo>
                    <a:pt x="25" y="98"/>
                  </a:lnTo>
                  <a:lnTo>
                    <a:pt x="28" y="96"/>
                  </a:lnTo>
                  <a:lnTo>
                    <a:pt x="28" y="93"/>
                  </a:lnTo>
                  <a:lnTo>
                    <a:pt x="23" y="85"/>
                  </a:lnTo>
                  <a:lnTo>
                    <a:pt x="20" y="83"/>
                  </a:lnTo>
                  <a:lnTo>
                    <a:pt x="20" y="78"/>
                  </a:lnTo>
                  <a:lnTo>
                    <a:pt x="23" y="78"/>
                  </a:lnTo>
                  <a:lnTo>
                    <a:pt x="23" y="75"/>
                  </a:lnTo>
                  <a:lnTo>
                    <a:pt x="25" y="78"/>
                  </a:lnTo>
                  <a:lnTo>
                    <a:pt x="28" y="75"/>
                  </a:lnTo>
                  <a:lnTo>
                    <a:pt x="30" y="70"/>
                  </a:lnTo>
                  <a:lnTo>
                    <a:pt x="28" y="63"/>
                  </a:lnTo>
                  <a:lnTo>
                    <a:pt x="25" y="63"/>
                  </a:lnTo>
                  <a:lnTo>
                    <a:pt x="25" y="60"/>
                  </a:lnTo>
                  <a:lnTo>
                    <a:pt x="28" y="60"/>
                  </a:lnTo>
                  <a:lnTo>
                    <a:pt x="30" y="63"/>
                  </a:lnTo>
                  <a:lnTo>
                    <a:pt x="33" y="68"/>
                  </a:lnTo>
                  <a:lnTo>
                    <a:pt x="33" y="70"/>
                  </a:lnTo>
                  <a:lnTo>
                    <a:pt x="35" y="73"/>
                  </a:lnTo>
                  <a:lnTo>
                    <a:pt x="38" y="70"/>
                  </a:lnTo>
                  <a:lnTo>
                    <a:pt x="38" y="68"/>
                  </a:lnTo>
                  <a:lnTo>
                    <a:pt x="35" y="63"/>
                  </a:lnTo>
                  <a:lnTo>
                    <a:pt x="38" y="60"/>
                  </a:lnTo>
                  <a:lnTo>
                    <a:pt x="41" y="58"/>
                  </a:lnTo>
                  <a:lnTo>
                    <a:pt x="43" y="55"/>
                  </a:lnTo>
                  <a:lnTo>
                    <a:pt x="48" y="50"/>
                  </a:lnTo>
                  <a:lnTo>
                    <a:pt x="48" y="48"/>
                  </a:lnTo>
                  <a:lnTo>
                    <a:pt x="53" y="48"/>
                  </a:lnTo>
                  <a:lnTo>
                    <a:pt x="56" y="45"/>
                  </a:lnTo>
                  <a:lnTo>
                    <a:pt x="56" y="43"/>
                  </a:lnTo>
                  <a:lnTo>
                    <a:pt x="56" y="38"/>
                  </a:lnTo>
                  <a:lnTo>
                    <a:pt x="56" y="32"/>
                  </a:lnTo>
                  <a:lnTo>
                    <a:pt x="58" y="27"/>
                  </a:lnTo>
                  <a:lnTo>
                    <a:pt x="61" y="25"/>
                  </a:lnTo>
                  <a:lnTo>
                    <a:pt x="66" y="22"/>
                  </a:lnTo>
                  <a:lnTo>
                    <a:pt x="68" y="22"/>
                  </a:lnTo>
                  <a:lnTo>
                    <a:pt x="71" y="22"/>
                  </a:lnTo>
                  <a:lnTo>
                    <a:pt x="73" y="22"/>
                  </a:lnTo>
                  <a:lnTo>
                    <a:pt x="73" y="25"/>
                  </a:lnTo>
                  <a:lnTo>
                    <a:pt x="76" y="22"/>
                  </a:lnTo>
                  <a:lnTo>
                    <a:pt x="76" y="20"/>
                  </a:lnTo>
                  <a:lnTo>
                    <a:pt x="78" y="17"/>
                  </a:lnTo>
                  <a:lnTo>
                    <a:pt x="78" y="15"/>
                  </a:lnTo>
                  <a:lnTo>
                    <a:pt x="81" y="17"/>
                  </a:lnTo>
                  <a:lnTo>
                    <a:pt x="89" y="17"/>
                  </a:lnTo>
                  <a:lnTo>
                    <a:pt x="91" y="17"/>
                  </a:lnTo>
                  <a:lnTo>
                    <a:pt x="96" y="15"/>
                  </a:lnTo>
                  <a:lnTo>
                    <a:pt x="99" y="12"/>
                  </a:lnTo>
                  <a:lnTo>
                    <a:pt x="101" y="10"/>
                  </a:lnTo>
                  <a:lnTo>
                    <a:pt x="106" y="10"/>
                  </a:lnTo>
                  <a:lnTo>
                    <a:pt x="111" y="7"/>
                  </a:lnTo>
                  <a:lnTo>
                    <a:pt x="111" y="2"/>
                  </a:lnTo>
                  <a:lnTo>
                    <a:pt x="114" y="0"/>
                  </a:lnTo>
                  <a:lnTo>
                    <a:pt x="119" y="0"/>
                  </a:lnTo>
                  <a:lnTo>
                    <a:pt x="121" y="0"/>
                  </a:lnTo>
                  <a:lnTo>
                    <a:pt x="126" y="2"/>
                  </a:lnTo>
                  <a:lnTo>
                    <a:pt x="129" y="5"/>
                  </a:lnTo>
                  <a:lnTo>
                    <a:pt x="126" y="7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4" name="Freeform 27"/>
            <p:cNvSpPr>
              <a:spLocks/>
            </p:cNvSpPr>
            <p:nvPr/>
          </p:nvSpPr>
          <p:spPr bwMode="auto">
            <a:xfrm>
              <a:off x="4475163" y="3335338"/>
              <a:ext cx="90487" cy="130175"/>
            </a:xfrm>
            <a:custGeom>
              <a:avLst/>
              <a:gdLst>
                <a:gd name="T0" fmla="*/ 2147483647 w 71"/>
                <a:gd name="T1" fmla="*/ 2147483647 h 103"/>
                <a:gd name="T2" fmla="*/ 2147483647 w 71"/>
                <a:gd name="T3" fmla="*/ 2147483647 h 103"/>
                <a:gd name="T4" fmla="*/ 2147483647 w 71"/>
                <a:gd name="T5" fmla="*/ 2147483647 h 103"/>
                <a:gd name="T6" fmla="*/ 2147483647 w 71"/>
                <a:gd name="T7" fmla="*/ 2147483647 h 103"/>
                <a:gd name="T8" fmla="*/ 2147483647 w 71"/>
                <a:gd name="T9" fmla="*/ 2147483647 h 103"/>
                <a:gd name="T10" fmla="*/ 2147483647 w 71"/>
                <a:gd name="T11" fmla="*/ 2147483647 h 103"/>
                <a:gd name="T12" fmla="*/ 2147483647 w 71"/>
                <a:gd name="T13" fmla="*/ 2147483647 h 103"/>
                <a:gd name="T14" fmla="*/ 2147483647 w 71"/>
                <a:gd name="T15" fmla="*/ 2147483647 h 103"/>
                <a:gd name="T16" fmla="*/ 2147483647 w 71"/>
                <a:gd name="T17" fmla="*/ 2147483647 h 103"/>
                <a:gd name="T18" fmla="*/ 2147483647 w 71"/>
                <a:gd name="T19" fmla="*/ 2147483647 h 103"/>
                <a:gd name="T20" fmla="*/ 2147483647 w 71"/>
                <a:gd name="T21" fmla="*/ 2147483647 h 103"/>
                <a:gd name="T22" fmla="*/ 2147483647 w 71"/>
                <a:gd name="T23" fmla="*/ 2147483647 h 103"/>
                <a:gd name="T24" fmla="*/ 2147483647 w 71"/>
                <a:gd name="T25" fmla="*/ 2147483647 h 103"/>
                <a:gd name="T26" fmla="*/ 0 w 71"/>
                <a:gd name="T27" fmla="*/ 2147483647 h 103"/>
                <a:gd name="T28" fmla="*/ 2147483647 w 71"/>
                <a:gd name="T29" fmla="*/ 2147483647 h 103"/>
                <a:gd name="T30" fmla="*/ 2147483647 w 71"/>
                <a:gd name="T31" fmla="*/ 2147483647 h 103"/>
                <a:gd name="T32" fmla="*/ 2147483647 w 71"/>
                <a:gd name="T33" fmla="*/ 2147483647 h 103"/>
                <a:gd name="T34" fmla="*/ 2147483647 w 71"/>
                <a:gd name="T35" fmla="*/ 2147483647 h 103"/>
                <a:gd name="T36" fmla="*/ 2147483647 w 71"/>
                <a:gd name="T37" fmla="*/ 2147483647 h 103"/>
                <a:gd name="T38" fmla="*/ 2147483647 w 71"/>
                <a:gd name="T39" fmla="*/ 2147483647 h 103"/>
                <a:gd name="T40" fmla="*/ 2147483647 w 71"/>
                <a:gd name="T41" fmla="*/ 2147483647 h 103"/>
                <a:gd name="T42" fmla="*/ 2147483647 w 71"/>
                <a:gd name="T43" fmla="*/ 2147483647 h 103"/>
                <a:gd name="T44" fmla="*/ 2147483647 w 71"/>
                <a:gd name="T45" fmla="*/ 2147483647 h 103"/>
                <a:gd name="T46" fmla="*/ 2147483647 w 71"/>
                <a:gd name="T47" fmla="*/ 2147483647 h 103"/>
                <a:gd name="T48" fmla="*/ 2147483647 w 71"/>
                <a:gd name="T49" fmla="*/ 2147483647 h 103"/>
                <a:gd name="T50" fmla="*/ 2147483647 w 71"/>
                <a:gd name="T51" fmla="*/ 2147483647 h 103"/>
                <a:gd name="T52" fmla="*/ 2147483647 w 71"/>
                <a:gd name="T53" fmla="*/ 2147483647 h 103"/>
                <a:gd name="T54" fmla="*/ 2147483647 w 71"/>
                <a:gd name="T55" fmla="*/ 2147483647 h 103"/>
                <a:gd name="T56" fmla="*/ 2147483647 w 71"/>
                <a:gd name="T57" fmla="*/ 2147483647 h 103"/>
                <a:gd name="T58" fmla="*/ 2147483647 w 71"/>
                <a:gd name="T59" fmla="*/ 2147483647 h 103"/>
                <a:gd name="T60" fmla="*/ 2147483647 w 71"/>
                <a:gd name="T61" fmla="*/ 2147483647 h 103"/>
                <a:gd name="T62" fmla="*/ 2147483647 w 71"/>
                <a:gd name="T63" fmla="*/ 2147483647 h 103"/>
                <a:gd name="T64" fmla="*/ 2147483647 w 71"/>
                <a:gd name="T65" fmla="*/ 2147483647 h 103"/>
                <a:gd name="T66" fmla="*/ 2147483647 w 71"/>
                <a:gd name="T67" fmla="*/ 2147483647 h 103"/>
                <a:gd name="T68" fmla="*/ 2147483647 w 71"/>
                <a:gd name="T69" fmla="*/ 2147483647 h 103"/>
                <a:gd name="T70" fmla="*/ 2147483647 w 71"/>
                <a:gd name="T71" fmla="*/ 2147483647 h 103"/>
                <a:gd name="T72" fmla="*/ 2147483647 w 71"/>
                <a:gd name="T73" fmla="*/ 0 h 103"/>
                <a:gd name="T74" fmla="*/ 2147483647 w 71"/>
                <a:gd name="T75" fmla="*/ 2147483647 h 103"/>
                <a:gd name="T76" fmla="*/ 2147483647 w 71"/>
                <a:gd name="T77" fmla="*/ 2147483647 h 103"/>
                <a:gd name="T78" fmla="*/ 2147483647 w 71"/>
                <a:gd name="T79" fmla="*/ 2147483647 h 103"/>
                <a:gd name="T80" fmla="*/ 2147483647 w 71"/>
                <a:gd name="T81" fmla="*/ 2147483647 h 103"/>
                <a:gd name="T82" fmla="*/ 2147483647 w 71"/>
                <a:gd name="T83" fmla="*/ 2147483647 h 103"/>
                <a:gd name="T84" fmla="*/ 2147483647 w 71"/>
                <a:gd name="T85" fmla="*/ 2147483647 h 103"/>
                <a:gd name="T86" fmla="*/ 2147483647 w 71"/>
                <a:gd name="T87" fmla="*/ 2147483647 h 103"/>
                <a:gd name="T88" fmla="*/ 2147483647 w 71"/>
                <a:gd name="T89" fmla="*/ 2147483647 h 103"/>
                <a:gd name="T90" fmla="*/ 2147483647 w 71"/>
                <a:gd name="T91" fmla="*/ 2147483647 h 10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1"/>
                <a:gd name="T139" fmla="*/ 0 h 103"/>
                <a:gd name="T140" fmla="*/ 71 w 71"/>
                <a:gd name="T141" fmla="*/ 103 h 10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1" h="103">
                  <a:moveTo>
                    <a:pt x="68" y="35"/>
                  </a:moveTo>
                  <a:lnTo>
                    <a:pt x="66" y="35"/>
                  </a:lnTo>
                  <a:lnTo>
                    <a:pt x="66" y="38"/>
                  </a:lnTo>
                  <a:lnTo>
                    <a:pt x="66" y="40"/>
                  </a:lnTo>
                  <a:lnTo>
                    <a:pt x="68" y="50"/>
                  </a:lnTo>
                  <a:lnTo>
                    <a:pt x="71" y="65"/>
                  </a:lnTo>
                  <a:lnTo>
                    <a:pt x="71" y="68"/>
                  </a:lnTo>
                  <a:lnTo>
                    <a:pt x="68" y="70"/>
                  </a:lnTo>
                  <a:lnTo>
                    <a:pt x="66" y="76"/>
                  </a:lnTo>
                  <a:lnTo>
                    <a:pt x="66" y="83"/>
                  </a:lnTo>
                  <a:lnTo>
                    <a:pt x="63" y="83"/>
                  </a:lnTo>
                  <a:lnTo>
                    <a:pt x="58" y="83"/>
                  </a:lnTo>
                  <a:lnTo>
                    <a:pt x="56" y="86"/>
                  </a:lnTo>
                  <a:lnTo>
                    <a:pt x="50" y="86"/>
                  </a:lnTo>
                  <a:lnTo>
                    <a:pt x="43" y="86"/>
                  </a:lnTo>
                  <a:lnTo>
                    <a:pt x="43" y="88"/>
                  </a:lnTo>
                  <a:lnTo>
                    <a:pt x="38" y="91"/>
                  </a:lnTo>
                  <a:lnTo>
                    <a:pt x="30" y="98"/>
                  </a:lnTo>
                  <a:lnTo>
                    <a:pt x="28" y="98"/>
                  </a:lnTo>
                  <a:lnTo>
                    <a:pt x="20" y="101"/>
                  </a:lnTo>
                  <a:lnTo>
                    <a:pt x="10" y="103"/>
                  </a:lnTo>
                  <a:lnTo>
                    <a:pt x="13" y="98"/>
                  </a:lnTo>
                  <a:lnTo>
                    <a:pt x="10" y="93"/>
                  </a:lnTo>
                  <a:lnTo>
                    <a:pt x="5" y="93"/>
                  </a:lnTo>
                  <a:lnTo>
                    <a:pt x="2" y="88"/>
                  </a:lnTo>
                  <a:lnTo>
                    <a:pt x="10" y="86"/>
                  </a:lnTo>
                  <a:lnTo>
                    <a:pt x="0" y="86"/>
                  </a:lnTo>
                  <a:lnTo>
                    <a:pt x="0" y="83"/>
                  </a:lnTo>
                  <a:lnTo>
                    <a:pt x="10" y="83"/>
                  </a:lnTo>
                  <a:lnTo>
                    <a:pt x="13" y="81"/>
                  </a:lnTo>
                  <a:lnTo>
                    <a:pt x="13" y="78"/>
                  </a:lnTo>
                  <a:lnTo>
                    <a:pt x="13" y="76"/>
                  </a:lnTo>
                  <a:lnTo>
                    <a:pt x="15" y="73"/>
                  </a:lnTo>
                  <a:lnTo>
                    <a:pt x="20" y="73"/>
                  </a:lnTo>
                  <a:lnTo>
                    <a:pt x="23" y="70"/>
                  </a:lnTo>
                  <a:lnTo>
                    <a:pt x="15" y="70"/>
                  </a:lnTo>
                  <a:lnTo>
                    <a:pt x="18" y="65"/>
                  </a:lnTo>
                  <a:lnTo>
                    <a:pt x="15" y="63"/>
                  </a:lnTo>
                  <a:lnTo>
                    <a:pt x="20" y="58"/>
                  </a:lnTo>
                  <a:lnTo>
                    <a:pt x="25" y="58"/>
                  </a:lnTo>
                  <a:lnTo>
                    <a:pt x="25" y="53"/>
                  </a:lnTo>
                  <a:lnTo>
                    <a:pt x="23" y="55"/>
                  </a:lnTo>
                  <a:lnTo>
                    <a:pt x="20" y="53"/>
                  </a:lnTo>
                  <a:lnTo>
                    <a:pt x="18" y="55"/>
                  </a:lnTo>
                  <a:lnTo>
                    <a:pt x="15" y="53"/>
                  </a:lnTo>
                  <a:lnTo>
                    <a:pt x="13" y="53"/>
                  </a:lnTo>
                  <a:lnTo>
                    <a:pt x="10" y="53"/>
                  </a:lnTo>
                  <a:lnTo>
                    <a:pt x="5" y="53"/>
                  </a:lnTo>
                  <a:lnTo>
                    <a:pt x="8" y="48"/>
                  </a:lnTo>
                  <a:lnTo>
                    <a:pt x="5" y="45"/>
                  </a:lnTo>
                  <a:lnTo>
                    <a:pt x="10" y="45"/>
                  </a:lnTo>
                  <a:lnTo>
                    <a:pt x="10" y="40"/>
                  </a:lnTo>
                  <a:lnTo>
                    <a:pt x="13" y="38"/>
                  </a:lnTo>
                  <a:lnTo>
                    <a:pt x="10" y="35"/>
                  </a:lnTo>
                  <a:lnTo>
                    <a:pt x="5" y="38"/>
                  </a:lnTo>
                  <a:lnTo>
                    <a:pt x="5" y="30"/>
                  </a:lnTo>
                  <a:lnTo>
                    <a:pt x="8" y="28"/>
                  </a:lnTo>
                  <a:lnTo>
                    <a:pt x="10" y="25"/>
                  </a:lnTo>
                  <a:lnTo>
                    <a:pt x="18" y="28"/>
                  </a:lnTo>
                  <a:lnTo>
                    <a:pt x="20" y="28"/>
                  </a:lnTo>
                  <a:lnTo>
                    <a:pt x="23" y="28"/>
                  </a:lnTo>
                  <a:lnTo>
                    <a:pt x="30" y="30"/>
                  </a:lnTo>
                  <a:lnTo>
                    <a:pt x="30" y="25"/>
                  </a:lnTo>
                  <a:lnTo>
                    <a:pt x="35" y="23"/>
                  </a:lnTo>
                  <a:lnTo>
                    <a:pt x="38" y="17"/>
                  </a:lnTo>
                  <a:lnTo>
                    <a:pt x="28" y="17"/>
                  </a:lnTo>
                  <a:lnTo>
                    <a:pt x="28" y="15"/>
                  </a:lnTo>
                  <a:lnTo>
                    <a:pt x="33" y="15"/>
                  </a:lnTo>
                  <a:lnTo>
                    <a:pt x="33" y="10"/>
                  </a:lnTo>
                  <a:lnTo>
                    <a:pt x="35" y="5"/>
                  </a:lnTo>
                  <a:lnTo>
                    <a:pt x="38" y="2"/>
                  </a:lnTo>
                  <a:lnTo>
                    <a:pt x="43" y="0"/>
                  </a:lnTo>
                  <a:lnTo>
                    <a:pt x="45" y="5"/>
                  </a:lnTo>
                  <a:lnTo>
                    <a:pt x="48" y="5"/>
                  </a:lnTo>
                  <a:lnTo>
                    <a:pt x="50" y="7"/>
                  </a:lnTo>
                  <a:lnTo>
                    <a:pt x="45" y="15"/>
                  </a:lnTo>
                  <a:lnTo>
                    <a:pt x="40" y="15"/>
                  </a:lnTo>
                  <a:lnTo>
                    <a:pt x="45" y="20"/>
                  </a:lnTo>
                  <a:lnTo>
                    <a:pt x="38" y="23"/>
                  </a:lnTo>
                  <a:lnTo>
                    <a:pt x="38" y="25"/>
                  </a:lnTo>
                  <a:lnTo>
                    <a:pt x="43" y="30"/>
                  </a:lnTo>
                  <a:lnTo>
                    <a:pt x="48" y="33"/>
                  </a:lnTo>
                  <a:lnTo>
                    <a:pt x="53" y="28"/>
                  </a:lnTo>
                  <a:lnTo>
                    <a:pt x="56" y="25"/>
                  </a:lnTo>
                  <a:lnTo>
                    <a:pt x="58" y="25"/>
                  </a:lnTo>
                  <a:lnTo>
                    <a:pt x="58" y="28"/>
                  </a:lnTo>
                  <a:lnTo>
                    <a:pt x="61" y="30"/>
                  </a:lnTo>
                  <a:lnTo>
                    <a:pt x="61" y="33"/>
                  </a:lnTo>
                  <a:lnTo>
                    <a:pt x="68" y="33"/>
                  </a:lnTo>
                  <a:lnTo>
                    <a:pt x="68" y="35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5" name="Freeform 28"/>
            <p:cNvSpPr>
              <a:spLocks/>
            </p:cNvSpPr>
            <p:nvPr/>
          </p:nvSpPr>
          <p:spPr bwMode="auto">
            <a:xfrm>
              <a:off x="3446463" y="4510088"/>
              <a:ext cx="93662" cy="147637"/>
            </a:xfrm>
            <a:custGeom>
              <a:avLst/>
              <a:gdLst>
                <a:gd name="T0" fmla="*/ 2147483647 w 73"/>
                <a:gd name="T1" fmla="*/ 2147483647 h 116"/>
                <a:gd name="T2" fmla="*/ 0 w 73"/>
                <a:gd name="T3" fmla="*/ 2147483647 h 116"/>
                <a:gd name="T4" fmla="*/ 2147483647 w 73"/>
                <a:gd name="T5" fmla="*/ 2147483647 h 116"/>
                <a:gd name="T6" fmla="*/ 2147483647 w 73"/>
                <a:gd name="T7" fmla="*/ 2147483647 h 116"/>
                <a:gd name="T8" fmla="*/ 2147483647 w 73"/>
                <a:gd name="T9" fmla="*/ 2147483647 h 116"/>
                <a:gd name="T10" fmla="*/ 2147483647 w 73"/>
                <a:gd name="T11" fmla="*/ 2147483647 h 116"/>
                <a:gd name="T12" fmla="*/ 2147483647 w 73"/>
                <a:gd name="T13" fmla="*/ 2147483647 h 116"/>
                <a:gd name="T14" fmla="*/ 2147483647 w 73"/>
                <a:gd name="T15" fmla="*/ 2147483647 h 116"/>
                <a:gd name="T16" fmla="*/ 2147483647 w 73"/>
                <a:gd name="T17" fmla="*/ 0 h 116"/>
                <a:gd name="T18" fmla="*/ 2147483647 w 73"/>
                <a:gd name="T19" fmla="*/ 2147483647 h 116"/>
                <a:gd name="T20" fmla="*/ 2147483647 w 73"/>
                <a:gd name="T21" fmla="*/ 2147483647 h 116"/>
                <a:gd name="T22" fmla="*/ 2147483647 w 73"/>
                <a:gd name="T23" fmla="*/ 2147483647 h 116"/>
                <a:gd name="T24" fmla="*/ 2147483647 w 73"/>
                <a:gd name="T25" fmla="*/ 2147483647 h 116"/>
                <a:gd name="T26" fmla="*/ 2147483647 w 73"/>
                <a:gd name="T27" fmla="*/ 2147483647 h 116"/>
                <a:gd name="T28" fmla="*/ 2147483647 w 73"/>
                <a:gd name="T29" fmla="*/ 2147483647 h 116"/>
                <a:gd name="T30" fmla="*/ 2147483647 w 73"/>
                <a:gd name="T31" fmla="*/ 2147483647 h 116"/>
                <a:gd name="T32" fmla="*/ 2147483647 w 73"/>
                <a:gd name="T33" fmla="*/ 2147483647 h 116"/>
                <a:gd name="T34" fmla="*/ 2147483647 w 73"/>
                <a:gd name="T35" fmla="*/ 2147483647 h 116"/>
                <a:gd name="T36" fmla="*/ 2147483647 w 73"/>
                <a:gd name="T37" fmla="*/ 2147483647 h 116"/>
                <a:gd name="T38" fmla="*/ 2147483647 w 73"/>
                <a:gd name="T39" fmla="*/ 2147483647 h 116"/>
                <a:gd name="T40" fmla="*/ 2147483647 w 73"/>
                <a:gd name="T41" fmla="*/ 2147483647 h 116"/>
                <a:gd name="T42" fmla="*/ 2147483647 w 73"/>
                <a:gd name="T43" fmla="*/ 2147483647 h 116"/>
                <a:gd name="T44" fmla="*/ 2147483647 w 73"/>
                <a:gd name="T45" fmla="*/ 2147483647 h 116"/>
                <a:gd name="T46" fmla="*/ 2147483647 w 73"/>
                <a:gd name="T47" fmla="*/ 2147483647 h 116"/>
                <a:gd name="T48" fmla="*/ 2147483647 w 73"/>
                <a:gd name="T49" fmla="*/ 2147483647 h 116"/>
                <a:gd name="T50" fmla="*/ 2147483647 w 73"/>
                <a:gd name="T51" fmla="*/ 2147483647 h 116"/>
                <a:gd name="T52" fmla="*/ 2147483647 w 73"/>
                <a:gd name="T53" fmla="*/ 2147483647 h 116"/>
                <a:gd name="T54" fmla="*/ 2147483647 w 73"/>
                <a:gd name="T55" fmla="*/ 2147483647 h 116"/>
                <a:gd name="T56" fmla="*/ 2147483647 w 73"/>
                <a:gd name="T57" fmla="*/ 2147483647 h 116"/>
                <a:gd name="T58" fmla="*/ 2147483647 w 73"/>
                <a:gd name="T59" fmla="*/ 2147483647 h 116"/>
                <a:gd name="T60" fmla="*/ 2147483647 w 73"/>
                <a:gd name="T61" fmla="*/ 2147483647 h 116"/>
                <a:gd name="T62" fmla="*/ 2147483647 w 73"/>
                <a:gd name="T63" fmla="*/ 2147483647 h 116"/>
                <a:gd name="T64" fmla="*/ 2147483647 w 73"/>
                <a:gd name="T65" fmla="*/ 2147483647 h 116"/>
                <a:gd name="T66" fmla="*/ 2147483647 w 73"/>
                <a:gd name="T67" fmla="*/ 2147483647 h 116"/>
                <a:gd name="T68" fmla="*/ 2147483647 w 73"/>
                <a:gd name="T69" fmla="*/ 2147483647 h 116"/>
                <a:gd name="T70" fmla="*/ 2147483647 w 73"/>
                <a:gd name="T71" fmla="*/ 2147483647 h 116"/>
                <a:gd name="T72" fmla="*/ 2147483647 w 73"/>
                <a:gd name="T73" fmla="*/ 2147483647 h 116"/>
                <a:gd name="T74" fmla="*/ 2147483647 w 73"/>
                <a:gd name="T75" fmla="*/ 2147483647 h 11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3"/>
                <a:gd name="T115" fmla="*/ 0 h 116"/>
                <a:gd name="T116" fmla="*/ 73 w 73"/>
                <a:gd name="T117" fmla="*/ 116 h 11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3" h="116">
                  <a:moveTo>
                    <a:pt x="13" y="55"/>
                  </a:moveTo>
                  <a:lnTo>
                    <a:pt x="8" y="50"/>
                  </a:lnTo>
                  <a:lnTo>
                    <a:pt x="3" y="45"/>
                  </a:lnTo>
                  <a:lnTo>
                    <a:pt x="0" y="43"/>
                  </a:lnTo>
                  <a:lnTo>
                    <a:pt x="3" y="40"/>
                  </a:lnTo>
                  <a:lnTo>
                    <a:pt x="5" y="35"/>
                  </a:lnTo>
                  <a:lnTo>
                    <a:pt x="5" y="33"/>
                  </a:lnTo>
                  <a:lnTo>
                    <a:pt x="5" y="30"/>
                  </a:lnTo>
                  <a:lnTo>
                    <a:pt x="13" y="28"/>
                  </a:lnTo>
                  <a:lnTo>
                    <a:pt x="15" y="28"/>
                  </a:lnTo>
                  <a:lnTo>
                    <a:pt x="18" y="25"/>
                  </a:lnTo>
                  <a:lnTo>
                    <a:pt x="15" y="22"/>
                  </a:lnTo>
                  <a:lnTo>
                    <a:pt x="13" y="17"/>
                  </a:lnTo>
                  <a:lnTo>
                    <a:pt x="13" y="15"/>
                  </a:lnTo>
                  <a:lnTo>
                    <a:pt x="23" y="5"/>
                  </a:lnTo>
                  <a:lnTo>
                    <a:pt x="25" y="2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8" y="2"/>
                  </a:lnTo>
                  <a:lnTo>
                    <a:pt x="33" y="7"/>
                  </a:lnTo>
                  <a:lnTo>
                    <a:pt x="38" y="10"/>
                  </a:lnTo>
                  <a:lnTo>
                    <a:pt x="43" y="15"/>
                  </a:lnTo>
                  <a:lnTo>
                    <a:pt x="43" y="17"/>
                  </a:lnTo>
                  <a:lnTo>
                    <a:pt x="43" y="25"/>
                  </a:lnTo>
                  <a:lnTo>
                    <a:pt x="46" y="30"/>
                  </a:lnTo>
                  <a:lnTo>
                    <a:pt x="48" y="28"/>
                  </a:lnTo>
                  <a:lnTo>
                    <a:pt x="48" y="25"/>
                  </a:lnTo>
                  <a:lnTo>
                    <a:pt x="53" y="28"/>
                  </a:lnTo>
                  <a:lnTo>
                    <a:pt x="58" y="30"/>
                  </a:lnTo>
                  <a:lnTo>
                    <a:pt x="63" y="35"/>
                  </a:lnTo>
                  <a:lnTo>
                    <a:pt x="66" y="38"/>
                  </a:lnTo>
                  <a:lnTo>
                    <a:pt x="68" y="43"/>
                  </a:lnTo>
                  <a:lnTo>
                    <a:pt x="68" y="45"/>
                  </a:lnTo>
                  <a:lnTo>
                    <a:pt x="66" y="48"/>
                  </a:lnTo>
                  <a:lnTo>
                    <a:pt x="66" y="55"/>
                  </a:lnTo>
                  <a:lnTo>
                    <a:pt x="56" y="58"/>
                  </a:lnTo>
                  <a:lnTo>
                    <a:pt x="56" y="63"/>
                  </a:lnTo>
                  <a:lnTo>
                    <a:pt x="56" y="68"/>
                  </a:lnTo>
                  <a:lnTo>
                    <a:pt x="53" y="73"/>
                  </a:lnTo>
                  <a:lnTo>
                    <a:pt x="58" y="78"/>
                  </a:lnTo>
                  <a:lnTo>
                    <a:pt x="61" y="83"/>
                  </a:lnTo>
                  <a:lnTo>
                    <a:pt x="66" y="83"/>
                  </a:lnTo>
                  <a:lnTo>
                    <a:pt x="66" y="86"/>
                  </a:lnTo>
                  <a:lnTo>
                    <a:pt x="68" y="91"/>
                  </a:lnTo>
                  <a:lnTo>
                    <a:pt x="71" y="101"/>
                  </a:lnTo>
                  <a:lnTo>
                    <a:pt x="73" y="103"/>
                  </a:lnTo>
                  <a:lnTo>
                    <a:pt x="73" y="106"/>
                  </a:lnTo>
                  <a:lnTo>
                    <a:pt x="66" y="106"/>
                  </a:lnTo>
                  <a:lnTo>
                    <a:pt x="61" y="108"/>
                  </a:lnTo>
                  <a:lnTo>
                    <a:pt x="53" y="111"/>
                  </a:lnTo>
                  <a:lnTo>
                    <a:pt x="48" y="113"/>
                  </a:lnTo>
                  <a:lnTo>
                    <a:pt x="46" y="116"/>
                  </a:lnTo>
                  <a:lnTo>
                    <a:pt x="41" y="116"/>
                  </a:lnTo>
                  <a:lnTo>
                    <a:pt x="36" y="113"/>
                  </a:lnTo>
                  <a:lnTo>
                    <a:pt x="28" y="108"/>
                  </a:lnTo>
                  <a:lnTo>
                    <a:pt x="25" y="106"/>
                  </a:lnTo>
                  <a:lnTo>
                    <a:pt x="25" y="103"/>
                  </a:lnTo>
                  <a:lnTo>
                    <a:pt x="25" y="101"/>
                  </a:lnTo>
                  <a:lnTo>
                    <a:pt x="25" y="98"/>
                  </a:lnTo>
                  <a:lnTo>
                    <a:pt x="23" y="96"/>
                  </a:lnTo>
                  <a:lnTo>
                    <a:pt x="23" y="91"/>
                  </a:lnTo>
                  <a:lnTo>
                    <a:pt x="23" y="86"/>
                  </a:lnTo>
                  <a:lnTo>
                    <a:pt x="28" y="76"/>
                  </a:lnTo>
                  <a:lnTo>
                    <a:pt x="28" y="73"/>
                  </a:lnTo>
                  <a:lnTo>
                    <a:pt x="25" y="65"/>
                  </a:lnTo>
                  <a:lnTo>
                    <a:pt x="23" y="65"/>
                  </a:lnTo>
                  <a:lnTo>
                    <a:pt x="20" y="65"/>
                  </a:lnTo>
                  <a:lnTo>
                    <a:pt x="23" y="55"/>
                  </a:lnTo>
                  <a:lnTo>
                    <a:pt x="20" y="53"/>
                  </a:lnTo>
                  <a:lnTo>
                    <a:pt x="18" y="53"/>
                  </a:lnTo>
                  <a:lnTo>
                    <a:pt x="15" y="53"/>
                  </a:lnTo>
                  <a:lnTo>
                    <a:pt x="13" y="55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6" name="Freeform 29"/>
            <p:cNvSpPr>
              <a:spLocks noEditPoints="1"/>
            </p:cNvSpPr>
            <p:nvPr/>
          </p:nvSpPr>
          <p:spPr bwMode="auto">
            <a:xfrm>
              <a:off x="4524375" y="3213100"/>
              <a:ext cx="198438" cy="298450"/>
            </a:xfrm>
            <a:custGeom>
              <a:avLst/>
              <a:gdLst>
                <a:gd name="T0" fmla="*/ 2147483647 w 157"/>
                <a:gd name="T1" fmla="*/ 2147483647 h 235"/>
                <a:gd name="T2" fmla="*/ 2147483647 w 157"/>
                <a:gd name="T3" fmla="*/ 2147483647 h 235"/>
                <a:gd name="T4" fmla="*/ 2147483647 w 157"/>
                <a:gd name="T5" fmla="*/ 2147483647 h 235"/>
                <a:gd name="T6" fmla="*/ 2147483647 w 157"/>
                <a:gd name="T7" fmla="*/ 2147483647 h 235"/>
                <a:gd name="T8" fmla="*/ 2147483647 w 157"/>
                <a:gd name="T9" fmla="*/ 2147483647 h 235"/>
                <a:gd name="T10" fmla="*/ 2147483647 w 157"/>
                <a:gd name="T11" fmla="*/ 2147483647 h 235"/>
                <a:gd name="T12" fmla="*/ 2147483647 w 157"/>
                <a:gd name="T13" fmla="*/ 2147483647 h 235"/>
                <a:gd name="T14" fmla="*/ 2147483647 w 157"/>
                <a:gd name="T15" fmla="*/ 2147483647 h 235"/>
                <a:gd name="T16" fmla="*/ 2147483647 w 157"/>
                <a:gd name="T17" fmla="*/ 2147483647 h 235"/>
                <a:gd name="T18" fmla="*/ 2147483647 w 157"/>
                <a:gd name="T19" fmla="*/ 2147483647 h 235"/>
                <a:gd name="T20" fmla="*/ 2147483647 w 157"/>
                <a:gd name="T21" fmla="*/ 2147483647 h 235"/>
                <a:gd name="T22" fmla="*/ 2147483647 w 157"/>
                <a:gd name="T23" fmla="*/ 2147483647 h 235"/>
                <a:gd name="T24" fmla="*/ 2147483647 w 157"/>
                <a:gd name="T25" fmla="*/ 2147483647 h 235"/>
                <a:gd name="T26" fmla="*/ 2147483647 w 157"/>
                <a:gd name="T27" fmla="*/ 2147483647 h 235"/>
                <a:gd name="T28" fmla="*/ 2147483647 w 157"/>
                <a:gd name="T29" fmla="*/ 2147483647 h 235"/>
                <a:gd name="T30" fmla="*/ 2147483647 w 157"/>
                <a:gd name="T31" fmla="*/ 2147483647 h 235"/>
                <a:gd name="T32" fmla="*/ 2147483647 w 157"/>
                <a:gd name="T33" fmla="*/ 2147483647 h 235"/>
                <a:gd name="T34" fmla="*/ 2147483647 w 157"/>
                <a:gd name="T35" fmla="*/ 2147483647 h 235"/>
                <a:gd name="T36" fmla="*/ 2147483647 w 157"/>
                <a:gd name="T37" fmla="*/ 2147483647 h 235"/>
                <a:gd name="T38" fmla="*/ 2147483647 w 157"/>
                <a:gd name="T39" fmla="*/ 2147483647 h 235"/>
                <a:gd name="T40" fmla="*/ 2147483647 w 157"/>
                <a:gd name="T41" fmla="*/ 2147483647 h 235"/>
                <a:gd name="T42" fmla="*/ 2147483647 w 157"/>
                <a:gd name="T43" fmla="*/ 2147483647 h 235"/>
                <a:gd name="T44" fmla="*/ 2147483647 w 157"/>
                <a:gd name="T45" fmla="*/ 2147483647 h 235"/>
                <a:gd name="T46" fmla="*/ 2147483647 w 157"/>
                <a:gd name="T47" fmla="*/ 2147483647 h 235"/>
                <a:gd name="T48" fmla="*/ 2147483647 w 157"/>
                <a:gd name="T49" fmla="*/ 2147483647 h 235"/>
                <a:gd name="T50" fmla="*/ 2147483647 w 157"/>
                <a:gd name="T51" fmla="*/ 2147483647 h 235"/>
                <a:gd name="T52" fmla="*/ 2147483647 w 157"/>
                <a:gd name="T53" fmla="*/ 2147483647 h 235"/>
                <a:gd name="T54" fmla="*/ 2147483647 w 157"/>
                <a:gd name="T55" fmla="*/ 2147483647 h 235"/>
                <a:gd name="T56" fmla="*/ 2147483647 w 157"/>
                <a:gd name="T57" fmla="*/ 2147483647 h 235"/>
                <a:gd name="T58" fmla="*/ 2147483647 w 157"/>
                <a:gd name="T59" fmla="*/ 2147483647 h 235"/>
                <a:gd name="T60" fmla="*/ 2147483647 w 157"/>
                <a:gd name="T61" fmla="*/ 2147483647 h 235"/>
                <a:gd name="T62" fmla="*/ 2147483647 w 157"/>
                <a:gd name="T63" fmla="*/ 2147483647 h 235"/>
                <a:gd name="T64" fmla="*/ 2147483647 w 157"/>
                <a:gd name="T65" fmla="*/ 2147483647 h 235"/>
                <a:gd name="T66" fmla="*/ 2147483647 w 157"/>
                <a:gd name="T67" fmla="*/ 2147483647 h 235"/>
                <a:gd name="T68" fmla="*/ 2147483647 w 157"/>
                <a:gd name="T69" fmla="*/ 2147483647 h 235"/>
                <a:gd name="T70" fmla="*/ 2147483647 w 157"/>
                <a:gd name="T71" fmla="*/ 2147483647 h 235"/>
                <a:gd name="T72" fmla="*/ 2147483647 w 157"/>
                <a:gd name="T73" fmla="*/ 2147483647 h 235"/>
                <a:gd name="T74" fmla="*/ 2147483647 w 157"/>
                <a:gd name="T75" fmla="*/ 2147483647 h 235"/>
                <a:gd name="T76" fmla="*/ 2147483647 w 157"/>
                <a:gd name="T77" fmla="*/ 2147483647 h 235"/>
                <a:gd name="T78" fmla="*/ 2147483647 w 157"/>
                <a:gd name="T79" fmla="*/ 2147483647 h 235"/>
                <a:gd name="T80" fmla="*/ 2147483647 w 157"/>
                <a:gd name="T81" fmla="*/ 2147483647 h 235"/>
                <a:gd name="T82" fmla="*/ 2147483647 w 157"/>
                <a:gd name="T83" fmla="*/ 2147483647 h 235"/>
                <a:gd name="T84" fmla="*/ 2147483647 w 157"/>
                <a:gd name="T85" fmla="*/ 2147483647 h 235"/>
                <a:gd name="T86" fmla="*/ 2147483647 w 157"/>
                <a:gd name="T87" fmla="*/ 2147483647 h 235"/>
                <a:gd name="T88" fmla="*/ 2147483647 w 157"/>
                <a:gd name="T89" fmla="*/ 2147483647 h 235"/>
                <a:gd name="T90" fmla="*/ 2147483647 w 157"/>
                <a:gd name="T91" fmla="*/ 2147483647 h 235"/>
                <a:gd name="T92" fmla="*/ 2147483647 w 157"/>
                <a:gd name="T93" fmla="*/ 2147483647 h 235"/>
                <a:gd name="T94" fmla="*/ 2147483647 w 157"/>
                <a:gd name="T95" fmla="*/ 2147483647 h 235"/>
                <a:gd name="T96" fmla="*/ 2147483647 w 157"/>
                <a:gd name="T97" fmla="*/ 2147483647 h 235"/>
                <a:gd name="T98" fmla="*/ 2147483647 w 157"/>
                <a:gd name="T99" fmla="*/ 2147483647 h 235"/>
                <a:gd name="T100" fmla="*/ 2147483647 w 157"/>
                <a:gd name="T101" fmla="*/ 2147483647 h 235"/>
                <a:gd name="T102" fmla="*/ 2147483647 w 157"/>
                <a:gd name="T103" fmla="*/ 2147483647 h 235"/>
                <a:gd name="T104" fmla="*/ 2147483647 w 157"/>
                <a:gd name="T105" fmla="*/ 2147483647 h 235"/>
                <a:gd name="T106" fmla="*/ 2147483647 w 157"/>
                <a:gd name="T107" fmla="*/ 2147483647 h 235"/>
                <a:gd name="T108" fmla="*/ 2147483647 w 157"/>
                <a:gd name="T109" fmla="*/ 2147483647 h 235"/>
                <a:gd name="T110" fmla="*/ 2147483647 w 157"/>
                <a:gd name="T111" fmla="*/ 2147483647 h 235"/>
                <a:gd name="T112" fmla="*/ 2147483647 w 157"/>
                <a:gd name="T113" fmla="*/ 2147483647 h 23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57"/>
                <a:gd name="T172" fmla="*/ 0 h 235"/>
                <a:gd name="T173" fmla="*/ 157 w 157"/>
                <a:gd name="T174" fmla="*/ 235 h 23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57" h="235">
                  <a:moveTo>
                    <a:pt x="126" y="144"/>
                  </a:moveTo>
                  <a:lnTo>
                    <a:pt x="131" y="146"/>
                  </a:lnTo>
                  <a:lnTo>
                    <a:pt x="131" y="149"/>
                  </a:lnTo>
                  <a:lnTo>
                    <a:pt x="134" y="154"/>
                  </a:lnTo>
                  <a:lnTo>
                    <a:pt x="134" y="156"/>
                  </a:lnTo>
                  <a:lnTo>
                    <a:pt x="129" y="164"/>
                  </a:lnTo>
                  <a:lnTo>
                    <a:pt x="134" y="164"/>
                  </a:lnTo>
                  <a:lnTo>
                    <a:pt x="136" y="161"/>
                  </a:lnTo>
                  <a:lnTo>
                    <a:pt x="141" y="159"/>
                  </a:lnTo>
                  <a:lnTo>
                    <a:pt x="146" y="161"/>
                  </a:lnTo>
                  <a:lnTo>
                    <a:pt x="151" y="161"/>
                  </a:lnTo>
                  <a:lnTo>
                    <a:pt x="154" y="166"/>
                  </a:lnTo>
                  <a:lnTo>
                    <a:pt x="157" y="177"/>
                  </a:lnTo>
                  <a:lnTo>
                    <a:pt x="157" y="179"/>
                  </a:lnTo>
                  <a:lnTo>
                    <a:pt x="154" y="184"/>
                  </a:lnTo>
                  <a:lnTo>
                    <a:pt x="146" y="189"/>
                  </a:lnTo>
                  <a:lnTo>
                    <a:pt x="141" y="194"/>
                  </a:lnTo>
                  <a:lnTo>
                    <a:pt x="134" y="197"/>
                  </a:lnTo>
                  <a:lnTo>
                    <a:pt x="141" y="199"/>
                  </a:lnTo>
                  <a:lnTo>
                    <a:pt x="146" y="199"/>
                  </a:lnTo>
                  <a:lnTo>
                    <a:pt x="149" y="199"/>
                  </a:lnTo>
                  <a:lnTo>
                    <a:pt x="151" y="199"/>
                  </a:lnTo>
                  <a:lnTo>
                    <a:pt x="151" y="207"/>
                  </a:lnTo>
                  <a:lnTo>
                    <a:pt x="144" y="209"/>
                  </a:lnTo>
                  <a:lnTo>
                    <a:pt x="144" y="212"/>
                  </a:lnTo>
                  <a:lnTo>
                    <a:pt x="141" y="212"/>
                  </a:lnTo>
                  <a:lnTo>
                    <a:pt x="131" y="217"/>
                  </a:lnTo>
                  <a:lnTo>
                    <a:pt x="126" y="214"/>
                  </a:lnTo>
                  <a:lnTo>
                    <a:pt x="124" y="214"/>
                  </a:lnTo>
                  <a:lnTo>
                    <a:pt x="116" y="217"/>
                  </a:lnTo>
                  <a:lnTo>
                    <a:pt x="111" y="214"/>
                  </a:lnTo>
                  <a:lnTo>
                    <a:pt x="109" y="214"/>
                  </a:lnTo>
                  <a:lnTo>
                    <a:pt x="96" y="217"/>
                  </a:lnTo>
                  <a:lnTo>
                    <a:pt x="98" y="220"/>
                  </a:lnTo>
                  <a:lnTo>
                    <a:pt x="91" y="217"/>
                  </a:lnTo>
                  <a:lnTo>
                    <a:pt x="88" y="220"/>
                  </a:lnTo>
                  <a:lnTo>
                    <a:pt x="83" y="217"/>
                  </a:lnTo>
                  <a:lnTo>
                    <a:pt x="81" y="217"/>
                  </a:lnTo>
                  <a:lnTo>
                    <a:pt x="73" y="220"/>
                  </a:lnTo>
                  <a:lnTo>
                    <a:pt x="73" y="225"/>
                  </a:lnTo>
                  <a:lnTo>
                    <a:pt x="71" y="230"/>
                  </a:lnTo>
                  <a:lnTo>
                    <a:pt x="68" y="230"/>
                  </a:lnTo>
                  <a:lnTo>
                    <a:pt x="66" y="227"/>
                  </a:lnTo>
                  <a:lnTo>
                    <a:pt x="63" y="225"/>
                  </a:lnTo>
                  <a:lnTo>
                    <a:pt x="60" y="227"/>
                  </a:lnTo>
                  <a:lnTo>
                    <a:pt x="58" y="225"/>
                  </a:lnTo>
                  <a:lnTo>
                    <a:pt x="50" y="230"/>
                  </a:lnTo>
                  <a:lnTo>
                    <a:pt x="45" y="235"/>
                  </a:lnTo>
                  <a:lnTo>
                    <a:pt x="43" y="232"/>
                  </a:lnTo>
                  <a:lnTo>
                    <a:pt x="38" y="232"/>
                  </a:lnTo>
                  <a:lnTo>
                    <a:pt x="45" y="225"/>
                  </a:lnTo>
                  <a:lnTo>
                    <a:pt x="50" y="220"/>
                  </a:lnTo>
                  <a:lnTo>
                    <a:pt x="53" y="220"/>
                  </a:lnTo>
                  <a:lnTo>
                    <a:pt x="55" y="214"/>
                  </a:lnTo>
                  <a:lnTo>
                    <a:pt x="58" y="209"/>
                  </a:lnTo>
                  <a:lnTo>
                    <a:pt x="60" y="207"/>
                  </a:lnTo>
                  <a:lnTo>
                    <a:pt x="60" y="204"/>
                  </a:lnTo>
                  <a:lnTo>
                    <a:pt x="68" y="204"/>
                  </a:lnTo>
                  <a:lnTo>
                    <a:pt x="73" y="204"/>
                  </a:lnTo>
                  <a:lnTo>
                    <a:pt x="81" y="204"/>
                  </a:lnTo>
                  <a:lnTo>
                    <a:pt x="81" y="202"/>
                  </a:lnTo>
                  <a:lnTo>
                    <a:pt x="83" y="199"/>
                  </a:lnTo>
                  <a:lnTo>
                    <a:pt x="86" y="192"/>
                  </a:lnTo>
                  <a:lnTo>
                    <a:pt x="78" y="197"/>
                  </a:lnTo>
                  <a:lnTo>
                    <a:pt x="73" y="197"/>
                  </a:lnTo>
                  <a:lnTo>
                    <a:pt x="63" y="192"/>
                  </a:lnTo>
                  <a:lnTo>
                    <a:pt x="50" y="192"/>
                  </a:lnTo>
                  <a:lnTo>
                    <a:pt x="48" y="189"/>
                  </a:lnTo>
                  <a:lnTo>
                    <a:pt x="45" y="187"/>
                  </a:lnTo>
                  <a:lnTo>
                    <a:pt x="48" y="184"/>
                  </a:lnTo>
                  <a:lnTo>
                    <a:pt x="55" y="182"/>
                  </a:lnTo>
                  <a:lnTo>
                    <a:pt x="60" y="179"/>
                  </a:lnTo>
                  <a:lnTo>
                    <a:pt x="63" y="174"/>
                  </a:lnTo>
                  <a:lnTo>
                    <a:pt x="63" y="164"/>
                  </a:lnTo>
                  <a:lnTo>
                    <a:pt x="63" y="161"/>
                  </a:lnTo>
                  <a:lnTo>
                    <a:pt x="58" y="161"/>
                  </a:lnTo>
                  <a:lnTo>
                    <a:pt x="55" y="161"/>
                  </a:lnTo>
                  <a:lnTo>
                    <a:pt x="58" y="159"/>
                  </a:lnTo>
                  <a:lnTo>
                    <a:pt x="60" y="154"/>
                  </a:lnTo>
                  <a:lnTo>
                    <a:pt x="66" y="151"/>
                  </a:lnTo>
                  <a:lnTo>
                    <a:pt x="76" y="151"/>
                  </a:lnTo>
                  <a:lnTo>
                    <a:pt x="83" y="151"/>
                  </a:lnTo>
                  <a:lnTo>
                    <a:pt x="81" y="144"/>
                  </a:lnTo>
                  <a:lnTo>
                    <a:pt x="83" y="136"/>
                  </a:lnTo>
                  <a:lnTo>
                    <a:pt x="83" y="131"/>
                  </a:lnTo>
                  <a:lnTo>
                    <a:pt x="83" y="126"/>
                  </a:lnTo>
                  <a:lnTo>
                    <a:pt x="78" y="126"/>
                  </a:lnTo>
                  <a:lnTo>
                    <a:pt x="73" y="124"/>
                  </a:lnTo>
                  <a:lnTo>
                    <a:pt x="73" y="119"/>
                  </a:lnTo>
                  <a:lnTo>
                    <a:pt x="76" y="113"/>
                  </a:lnTo>
                  <a:lnTo>
                    <a:pt x="78" y="108"/>
                  </a:lnTo>
                  <a:lnTo>
                    <a:pt x="76" y="106"/>
                  </a:lnTo>
                  <a:lnTo>
                    <a:pt x="73" y="106"/>
                  </a:lnTo>
                  <a:lnTo>
                    <a:pt x="68" y="108"/>
                  </a:lnTo>
                  <a:lnTo>
                    <a:pt x="63" y="111"/>
                  </a:lnTo>
                  <a:lnTo>
                    <a:pt x="58" y="106"/>
                  </a:lnTo>
                  <a:lnTo>
                    <a:pt x="58" y="108"/>
                  </a:lnTo>
                  <a:lnTo>
                    <a:pt x="55" y="111"/>
                  </a:lnTo>
                  <a:lnTo>
                    <a:pt x="50" y="111"/>
                  </a:lnTo>
                  <a:lnTo>
                    <a:pt x="48" y="108"/>
                  </a:lnTo>
                  <a:lnTo>
                    <a:pt x="48" y="106"/>
                  </a:lnTo>
                  <a:lnTo>
                    <a:pt x="50" y="101"/>
                  </a:lnTo>
                  <a:lnTo>
                    <a:pt x="55" y="91"/>
                  </a:lnTo>
                  <a:lnTo>
                    <a:pt x="53" y="91"/>
                  </a:lnTo>
                  <a:lnTo>
                    <a:pt x="50" y="86"/>
                  </a:lnTo>
                  <a:lnTo>
                    <a:pt x="50" y="81"/>
                  </a:lnTo>
                  <a:lnTo>
                    <a:pt x="53" y="81"/>
                  </a:lnTo>
                  <a:lnTo>
                    <a:pt x="55" y="78"/>
                  </a:lnTo>
                  <a:lnTo>
                    <a:pt x="55" y="71"/>
                  </a:lnTo>
                  <a:lnTo>
                    <a:pt x="53" y="73"/>
                  </a:lnTo>
                  <a:lnTo>
                    <a:pt x="48" y="78"/>
                  </a:lnTo>
                  <a:lnTo>
                    <a:pt x="45" y="78"/>
                  </a:lnTo>
                  <a:lnTo>
                    <a:pt x="40" y="83"/>
                  </a:lnTo>
                  <a:lnTo>
                    <a:pt x="40" y="78"/>
                  </a:lnTo>
                  <a:lnTo>
                    <a:pt x="43" y="71"/>
                  </a:lnTo>
                  <a:lnTo>
                    <a:pt x="45" y="63"/>
                  </a:lnTo>
                  <a:lnTo>
                    <a:pt x="45" y="60"/>
                  </a:lnTo>
                  <a:lnTo>
                    <a:pt x="43" y="58"/>
                  </a:lnTo>
                  <a:lnTo>
                    <a:pt x="40" y="55"/>
                  </a:lnTo>
                  <a:lnTo>
                    <a:pt x="40" y="60"/>
                  </a:lnTo>
                  <a:lnTo>
                    <a:pt x="38" y="63"/>
                  </a:lnTo>
                  <a:lnTo>
                    <a:pt x="33" y="60"/>
                  </a:lnTo>
                  <a:lnTo>
                    <a:pt x="35" y="55"/>
                  </a:lnTo>
                  <a:lnTo>
                    <a:pt x="40" y="48"/>
                  </a:lnTo>
                  <a:lnTo>
                    <a:pt x="40" y="45"/>
                  </a:lnTo>
                  <a:lnTo>
                    <a:pt x="38" y="38"/>
                  </a:lnTo>
                  <a:lnTo>
                    <a:pt x="40" y="38"/>
                  </a:lnTo>
                  <a:lnTo>
                    <a:pt x="43" y="35"/>
                  </a:lnTo>
                  <a:lnTo>
                    <a:pt x="38" y="28"/>
                  </a:lnTo>
                  <a:lnTo>
                    <a:pt x="40" y="23"/>
                  </a:lnTo>
                  <a:lnTo>
                    <a:pt x="45" y="25"/>
                  </a:lnTo>
                  <a:lnTo>
                    <a:pt x="48" y="25"/>
                  </a:lnTo>
                  <a:lnTo>
                    <a:pt x="45" y="15"/>
                  </a:lnTo>
                  <a:lnTo>
                    <a:pt x="50" y="12"/>
                  </a:lnTo>
                  <a:lnTo>
                    <a:pt x="48" y="5"/>
                  </a:lnTo>
                  <a:lnTo>
                    <a:pt x="50" y="0"/>
                  </a:lnTo>
                  <a:lnTo>
                    <a:pt x="58" y="5"/>
                  </a:lnTo>
                  <a:lnTo>
                    <a:pt x="63" y="2"/>
                  </a:lnTo>
                  <a:lnTo>
                    <a:pt x="68" y="2"/>
                  </a:lnTo>
                  <a:lnTo>
                    <a:pt x="76" y="0"/>
                  </a:lnTo>
                  <a:lnTo>
                    <a:pt x="78" y="0"/>
                  </a:lnTo>
                  <a:lnTo>
                    <a:pt x="81" y="5"/>
                  </a:lnTo>
                  <a:lnTo>
                    <a:pt x="78" y="7"/>
                  </a:lnTo>
                  <a:lnTo>
                    <a:pt x="66" y="18"/>
                  </a:lnTo>
                  <a:lnTo>
                    <a:pt x="63" y="23"/>
                  </a:lnTo>
                  <a:lnTo>
                    <a:pt x="63" y="28"/>
                  </a:lnTo>
                  <a:lnTo>
                    <a:pt x="63" y="30"/>
                  </a:lnTo>
                  <a:lnTo>
                    <a:pt x="68" y="30"/>
                  </a:lnTo>
                  <a:lnTo>
                    <a:pt x="76" y="30"/>
                  </a:lnTo>
                  <a:lnTo>
                    <a:pt x="81" y="30"/>
                  </a:lnTo>
                  <a:lnTo>
                    <a:pt x="83" y="30"/>
                  </a:lnTo>
                  <a:lnTo>
                    <a:pt x="96" y="30"/>
                  </a:lnTo>
                  <a:lnTo>
                    <a:pt x="98" y="35"/>
                  </a:lnTo>
                  <a:lnTo>
                    <a:pt x="96" y="40"/>
                  </a:lnTo>
                  <a:lnTo>
                    <a:pt x="93" y="45"/>
                  </a:lnTo>
                  <a:lnTo>
                    <a:pt x="96" y="45"/>
                  </a:lnTo>
                  <a:lnTo>
                    <a:pt x="91" y="55"/>
                  </a:lnTo>
                  <a:lnTo>
                    <a:pt x="88" y="55"/>
                  </a:lnTo>
                  <a:lnTo>
                    <a:pt x="86" y="63"/>
                  </a:lnTo>
                  <a:lnTo>
                    <a:pt x="83" y="66"/>
                  </a:lnTo>
                  <a:lnTo>
                    <a:pt x="78" y="66"/>
                  </a:lnTo>
                  <a:lnTo>
                    <a:pt x="83" y="68"/>
                  </a:lnTo>
                  <a:lnTo>
                    <a:pt x="86" y="71"/>
                  </a:lnTo>
                  <a:lnTo>
                    <a:pt x="83" y="73"/>
                  </a:lnTo>
                  <a:lnTo>
                    <a:pt x="78" y="73"/>
                  </a:lnTo>
                  <a:lnTo>
                    <a:pt x="78" y="76"/>
                  </a:lnTo>
                  <a:lnTo>
                    <a:pt x="68" y="76"/>
                  </a:lnTo>
                  <a:lnTo>
                    <a:pt x="71" y="78"/>
                  </a:lnTo>
                  <a:lnTo>
                    <a:pt x="73" y="78"/>
                  </a:lnTo>
                  <a:lnTo>
                    <a:pt x="76" y="81"/>
                  </a:lnTo>
                  <a:lnTo>
                    <a:pt x="78" y="81"/>
                  </a:lnTo>
                  <a:lnTo>
                    <a:pt x="83" y="76"/>
                  </a:lnTo>
                  <a:lnTo>
                    <a:pt x="86" y="76"/>
                  </a:lnTo>
                  <a:lnTo>
                    <a:pt x="88" y="78"/>
                  </a:lnTo>
                  <a:lnTo>
                    <a:pt x="93" y="81"/>
                  </a:lnTo>
                  <a:lnTo>
                    <a:pt x="98" y="88"/>
                  </a:lnTo>
                  <a:lnTo>
                    <a:pt x="101" y="91"/>
                  </a:lnTo>
                  <a:lnTo>
                    <a:pt x="103" y="93"/>
                  </a:lnTo>
                  <a:lnTo>
                    <a:pt x="103" y="96"/>
                  </a:lnTo>
                  <a:lnTo>
                    <a:pt x="103" y="106"/>
                  </a:lnTo>
                  <a:lnTo>
                    <a:pt x="109" y="111"/>
                  </a:lnTo>
                  <a:lnTo>
                    <a:pt x="111" y="113"/>
                  </a:lnTo>
                  <a:lnTo>
                    <a:pt x="116" y="116"/>
                  </a:lnTo>
                  <a:lnTo>
                    <a:pt x="119" y="124"/>
                  </a:lnTo>
                  <a:lnTo>
                    <a:pt x="124" y="129"/>
                  </a:lnTo>
                  <a:lnTo>
                    <a:pt x="126" y="136"/>
                  </a:lnTo>
                  <a:lnTo>
                    <a:pt x="124" y="141"/>
                  </a:lnTo>
                  <a:lnTo>
                    <a:pt x="126" y="144"/>
                  </a:lnTo>
                  <a:close/>
                  <a:moveTo>
                    <a:pt x="30" y="131"/>
                  </a:moveTo>
                  <a:lnTo>
                    <a:pt x="30" y="129"/>
                  </a:lnTo>
                  <a:lnTo>
                    <a:pt x="23" y="129"/>
                  </a:lnTo>
                  <a:lnTo>
                    <a:pt x="23" y="126"/>
                  </a:lnTo>
                  <a:lnTo>
                    <a:pt x="20" y="124"/>
                  </a:lnTo>
                  <a:lnTo>
                    <a:pt x="20" y="121"/>
                  </a:lnTo>
                  <a:lnTo>
                    <a:pt x="18" y="121"/>
                  </a:lnTo>
                  <a:lnTo>
                    <a:pt x="15" y="124"/>
                  </a:lnTo>
                  <a:lnTo>
                    <a:pt x="10" y="129"/>
                  </a:lnTo>
                  <a:lnTo>
                    <a:pt x="5" y="126"/>
                  </a:lnTo>
                  <a:lnTo>
                    <a:pt x="0" y="121"/>
                  </a:lnTo>
                  <a:lnTo>
                    <a:pt x="0" y="119"/>
                  </a:lnTo>
                  <a:lnTo>
                    <a:pt x="7" y="116"/>
                  </a:lnTo>
                  <a:lnTo>
                    <a:pt x="2" y="111"/>
                  </a:lnTo>
                  <a:lnTo>
                    <a:pt x="7" y="111"/>
                  </a:lnTo>
                  <a:lnTo>
                    <a:pt x="12" y="103"/>
                  </a:lnTo>
                  <a:lnTo>
                    <a:pt x="10" y="101"/>
                  </a:lnTo>
                  <a:lnTo>
                    <a:pt x="15" y="101"/>
                  </a:lnTo>
                  <a:lnTo>
                    <a:pt x="18" y="98"/>
                  </a:lnTo>
                  <a:lnTo>
                    <a:pt x="23" y="98"/>
                  </a:lnTo>
                  <a:lnTo>
                    <a:pt x="28" y="98"/>
                  </a:lnTo>
                  <a:lnTo>
                    <a:pt x="30" y="98"/>
                  </a:lnTo>
                  <a:lnTo>
                    <a:pt x="33" y="98"/>
                  </a:lnTo>
                  <a:lnTo>
                    <a:pt x="33" y="101"/>
                  </a:lnTo>
                  <a:lnTo>
                    <a:pt x="38" y="111"/>
                  </a:lnTo>
                  <a:lnTo>
                    <a:pt x="38" y="113"/>
                  </a:lnTo>
                  <a:lnTo>
                    <a:pt x="38" y="116"/>
                  </a:lnTo>
                  <a:lnTo>
                    <a:pt x="40" y="121"/>
                  </a:lnTo>
                  <a:lnTo>
                    <a:pt x="38" y="126"/>
                  </a:lnTo>
                  <a:lnTo>
                    <a:pt x="35" y="131"/>
                  </a:lnTo>
                  <a:lnTo>
                    <a:pt x="33" y="131"/>
                  </a:lnTo>
                  <a:lnTo>
                    <a:pt x="30" y="131"/>
                  </a:lnTo>
                  <a:close/>
                  <a:moveTo>
                    <a:pt x="38" y="93"/>
                  </a:moveTo>
                  <a:lnTo>
                    <a:pt x="38" y="91"/>
                  </a:lnTo>
                  <a:lnTo>
                    <a:pt x="38" y="86"/>
                  </a:lnTo>
                  <a:lnTo>
                    <a:pt x="43" y="86"/>
                  </a:lnTo>
                  <a:lnTo>
                    <a:pt x="43" y="91"/>
                  </a:lnTo>
                  <a:lnTo>
                    <a:pt x="40" y="93"/>
                  </a:lnTo>
                  <a:lnTo>
                    <a:pt x="38" y="93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7" name="Freeform 30"/>
            <p:cNvSpPr>
              <a:spLocks/>
            </p:cNvSpPr>
            <p:nvPr/>
          </p:nvSpPr>
          <p:spPr bwMode="auto">
            <a:xfrm>
              <a:off x="3514725" y="4560888"/>
              <a:ext cx="82550" cy="85725"/>
            </a:xfrm>
            <a:custGeom>
              <a:avLst/>
              <a:gdLst>
                <a:gd name="T0" fmla="*/ 2147483647 w 66"/>
                <a:gd name="T1" fmla="*/ 2147483647 h 68"/>
                <a:gd name="T2" fmla="*/ 2147483647 w 66"/>
                <a:gd name="T3" fmla="*/ 2147483647 h 68"/>
                <a:gd name="T4" fmla="*/ 2147483647 w 66"/>
                <a:gd name="T5" fmla="*/ 2147483647 h 68"/>
                <a:gd name="T6" fmla="*/ 2147483647 w 66"/>
                <a:gd name="T7" fmla="*/ 2147483647 h 68"/>
                <a:gd name="T8" fmla="*/ 2147483647 w 66"/>
                <a:gd name="T9" fmla="*/ 2147483647 h 68"/>
                <a:gd name="T10" fmla="*/ 2147483647 w 66"/>
                <a:gd name="T11" fmla="*/ 2147483647 h 68"/>
                <a:gd name="T12" fmla="*/ 2147483647 w 66"/>
                <a:gd name="T13" fmla="*/ 2147483647 h 68"/>
                <a:gd name="T14" fmla="*/ 2147483647 w 66"/>
                <a:gd name="T15" fmla="*/ 2147483647 h 68"/>
                <a:gd name="T16" fmla="*/ 0 w 66"/>
                <a:gd name="T17" fmla="*/ 2147483647 h 68"/>
                <a:gd name="T18" fmla="*/ 2147483647 w 66"/>
                <a:gd name="T19" fmla="*/ 2147483647 h 68"/>
                <a:gd name="T20" fmla="*/ 2147483647 w 66"/>
                <a:gd name="T21" fmla="*/ 2147483647 h 68"/>
                <a:gd name="T22" fmla="*/ 2147483647 w 66"/>
                <a:gd name="T23" fmla="*/ 2147483647 h 68"/>
                <a:gd name="T24" fmla="*/ 2147483647 w 66"/>
                <a:gd name="T25" fmla="*/ 2147483647 h 68"/>
                <a:gd name="T26" fmla="*/ 2147483647 w 66"/>
                <a:gd name="T27" fmla="*/ 2147483647 h 68"/>
                <a:gd name="T28" fmla="*/ 2147483647 w 66"/>
                <a:gd name="T29" fmla="*/ 2147483647 h 68"/>
                <a:gd name="T30" fmla="*/ 2147483647 w 66"/>
                <a:gd name="T31" fmla="*/ 2147483647 h 68"/>
                <a:gd name="T32" fmla="*/ 2147483647 w 66"/>
                <a:gd name="T33" fmla="*/ 2147483647 h 68"/>
                <a:gd name="T34" fmla="*/ 2147483647 w 66"/>
                <a:gd name="T35" fmla="*/ 2147483647 h 68"/>
                <a:gd name="T36" fmla="*/ 2147483647 w 66"/>
                <a:gd name="T37" fmla="*/ 0 h 68"/>
                <a:gd name="T38" fmla="*/ 2147483647 w 66"/>
                <a:gd name="T39" fmla="*/ 0 h 68"/>
                <a:gd name="T40" fmla="*/ 2147483647 w 66"/>
                <a:gd name="T41" fmla="*/ 2147483647 h 68"/>
                <a:gd name="T42" fmla="*/ 2147483647 w 66"/>
                <a:gd name="T43" fmla="*/ 2147483647 h 68"/>
                <a:gd name="T44" fmla="*/ 2147483647 w 66"/>
                <a:gd name="T45" fmla="*/ 0 h 68"/>
                <a:gd name="T46" fmla="*/ 2147483647 w 66"/>
                <a:gd name="T47" fmla="*/ 0 h 68"/>
                <a:gd name="T48" fmla="*/ 2147483647 w 66"/>
                <a:gd name="T49" fmla="*/ 0 h 68"/>
                <a:gd name="T50" fmla="*/ 2147483647 w 66"/>
                <a:gd name="T51" fmla="*/ 0 h 68"/>
                <a:gd name="T52" fmla="*/ 2147483647 w 66"/>
                <a:gd name="T53" fmla="*/ 0 h 68"/>
                <a:gd name="T54" fmla="*/ 2147483647 w 66"/>
                <a:gd name="T55" fmla="*/ 0 h 68"/>
                <a:gd name="T56" fmla="*/ 2147483647 w 66"/>
                <a:gd name="T57" fmla="*/ 2147483647 h 68"/>
                <a:gd name="T58" fmla="*/ 2147483647 w 66"/>
                <a:gd name="T59" fmla="*/ 2147483647 h 68"/>
                <a:gd name="T60" fmla="*/ 2147483647 w 66"/>
                <a:gd name="T61" fmla="*/ 2147483647 h 68"/>
                <a:gd name="T62" fmla="*/ 2147483647 w 66"/>
                <a:gd name="T63" fmla="*/ 2147483647 h 68"/>
                <a:gd name="T64" fmla="*/ 2147483647 w 66"/>
                <a:gd name="T65" fmla="*/ 2147483647 h 68"/>
                <a:gd name="T66" fmla="*/ 2147483647 w 66"/>
                <a:gd name="T67" fmla="*/ 2147483647 h 68"/>
                <a:gd name="T68" fmla="*/ 2147483647 w 66"/>
                <a:gd name="T69" fmla="*/ 2147483647 h 68"/>
                <a:gd name="T70" fmla="*/ 2147483647 w 66"/>
                <a:gd name="T71" fmla="*/ 2147483647 h 68"/>
                <a:gd name="T72" fmla="*/ 2147483647 w 66"/>
                <a:gd name="T73" fmla="*/ 2147483647 h 68"/>
                <a:gd name="T74" fmla="*/ 2147483647 w 66"/>
                <a:gd name="T75" fmla="*/ 2147483647 h 68"/>
                <a:gd name="T76" fmla="*/ 2147483647 w 66"/>
                <a:gd name="T77" fmla="*/ 2147483647 h 68"/>
                <a:gd name="T78" fmla="*/ 2147483647 w 66"/>
                <a:gd name="T79" fmla="*/ 2147483647 h 68"/>
                <a:gd name="T80" fmla="*/ 2147483647 w 66"/>
                <a:gd name="T81" fmla="*/ 2147483647 h 68"/>
                <a:gd name="T82" fmla="*/ 2147483647 w 66"/>
                <a:gd name="T83" fmla="*/ 2147483647 h 68"/>
                <a:gd name="T84" fmla="*/ 2147483647 w 66"/>
                <a:gd name="T85" fmla="*/ 2147483647 h 68"/>
                <a:gd name="T86" fmla="*/ 2147483647 w 66"/>
                <a:gd name="T87" fmla="*/ 2147483647 h 68"/>
                <a:gd name="T88" fmla="*/ 2147483647 w 66"/>
                <a:gd name="T89" fmla="*/ 2147483647 h 68"/>
                <a:gd name="T90" fmla="*/ 2147483647 w 66"/>
                <a:gd name="T91" fmla="*/ 2147483647 h 68"/>
                <a:gd name="T92" fmla="*/ 2147483647 w 66"/>
                <a:gd name="T93" fmla="*/ 2147483647 h 68"/>
                <a:gd name="T94" fmla="*/ 2147483647 w 66"/>
                <a:gd name="T95" fmla="*/ 2147483647 h 68"/>
                <a:gd name="T96" fmla="*/ 2147483647 w 66"/>
                <a:gd name="T97" fmla="*/ 2147483647 h 68"/>
                <a:gd name="T98" fmla="*/ 2147483647 w 66"/>
                <a:gd name="T99" fmla="*/ 2147483647 h 68"/>
                <a:gd name="T100" fmla="*/ 2147483647 w 66"/>
                <a:gd name="T101" fmla="*/ 2147483647 h 68"/>
                <a:gd name="T102" fmla="*/ 2147483647 w 66"/>
                <a:gd name="T103" fmla="*/ 2147483647 h 6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6"/>
                <a:gd name="T157" fmla="*/ 0 h 68"/>
                <a:gd name="T158" fmla="*/ 66 w 66"/>
                <a:gd name="T159" fmla="*/ 68 h 6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6" h="68">
                  <a:moveTo>
                    <a:pt x="20" y="66"/>
                  </a:moveTo>
                  <a:lnTo>
                    <a:pt x="20" y="63"/>
                  </a:lnTo>
                  <a:lnTo>
                    <a:pt x="18" y="61"/>
                  </a:lnTo>
                  <a:lnTo>
                    <a:pt x="15" y="51"/>
                  </a:lnTo>
                  <a:lnTo>
                    <a:pt x="13" y="46"/>
                  </a:lnTo>
                  <a:lnTo>
                    <a:pt x="13" y="43"/>
                  </a:lnTo>
                  <a:lnTo>
                    <a:pt x="8" y="43"/>
                  </a:lnTo>
                  <a:lnTo>
                    <a:pt x="5" y="38"/>
                  </a:lnTo>
                  <a:lnTo>
                    <a:pt x="0" y="33"/>
                  </a:lnTo>
                  <a:lnTo>
                    <a:pt x="3" y="28"/>
                  </a:lnTo>
                  <a:lnTo>
                    <a:pt x="3" y="23"/>
                  </a:lnTo>
                  <a:lnTo>
                    <a:pt x="3" y="18"/>
                  </a:lnTo>
                  <a:lnTo>
                    <a:pt x="13" y="15"/>
                  </a:lnTo>
                  <a:lnTo>
                    <a:pt x="13" y="8"/>
                  </a:lnTo>
                  <a:lnTo>
                    <a:pt x="15" y="5"/>
                  </a:lnTo>
                  <a:lnTo>
                    <a:pt x="15" y="3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31" y="3"/>
                  </a:lnTo>
                  <a:lnTo>
                    <a:pt x="33" y="3"/>
                  </a:lnTo>
                  <a:lnTo>
                    <a:pt x="33" y="0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56" y="0"/>
                  </a:lnTo>
                  <a:lnTo>
                    <a:pt x="58" y="3"/>
                  </a:lnTo>
                  <a:lnTo>
                    <a:pt x="66" y="5"/>
                  </a:lnTo>
                  <a:lnTo>
                    <a:pt x="61" y="10"/>
                  </a:lnTo>
                  <a:lnTo>
                    <a:pt x="58" y="15"/>
                  </a:lnTo>
                  <a:lnTo>
                    <a:pt x="58" y="20"/>
                  </a:lnTo>
                  <a:lnTo>
                    <a:pt x="58" y="23"/>
                  </a:lnTo>
                  <a:lnTo>
                    <a:pt x="58" y="28"/>
                  </a:lnTo>
                  <a:lnTo>
                    <a:pt x="61" y="33"/>
                  </a:lnTo>
                  <a:lnTo>
                    <a:pt x="63" y="38"/>
                  </a:lnTo>
                  <a:lnTo>
                    <a:pt x="63" y="41"/>
                  </a:lnTo>
                  <a:lnTo>
                    <a:pt x="61" y="53"/>
                  </a:lnTo>
                  <a:lnTo>
                    <a:pt x="58" y="58"/>
                  </a:lnTo>
                  <a:lnTo>
                    <a:pt x="51" y="56"/>
                  </a:lnTo>
                  <a:lnTo>
                    <a:pt x="48" y="56"/>
                  </a:lnTo>
                  <a:lnTo>
                    <a:pt x="43" y="58"/>
                  </a:lnTo>
                  <a:lnTo>
                    <a:pt x="41" y="58"/>
                  </a:lnTo>
                  <a:lnTo>
                    <a:pt x="38" y="58"/>
                  </a:lnTo>
                  <a:lnTo>
                    <a:pt x="33" y="58"/>
                  </a:lnTo>
                  <a:lnTo>
                    <a:pt x="31" y="61"/>
                  </a:lnTo>
                  <a:lnTo>
                    <a:pt x="36" y="68"/>
                  </a:lnTo>
                  <a:lnTo>
                    <a:pt x="31" y="68"/>
                  </a:lnTo>
                  <a:lnTo>
                    <a:pt x="23" y="66"/>
                  </a:lnTo>
                  <a:lnTo>
                    <a:pt x="20" y="66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8" name="Freeform 31"/>
            <p:cNvSpPr>
              <a:spLocks/>
            </p:cNvSpPr>
            <p:nvPr/>
          </p:nvSpPr>
          <p:spPr bwMode="auto">
            <a:xfrm>
              <a:off x="3587750" y="4567238"/>
              <a:ext cx="55563" cy="73025"/>
            </a:xfrm>
            <a:custGeom>
              <a:avLst/>
              <a:gdLst>
                <a:gd name="T0" fmla="*/ 2147483647 w 43"/>
                <a:gd name="T1" fmla="*/ 2147483647 h 58"/>
                <a:gd name="T2" fmla="*/ 2147483647 w 43"/>
                <a:gd name="T3" fmla="*/ 2147483647 h 58"/>
                <a:gd name="T4" fmla="*/ 2147483647 w 43"/>
                <a:gd name="T5" fmla="*/ 2147483647 h 58"/>
                <a:gd name="T6" fmla="*/ 2147483647 w 43"/>
                <a:gd name="T7" fmla="*/ 2147483647 h 58"/>
                <a:gd name="T8" fmla="*/ 2147483647 w 43"/>
                <a:gd name="T9" fmla="*/ 2147483647 h 58"/>
                <a:gd name="T10" fmla="*/ 2147483647 w 43"/>
                <a:gd name="T11" fmla="*/ 2147483647 h 58"/>
                <a:gd name="T12" fmla="*/ 2147483647 w 43"/>
                <a:gd name="T13" fmla="*/ 2147483647 h 58"/>
                <a:gd name="T14" fmla="*/ 2147483647 w 43"/>
                <a:gd name="T15" fmla="*/ 2147483647 h 58"/>
                <a:gd name="T16" fmla="*/ 2147483647 w 43"/>
                <a:gd name="T17" fmla="*/ 2147483647 h 58"/>
                <a:gd name="T18" fmla="*/ 2147483647 w 43"/>
                <a:gd name="T19" fmla="*/ 2147483647 h 58"/>
                <a:gd name="T20" fmla="*/ 2147483647 w 43"/>
                <a:gd name="T21" fmla="*/ 2147483647 h 58"/>
                <a:gd name="T22" fmla="*/ 0 w 43"/>
                <a:gd name="T23" fmla="*/ 2147483647 h 58"/>
                <a:gd name="T24" fmla="*/ 2147483647 w 43"/>
                <a:gd name="T25" fmla="*/ 2147483647 h 58"/>
                <a:gd name="T26" fmla="*/ 2147483647 w 43"/>
                <a:gd name="T27" fmla="*/ 2147483647 h 58"/>
                <a:gd name="T28" fmla="*/ 2147483647 w 43"/>
                <a:gd name="T29" fmla="*/ 2147483647 h 58"/>
                <a:gd name="T30" fmla="*/ 2147483647 w 43"/>
                <a:gd name="T31" fmla="*/ 2147483647 h 58"/>
                <a:gd name="T32" fmla="*/ 0 w 43"/>
                <a:gd name="T33" fmla="*/ 2147483647 h 58"/>
                <a:gd name="T34" fmla="*/ 0 w 43"/>
                <a:gd name="T35" fmla="*/ 2147483647 h 58"/>
                <a:gd name="T36" fmla="*/ 0 w 43"/>
                <a:gd name="T37" fmla="*/ 2147483647 h 58"/>
                <a:gd name="T38" fmla="*/ 0 w 43"/>
                <a:gd name="T39" fmla="*/ 2147483647 h 58"/>
                <a:gd name="T40" fmla="*/ 2147483647 w 43"/>
                <a:gd name="T41" fmla="*/ 2147483647 h 58"/>
                <a:gd name="T42" fmla="*/ 2147483647 w 43"/>
                <a:gd name="T43" fmla="*/ 0 h 58"/>
                <a:gd name="T44" fmla="*/ 2147483647 w 43"/>
                <a:gd name="T45" fmla="*/ 0 h 58"/>
                <a:gd name="T46" fmla="*/ 2147483647 w 43"/>
                <a:gd name="T47" fmla="*/ 2147483647 h 58"/>
                <a:gd name="T48" fmla="*/ 2147483647 w 43"/>
                <a:gd name="T49" fmla="*/ 2147483647 h 58"/>
                <a:gd name="T50" fmla="*/ 2147483647 w 43"/>
                <a:gd name="T51" fmla="*/ 2147483647 h 58"/>
                <a:gd name="T52" fmla="*/ 2147483647 w 43"/>
                <a:gd name="T53" fmla="*/ 2147483647 h 58"/>
                <a:gd name="T54" fmla="*/ 2147483647 w 43"/>
                <a:gd name="T55" fmla="*/ 2147483647 h 58"/>
                <a:gd name="T56" fmla="*/ 2147483647 w 43"/>
                <a:gd name="T57" fmla="*/ 2147483647 h 58"/>
                <a:gd name="T58" fmla="*/ 2147483647 w 43"/>
                <a:gd name="T59" fmla="*/ 2147483647 h 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3"/>
                <a:gd name="T91" fmla="*/ 0 h 58"/>
                <a:gd name="T92" fmla="*/ 43 w 43"/>
                <a:gd name="T93" fmla="*/ 58 h 5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3" h="58">
                  <a:moveTo>
                    <a:pt x="43" y="23"/>
                  </a:moveTo>
                  <a:lnTo>
                    <a:pt x="43" y="25"/>
                  </a:lnTo>
                  <a:lnTo>
                    <a:pt x="36" y="38"/>
                  </a:lnTo>
                  <a:lnTo>
                    <a:pt x="33" y="43"/>
                  </a:lnTo>
                  <a:lnTo>
                    <a:pt x="31" y="51"/>
                  </a:lnTo>
                  <a:lnTo>
                    <a:pt x="26" y="56"/>
                  </a:lnTo>
                  <a:lnTo>
                    <a:pt x="23" y="56"/>
                  </a:lnTo>
                  <a:lnTo>
                    <a:pt x="21" y="56"/>
                  </a:lnTo>
                  <a:lnTo>
                    <a:pt x="13" y="53"/>
                  </a:lnTo>
                  <a:lnTo>
                    <a:pt x="5" y="58"/>
                  </a:lnTo>
                  <a:lnTo>
                    <a:pt x="0" y="53"/>
                  </a:lnTo>
                  <a:lnTo>
                    <a:pt x="3" y="48"/>
                  </a:lnTo>
                  <a:lnTo>
                    <a:pt x="5" y="36"/>
                  </a:lnTo>
                  <a:lnTo>
                    <a:pt x="5" y="33"/>
                  </a:lnTo>
                  <a:lnTo>
                    <a:pt x="3" y="28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0"/>
                  </a:lnTo>
                  <a:lnTo>
                    <a:pt x="3" y="5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8" y="3"/>
                  </a:lnTo>
                  <a:lnTo>
                    <a:pt x="21" y="3"/>
                  </a:lnTo>
                  <a:lnTo>
                    <a:pt x="28" y="8"/>
                  </a:lnTo>
                  <a:lnTo>
                    <a:pt x="36" y="15"/>
                  </a:lnTo>
                  <a:lnTo>
                    <a:pt x="41" y="20"/>
                  </a:lnTo>
                  <a:lnTo>
                    <a:pt x="43" y="23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9" name="Freeform 32"/>
            <p:cNvSpPr>
              <a:spLocks noEditPoints="1"/>
            </p:cNvSpPr>
            <p:nvPr/>
          </p:nvSpPr>
          <p:spPr bwMode="auto">
            <a:xfrm>
              <a:off x="4791075" y="1781175"/>
              <a:ext cx="525463" cy="1454150"/>
            </a:xfrm>
            <a:custGeom>
              <a:avLst/>
              <a:gdLst>
                <a:gd name="T0" fmla="*/ 2147483647 w 414"/>
                <a:gd name="T1" fmla="*/ 2147483647 h 1144"/>
                <a:gd name="T2" fmla="*/ 2147483647 w 414"/>
                <a:gd name="T3" fmla="*/ 2147483647 h 1144"/>
                <a:gd name="T4" fmla="*/ 2147483647 w 414"/>
                <a:gd name="T5" fmla="*/ 2147483647 h 1144"/>
                <a:gd name="T6" fmla="*/ 2147483647 w 414"/>
                <a:gd name="T7" fmla="*/ 2147483647 h 1144"/>
                <a:gd name="T8" fmla="*/ 2147483647 w 414"/>
                <a:gd name="T9" fmla="*/ 2147483647 h 1144"/>
                <a:gd name="T10" fmla="*/ 2147483647 w 414"/>
                <a:gd name="T11" fmla="*/ 2147483647 h 1144"/>
                <a:gd name="T12" fmla="*/ 2147483647 w 414"/>
                <a:gd name="T13" fmla="*/ 2147483647 h 1144"/>
                <a:gd name="T14" fmla="*/ 2147483647 w 414"/>
                <a:gd name="T15" fmla="*/ 2147483647 h 1144"/>
                <a:gd name="T16" fmla="*/ 2147483647 w 414"/>
                <a:gd name="T17" fmla="*/ 2147483647 h 1144"/>
                <a:gd name="T18" fmla="*/ 2147483647 w 414"/>
                <a:gd name="T19" fmla="*/ 2147483647 h 1144"/>
                <a:gd name="T20" fmla="*/ 2147483647 w 414"/>
                <a:gd name="T21" fmla="*/ 2147483647 h 1144"/>
                <a:gd name="T22" fmla="*/ 2147483647 w 414"/>
                <a:gd name="T23" fmla="*/ 2147483647 h 1144"/>
                <a:gd name="T24" fmla="*/ 2147483647 w 414"/>
                <a:gd name="T25" fmla="*/ 2147483647 h 1144"/>
                <a:gd name="T26" fmla="*/ 2147483647 w 414"/>
                <a:gd name="T27" fmla="*/ 2147483647 h 1144"/>
                <a:gd name="T28" fmla="*/ 0 w 414"/>
                <a:gd name="T29" fmla="*/ 2147483647 h 1144"/>
                <a:gd name="T30" fmla="*/ 2147483647 w 414"/>
                <a:gd name="T31" fmla="*/ 2147483647 h 1144"/>
                <a:gd name="T32" fmla="*/ 2147483647 w 414"/>
                <a:gd name="T33" fmla="*/ 2147483647 h 1144"/>
                <a:gd name="T34" fmla="*/ 2147483647 w 414"/>
                <a:gd name="T35" fmla="*/ 2147483647 h 1144"/>
                <a:gd name="T36" fmla="*/ 2147483647 w 414"/>
                <a:gd name="T37" fmla="*/ 2147483647 h 1144"/>
                <a:gd name="T38" fmla="*/ 2147483647 w 414"/>
                <a:gd name="T39" fmla="*/ 2147483647 h 1144"/>
                <a:gd name="T40" fmla="*/ 2147483647 w 414"/>
                <a:gd name="T41" fmla="*/ 2147483647 h 1144"/>
                <a:gd name="T42" fmla="*/ 2147483647 w 414"/>
                <a:gd name="T43" fmla="*/ 2147483647 h 1144"/>
                <a:gd name="T44" fmla="*/ 2147483647 w 414"/>
                <a:gd name="T45" fmla="*/ 2147483647 h 1144"/>
                <a:gd name="T46" fmla="*/ 2147483647 w 414"/>
                <a:gd name="T47" fmla="*/ 2147483647 h 1144"/>
                <a:gd name="T48" fmla="*/ 2147483647 w 414"/>
                <a:gd name="T49" fmla="*/ 2147483647 h 1144"/>
                <a:gd name="T50" fmla="*/ 2147483647 w 414"/>
                <a:gd name="T51" fmla="*/ 2147483647 h 1144"/>
                <a:gd name="T52" fmla="*/ 2147483647 w 414"/>
                <a:gd name="T53" fmla="*/ 2147483647 h 1144"/>
                <a:gd name="T54" fmla="*/ 2147483647 w 414"/>
                <a:gd name="T55" fmla="*/ 2147483647 h 1144"/>
                <a:gd name="T56" fmla="*/ 2147483647 w 414"/>
                <a:gd name="T57" fmla="*/ 2147483647 h 1144"/>
                <a:gd name="T58" fmla="*/ 2147483647 w 414"/>
                <a:gd name="T59" fmla="*/ 2147483647 h 1144"/>
                <a:gd name="T60" fmla="*/ 2147483647 w 414"/>
                <a:gd name="T61" fmla="*/ 2147483647 h 1144"/>
                <a:gd name="T62" fmla="*/ 2147483647 w 414"/>
                <a:gd name="T63" fmla="*/ 2147483647 h 1144"/>
                <a:gd name="T64" fmla="*/ 2147483647 w 414"/>
                <a:gd name="T65" fmla="*/ 2147483647 h 1144"/>
                <a:gd name="T66" fmla="*/ 2147483647 w 414"/>
                <a:gd name="T67" fmla="*/ 2147483647 h 1144"/>
                <a:gd name="T68" fmla="*/ 2147483647 w 414"/>
                <a:gd name="T69" fmla="*/ 2147483647 h 1144"/>
                <a:gd name="T70" fmla="*/ 2147483647 w 414"/>
                <a:gd name="T71" fmla="*/ 2147483647 h 1144"/>
                <a:gd name="T72" fmla="*/ 2147483647 w 414"/>
                <a:gd name="T73" fmla="*/ 2147483647 h 1144"/>
                <a:gd name="T74" fmla="*/ 2147483647 w 414"/>
                <a:gd name="T75" fmla="*/ 2147483647 h 1144"/>
                <a:gd name="T76" fmla="*/ 2147483647 w 414"/>
                <a:gd name="T77" fmla="*/ 2147483647 h 1144"/>
                <a:gd name="T78" fmla="*/ 2147483647 w 414"/>
                <a:gd name="T79" fmla="*/ 2147483647 h 1144"/>
                <a:gd name="T80" fmla="*/ 2147483647 w 414"/>
                <a:gd name="T81" fmla="*/ 2147483647 h 1144"/>
                <a:gd name="T82" fmla="*/ 2147483647 w 414"/>
                <a:gd name="T83" fmla="*/ 2147483647 h 1144"/>
                <a:gd name="T84" fmla="*/ 2147483647 w 414"/>
                <a:gd name="T85" fmla="*/ 2147483647 h 1144"/>
                <a:gd name="T86" fmla="*/ 2147483647 w 414"/>
                <a:gd name="T87" fmla="*/ 2147483647 h 1144"/>
                <a:gd name="T88" fmla="*/ 2147483647 w 414"/>
                <a:gd name="T89" fmla="*/ 2147483647 h 1144"/>
                <a:gd name="T90" fmla="*/ 2147483647 w 414"/>
                <a:gd name="T91" fmla="*/ 2147483647 h 1144"/>
                <a:gd name="T92" fmla="*/ 2147483647 w 414"/>
                <a:gd name="T93" fmla="*/ 2147483647 h 1144"/>
                <a:gd name="T94" fmla="*/ 2147483647 w 414"/>
                <a:gd name="T95" fmla="*/ 2147483647 h 1144"/>
                <a:gd name="T96" fmla="*/ 2147483647 w 414"/>
                <a:gd name="T97" fmla="*/ 2147483647 h 1144"/>
                <a:gd name="T98" fmla="*/ 2147483647 w 414"/>
                <a:gd name="T99" fmla="*/ 2147483647 h 1144"/>
                <a:gd name="T100" fmla="*/ 2147483647 w 414"/>
                <a:gd name="T101" fmla="*/ 2147483647 h 1144"/>
                <a:gd name="T102" fmla="*/ 2147483647 w 414"/>
                <a:gd name="T103" fmla="*/ 2147483647 h 1144"/>
                <a:gd name="T104" fmla="*/ 2147483647 w 414"/>
                <a:gd name="T105" fmla="*/ 2147483647 h 1144"/>
                <a:gd name="T106" fmla="*/ 2147483647 w 414"/>
                <a:gd name="T107" fmla="*/ 2147483647 h 1144"/>
                <a:gd name="T108" fmla="*/ 2147483647 w 414"/>
                <a:gd name="T109" fmla="*/ 2147483647 h 1144"/>
                <a:gd name="T110" fmla="*/ 2147483647 w 414"/>
                <a:gd name="T111" fmla="*/ 2147483647 h 1144"/>
                <a:gd name="T112" fmla="*/ 2147483647 w 414"/>
                <a:gd name="T113" fmla="*/ 2147483647 h 1144"/>
                <a:gd name="T114" fmla="*/ 2147483647 w 414"/>
                <a:gd name="T115" fmla="*/ 2147483647 h 1144"/>
                <a:gd name="T116" fmla="*/ 2147483647 w 414"/>
                <a:gd name="T117" fmla="*/ 2147483647 h 1144"/>
                <a:gd name="T118" fmla="*/ 2147483647 w 414"/>
                <a:gd name="T119" fmla="*/ 2147483647 h 114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414"/>
                <a:gd name="T181" fmla="*/ 0 h 1144"/>
                <a:gd name="T182" fmla="*/ 414 w 414"/>
                <a:gd name="T183" fmla="*/ 1144 h 114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414" h="1144">
                  <a:moveTo>
                    <a:pt x="270" y="81"/>
                  </a:moveTo>
                  <a:lnTo>
                    <a:pt x="257" y="78"/>
                  </a:lnTo>
                  <a:lnTo>
                    <a:pt x="242" y="78"/>
                  </a:lnTo>
                  <a:lnTo>
                    <a:pt x="230" y="81"/>
                  </a:lnTo>
                  <a:lnTo>
                    <a:pt x="225" y="83"/>
                  </a:lnTo>
                  <a:lnTo>
                    <a:pt x="212" y="71"/>
                  </a:lnTo>
                  <a:lnTo>
                    <a:pt x="217" y="53"/>
                  </a:lnTo>
                  <a:lnTo>
                    <a:pt x="222" y="45"/>
                  </a:lnTo>
                  <a:lnTo>
                    <a:pt x="227" y="25"/>
                  </a:lnTo>
                  <a:lnTo>
                    <a:pt x="237" y="0"/>
                  </a:lnTo>
                  <a:lnTo>
                    <a:pt x="247" y="30"/>
                  </a:lnTo>
                  <a:lnTo>
                    <a:pt x="252" y="35"/>
                  </a:lnTo>
                  <a:lnTo>
                    <a:pt x="262" y="30"/>
                  </a:lnTo>
                  <a:lnTo>
                    <a:pt x="268" y="35"/>
                  </a:lnTo>
                  <a:lnTo>
                    <a:pt x="273" y="48"/>
                  </a:lnTo>
                  <a:lnTo>
                    <a:pt x="280" y="35"/>
                  </a:lnTo>
                  <a:lnTo>
                    <a:pt x="283" y="15"/>
                  </a:lnTo>
                  <a:lnTo>
                    <a:pt x="290" y="2"/>
                  </a:lnTo>
                  <a:lnTo>
                    <a:pt x="288" y="38"/>
                  </a:lnTo>
                  <a:lnTo>
                    <a:pt x="288" y="50"/>
                  </a:lnTo>
                  <a:lnTo>
                    <a:pt x="293" y="50"/>
                  </a:lnTo>
                  <a:lnTo>
                    <a:pt x="300" y="30"/>
                  </a:lnTo>
                  <a:lnTo>
                    <a:pt x="308" y="20"/>
                  </a:lnTo>
                  <a:lnTo>
                    <a:pt x="313" y="25"/>
                  </a:lnTo>
                  <a:lnTo>
                    <a:pt x="318" y="45"/>
                  </a:lnTo>
                  <a:lnTo>
                    <a:pt x="323" y="45"/>
                  </a:lnTo>
                  <a:lnTo>
                    <a:pt x="338" y="43"/>
                  </a:lnTo>
                  <a:lnTo>
                    <a:pt x="348" y="50"/>
                  </a:lnTo>
                  <a:lnTo>
                    <a:pt x="353" y="66"/>
                  </a:lnTo>
                  <a:lnTo>
                    <a:pt x="348" y="73"/>
                  </a:lnTo>
                  <a:lnTo>
                    <a:pt x="333" y="98"/>
                  </a:lnTo>
                  <a:lnTo>
                    <a:pt x="323" y="114"/>
                  </a:lnTo>
                  <a:lnTo>
                    <a:pt x="316" y="116"/>
                  </a:lnTo>
                  <a:lnTo>
                    <a:pt x="308" y="121"/>
                  </a:lnTo>
                  <a:lnTo>
                    <a:pt x="298" y="136"/>
                  </a:lnTo>
                  <a:lnTo>
                    <a:pt x="255" y="131"/>
                  </a:lnTo>
                  <a:lnTo>
                    <a:pt x="252" y="116"/>
                  </a:lnTo>
                  <a:lnTo>
                    <a:pt x="265" y="106"/>
                  </a:lnTo>
                  <a:lnTo>
                    <a:pt x="270" y="81"/>
                  </a:lnTo>
                  <a:close/>
                  <a:moveTo>
                    <a:pt x="98" y="1111"/>
                  </a:moveTo>
                  <a:lnTo>
                    <a:pt x="96" y="1108"/>
                  </a:lnTo>
                  <a:lnTo>
                    <a:pt x="91" y="1108"/>
                  </a:lnTo>
                  <a:lnTo>
                    <a:pt x="88" y="1106"/>
                  </a:lnTo>
                  <a:lnTo>
                    <a:pt x="88" y="1101"/>
                  </a:lnTo>
                  <a:lnTo>
                    <a:pt x="88" y="1098"/>
                  </a:lnTo>
                  <a:lnTo>
                    <a:pt x="88" y="1093"/>
                  </a:lnTo>
                  <a:lnTo>
                    <a:pt x="86" y="1098"/>
                  </a:lnTo>
                  <a:lnTo>
                    <a:pt x="86" y="1101"/>
                  </a:lnTo>
                  <a:lnTo>
                    <a:pt x="86" y="1103"/>
                  </a:lnTo>
                  <a:lnTo>
                    <a:pt x="86" y="1106"/>
                  </a:lnTo>
                  <a:lnTo>
                    <a:pt x="83" y="1111"/>
                  </a:lnTo>
                  <a:lnTo>
                    <a:pt x="80" y="1113"/>
                  </a:lnTo>
                  <a:lnTo>
                    <a:pt x="78" y="1113"/>
                  </a:lnTo>
                  <a:lnTo>
                    <a:pt x="73" y="1113"/>
                  </a:lnTo>
                  <a:lnTo>
                    <a:pt x="68" y="1118"/>
                  </a:lnTo>
                  <a:lnTo>
                    <a:pt x="65" y="1123"/>
                  </a:lnTo>
                  <a:lnTo>
                    <a:pt x="60" y="1126"/>
                  </a:lnTo>
                  <a:lnTo>
                    <a:pt x="50" y="1138"/>
                  </a:lnTo>
                  <a:lnTo>
                    <a:pt x="50" y="1141"/>
                  </a:lnTo>
                  <a:lnTo>
                    <a:pt x="48" y="1141"/>
                  </a:lnTo>
                  <a:lnTo>
                    <a:pt x="45" y="1141"/>
                  </a:lnTo>
                  <a:lnTo>
                    <a:pt x="30" y="1144"/>
                  </a:lnTo>
                  <a:lnTo>
                    <a:pt x="30" y="1141"/>
                  </a:lnTo>
                  <a:lnTo>
                    <a:pt x="27" y="1138"/>
                  </a:lnTo>
                  <a:lnTo>
                    <a:pt x="25" y="1141"/>
                  </a:lnTo>
                  <a:lnTo>
                    <a:pt x="22" y="1141"/>
                  </a:lnTo>
                  <a:lnTo>
                    <a:pt x="25" y="1138"/>
                  </a:lnTo>
                  <a:lnTo>
                    <a:pt x="20" y="1133"/>
                  </a:lnTo>
                  <a:lnTo>
                    <a:pt x="12" y="1131"/>
                  </a:lnTo>
                  <a:lnTo>
                    <a:pt x="10" y="1128"/>
                  </a:lnTo>
                  <a:lnTo>
                    <a:pt x="5" y="1121"/>
                  </a:lnTo>
                  <a:lnTo>
                    <a:pt x="7" y="1116"/>
                  </a:lnTo>
                  <a:lnTo>
                    <a:pt x="7" y="1113"/>
                  </a:lnTo>
                  <a:lnTo>
                    <a:pt x="10" y="1113"/>
                  </a:lnTo>
                  <a:lnTo>
                    <a:pt x="10" y="1118"/>
                  </a:lnTo>
                  <a:lnTo>
                    <a:pt x="12" y="1116"/>
                  </a:lnTo>
                  <a:lnTo>
                    <a:pt x="17" y="1118"/>
                  </a:lnTo>
                  <a:lnTo>
                    <a:pt x="15" y="1116"/>
                  </a:lnTo>
                  <a:lnTo>
                    <a:pt x="15" y="1113"/>
                  </a:lnTo>
                  <a:lnTo>
                    <a:pt x="20" y="1113"/>
                  </a:lnTo>
                  <a:lnTo>
                    <a:pt x="15" y="1113"/>
                  </a:lnTo>
                  <a:lnTo>
                    <a:pt x="12" y="1111"/>
                  </a:lnTo>
                  <a:lnTo>
                    <a:pt x="15" y="1106"/>
                  </a:lnTo>
                  <a:lnTo>
                    <a:pt x="20" y="1103"/>
                  </a:lnTo>
                  <a:lnTo>
                    <a:pt x="15" y="1106"/>
                  </a:lnTo>
                  <a:lnTo>
                    <a:pt x="12" y="1103"/>
                  </a:lnTo>
                  <a:lnTo>
                    <a:pt x="17" y="1098"/>
                  </a:lnTo>
                  <a:lnTo>
                    <a:pt x="17" y="1096"/>
                  </a:lnTo>
                  <a:lnTo>
                    <a:pt x="12" y="1103"/>
                  </a:lnTo>
                  <a:lnTo>
                    <a:pt x="12" y="1098"/>
                  </a:lnTo>
                  <a:lnTo>
                    <a:pt x="10" y="1096"/>
                  </a:lnTo>
                  <a:lnTo>
                    <a:pt x="10" y="1101"/>
                  </a:lnTo>
                  <a:lnTo>
                    <a:pt x="10" y="1103"/>
                  </a:lnTo>
                  <a:lnTo>
                    <a:pt x="7" y="1103"/>
                  </a:lnTo>
                  <a:lnTo>
                    <a:pt x="5" y="1103"/>
                  </a:lnTo>
                  <a:lnTo>
                    <a:pt x="5" y="1101"/>
                  </a:lnTo>
                  <a:lnTo>
                    <a:pt x="5" y="1103"/>
                  </a:lnTo>
                  <a:lnTo>
                    <a:pt x="2" y="1103"/>
                  </a:lnTo>
                  <a:lnTo>
                    <a:pt x="0" y="1096"/>
                  </a:lnTo>
                  <a:lnTo>
                    <a:pt x="5" y="1091"/>
                  </a:lnTo>
                  <a:lnTo>
                    <a:pt x="5" y="1096"/>
                  </a:lnTo>
                  <a:lnTo>
                    <a:pt x="7" y="1093"/>
                  </a:lnTo>
                  <a:lnTo>
                    <a:pt x="10" y="1093"/>
                  </a:lnTo>
                  <a:lnTo>
                    <a:pt x="10" y="1091"/>
                  </a:lnTo>
                  <a:lnTo>
                    <a:pt x="15" y="1091"/>
                  </a:lnTo>
                  <a:lnTo>
                    <a:pt x="17" y="1085"/>
                  </a:lnTo>
                  <a:lnTo>
                    <a:pt x="15" y="1088"/>
                  </a:lnTo>
                  <a:lnTo>
                    <a:pt x="10" y="1088"/>
                  </a:lnTo>
                  <a:lnTo>
                    <a:pt x="7" y="1085"/>
                  </a:lnTo>
                  <a:lnTo>
                    <a:pt x="10" y="1085"/>
                  </a:lnTo>
                  <a:lnTo>
                    <a:pt x="12" y="1083"/>
                  </a:lnTo>
                  <a:lnTo>
                    <a:pt x="12" y="1075"/>
                  </a:lnTo>
                  <a:lnTo>
                    <a:pt x="7" y="1075"/>
                  </a:lnTo>
                  <a:lnTo>
                    <a:pt x="5" y="1078"/>
                  </a:lnTo>
                  <a:lnTo>
                    <a:pt x="0" y="1073"/>
                  </a:lnTo>
                  <a:lnTo>
                    <a:pt x="2" y="1070"/>
                  </a:lnTo>
                  <a:lnTo>
                    <a:pt x="7" y="1065"/>
                  </a:lnTo>
                  <a:lnTo>
                    <a:pt x="7" y="1063"/>
                  </a:lnTo>
                  <a:lnTo>
                    <a:pt x="2" y="1063"/>
                  </a:lnTo>
                  <a:lnTo>
                    <a:pt x="0" y="1063"/>
                  </a:lnTo>
                  <a:lnTo>
                    <a:pt x="0" y="1058"/>
                  </a:lnTo>
                  <a:lnTo>
                    <a:pt x="0" y="1053"/>
                  </a:lnTo>
                  <a:lnTo>
                    <a:pt x="5" y="1048"/>
                  </a:lnTo>
                  <a:lnTo>
                    <a:pt x="2" y="1045"/>
                  </a:lnTo>
                  <a:lnTo>
                    <a:pt x="0" y="1038"/>
                  </a:lnTo>
                  <a:lnTo>
                    <a:pt x="2" y="1035"/>
                  </a:lnTo>
                  <a:lnTo>
                    <a:pt x="0" y="1025"/>
                  </a:lnTo>
                  <a:lnTo>
                    <a:pt x="2" y="1025"/>
                  </a:lnTo>
                  <a:lnTo>
                    <a:pt x="5" y="1022"/>
                  </a:lnTo>
                  <a:lnTo>
                    <a:pt x="10" y="1022"/>
                  </a:lnTo>
                  <a:lnTo>
                    <a:pt x="12" y="1022"/>
                  </a:lnTo>
                  <a:lnTo>
                    <a:pt x="10" y="1020"/>
                  </a:lnTo>
                  <a:lnTo>
                    <a:pt x="7" y="1017"/>
                  </a:lnTo>
                  <a:lnTo>
                    <a:pt x="5" y="1015"/>
                  </a:lnTo>
                  <a:lnTo>
                    <a:pt x="7" y="1012"/>
                  </a:lnTo>
                  <a:lnTo>
                    <a:pt x="7" y="1010"/>
                  </a:lnTo>
                  <a:lnTo>
                    <a:pt x="12" y="1010"/>
                  </a:lnTo>
                  <a:lnTo>
                    <a:pt x="15" y="1005"/>
                  </a:lnTo>
                  <a:lnTo>
                    <a:pt x="20" y="1005"/>
                  </a:lnTo>
                  <a:lnTo>
                    <a:pt x="22" y="1005"/>
                  </a:lnTo>
                  <a:lnTo>
                    <a:pt x="25" y="995"/>
                  </a:lnTo>
                  <a:lnTo>
                    <a:pt x="30" y="997"/>
                  </a:lnTo>
                  <a:lnTo>
                    <a:pt x="35" y="1000"/>
                  </a:lnTo>
                  <a:lnTo>
                    <a:pt x="40" y="995"/>
                  </a:lnTo>
                  <a:lnTo>
                    <a:pt x="32" y="992"/>
                  </a:lnTo>
                  <a:lnTo>
                    <a:pt x="30" y="987"/>
                  </a:lnTo>
                  <a:lnTo>
                    <a:pt x="32" y="985"/>
                  </a:lnTo>
                  <a:lnTo>
                    <a:pt x="40" y="985"/>
                  </a:lnTo>
                  <a:lnTo>
                    <a:pt x="48" y="982"/>
                  </a:lnTo>
                  <a:lnTo>
                    <a:pt x="50" y="987"/>
                  </a:lnTo>
                  <a:lnTo>
                    <a:pt x="50" y="979"/>
                  </a:lnTo>
                  <a:lnTo>
                    <a:pt x="55" y="974"/>
                  </a:lnTo>
                  <a:lnTo>
                    <a:pt x="55" y="969"/>
                  </a:lnTo>
                  <a:lnTo>
                    <a:pt x="63" y="967"/>
                  </a:lnTo>
                  <a:lnTo>
                    <a:pt x="65" y="969"/>
                  </a:lnTo>
                  <a:lnTo>
                    <a:pt x="65" y="972"/>
                  </a:lnTo>
                  <a:lnTo>
                    <a:pt x="70" y="964"/>
                  </a:lnTo>
                  <a:lnTo>
                    <a:pt x="75" y="957"/>
                  </a:lnTo>
                  <a:lnTo>
                    <a:pt x="75" y="949"/>
                  </a:lnTo>
                  <a:lnTo>
                    <a:pt x="80" y="944"/>
                  </a:lnTo>
                  <a:lnTo>
                    <a:pt x="91" y="931"/>
                  </a:lnTo>
                  <a:lnTo>
                    <a:pt x="93" y="929"/>
                  </a:lnTo>
                  <a:lnTo>
                    <a:pt x="96" y="926"/>
                  </a:lnTo>
                  <a:lnTo>
                    <a:pt x="98" y="929"/>
                  </a:lnTo>
                  <a:lnTo>
                    <a:pt x="101" y="929"/>
                  </a:lnTo>
                  <a:lnTo>
                    <a:pt x="103" y="926"/>
                  </a:lnTo>
                  <a:lnTo>
                    <a:pt x="101" y="921"/>
                  </a:lnTo>
                  <a:lnTo>
                    <a:pt x="103" y="921"/>
                  </a:lnTo>
                  <a:lnTo>
                    <a:pt x="106" y="916"/>
                  </a:lnTo>
                  <a:lnTo>
                    <a:pt x="108" y="911"/>
                  </a:lnTo>
                  <a:lnTo>
                    <a:pt x="113" y="904"/>
                  </a:lnTo>
                  <a:lnTo>
                    <a:pt x="118" y="904"/>
                  </a:lnTo>
                  <a:lnTo>
                    <a:pt x="118" y="894"/>
                  </a:lnTo>
                  <a:lnTo>
                    <a:pt x="116" y="891"/>
                  </a:lnTo>
                  <a:lnTo>
                    <a:pt x="118" y="884"/>
                  </a:lnTo>
                  <a:lnTo>
                    <a:pt x="121" y="873"/>
                  </a:lnTo>
                  <a:lnTo>
                    <a:pt x="129" y="873"/>
                  </a:lnTo>
                  <a:lnTo>
                    <a:pt x="129" y="868"/>
                  </a:lnTo>
                  <a:lnTo>
                    <a:pt x="129" y="863"/>
                  </a:lnTo>
                  <a:lnTo>
                    <a:pt x="136" y="863"/>
                  </a:lnTo>
                  <a:lnTo>
                    <a:pt x="134" y="856"/>
                  </a:lnTo>
                  <a:lnTo>
                    <a:pt x="131" y="853"/>
                  </a:lnTo>
                  <a:lnTo>
                    <a:pt x="129" y="851"/>
                  </a:lnTo>
                  <a:lnTo>
                    <a:pt x="131" y="848"/>
                  </a:lnTo>
                  <a:lnTo>
                    <a:pt x="134" y="843"/>
                  </a:lnTo>
                  <a:lnTo>
                    <a:pt x="136" y="843"/>
                  </a:lnTo>
                  <a:lnTo>
                    <a:pt x="141" y="843"/>
                  </a:lnTo>
                  <a:lnTo>
                    <a:pt x="139" y="833"/>
                  </a:lnTo>
                  <a:lnTo>
                    <a:pt x="141" y="831"/>
                  </a:lnTo>
                  <a:lnTo>
                    <a:pt x="144" y="831"/>
                  </a:lnTo>
                  <a:lnTo>
                    <a:pt x="149" y="825"/>
                  </a:lnTo>
                  <a:lnTo>
                    <a:pt x="151" y="825"/>
                  </a:lnTo>
                  <a:lnTo>
                    <a:pt x="154" y="820"/>
                  </a:lnTo>
                  <a:lnTo>
                    <a:pt x="151" y="820"/>
                  </a:lnTo>
                  <a:lnTo>
                    <a:pt x="151" y="815"/>
                  </a:lnTo>
                  <a:lnTo>
                    <a:pt x="154" y="815"/>
                  </a:lnTo>
                  <a:lnTo>
                    <a:pt x="159" y="808"/>
                  </a:lnTo>
                  <a:lnTo>
                    <a:pt x="161" y="810"/>
                  </a:lnTo>
                  <a:lnTo>
                    <a:pt x="164" y="810"/>
                  </a:lnTo>
                  <a:lnTo>
                    <a:pt x="166" y="805"/>
                  </a:lnTo>
                  <a:lnTo>
                    <a:pt x="169" y="805"/>
                  </a:lnTo>
                  <a:lnTo>
                    <a:pt x="171" y="803"/>
                  </a:lnTo>
                  <a:lnTo>
                    <a:pt x="166" y="795"/>
                  </a:lnTo>
                  <a:lnTo>
                    <a:pt x="171" y="793"/>
                  </a:lnTo>
                  <a:lnTo>
                    <a:pt x="174" y="785"/>
                  </a:lnTo>
                  <a:lnTo>
                    <a:pt x="177" y="788"/>
                  </a:lnTo>
                  <a:lnTo>
                    <a:pt x="179" y="793"/>
                  </a:lnTo>
                  <a:lnTo>
                    <a:pt x="182" y="793"/>
                  </a:lnTo>
                  <a:lnTo>
                    <a:pt x="184" y="788"/>
                  </a:lnTo>
                  <a:lnTo>
                    <a:pt x="182" y="775"/>
                  </a:lnTo>
                  <a:lnTo>
                    <a:pt x="187" y="775"/>
                  </a:lnTo>
                  <a:lnTo>
                    <a:pt x="192" y="775"/>
                  </a:lnTo>
                  <a:lnTo>
                    <a:pt x="192" y="770"/>
                  </a:lnTo>
                  <a:lnTo>
                    <a:pt x="187" y="765"/>
                  </a:lnTo>
                  <a:lnTo>
                    <a:pt x="192" y="760"/>
                  </a:lnTo>
                  <a:lnTo>
                    <a:pt x="197" y="755"/>
                  </a:lnTo>
                  <a:lnTo>
                    <a:pt x="197" y="750"/>
                  </a:lnTo>
                  <a:lnTo>
                    <a:pt x="199" y="747"/>
                  </a:lnTo>
                  <a:lnTo>
                    <a:pt x="204" y="742"/>
                  </a:lnTo>
                  <a:lnTo>
                    <a:pt x="204" y="745"/>
                  </a:lnTo>
                  <a:lnTo>
                    <a:pt x="207" y="745"/>
                  </a:lnTo>
                  <a:lnTo>
                    <a:pt x="207" y="742"/>
                  </a:lnTo>
                  <a:lnTo>
                    <a:pt x="212" y="730"/>
                  </a:lnTo>
                  <a:lnTo>
                    <a:pt x="214" y="735"/>
                  </a:lnTo>
                  <a:lnTo>
                    <a:pt x="222" y="732"/>
                  </a:lnTo>
                  <a:lnTo>
                    <a:pt x="225" y="735"/>
                  </a:lnTo>
                  <a:lnTo>
                    <a:pt x="227" y="735"/>
                  </a:lnTo>
                  <a:lnTo>
                    <a:pt x="232" y="737"/>
                  </a:lnTo>
                  <a:lnTo>
                    <a:pt x="235" y="730"/>
                  </a:lnTo>
                  <a:lnTo>
                    <a:pt x="240" y="712"/>
                  </a:lnTo>
                  <a:lnTo>
                    <a:pt x="242" y="709"/>
                  </a:lnTo>
                  <a:lnTo>
                    <a:pt x="245" y="712"/>
                  </a:lnTo>
                  <a:lnTo>
                    <a:pt x="242" y="719"/>
                  </a:lnTo>
                  <a:lnTo>
                    <a:pt x="240" y="730"/>
                  </a:lnTo>
                  <a:lnTo>
                    <a:pt x="247" y="722"/>
                  </a:lnTo>
                  <a:lnTo>
                    <a:pt x="250" y="709"/>
                  </a:lnTo>
                  <a:lnTo>
                    <a:pt x="255" y="707"/>
                  </a:lnTo>
                  <a:lnTo>
                    <a:pt x="260" y="699"/>
                  </a:lnTo>
                  <a:lnTo>
                    <a:pt x="262" y="702"/>
                  </a:lnTo>
                  <a:lnTo>
                    <a:pt x="268" y="709"/>
                  </a:lnTo>
                  <a:lnTo>
                    <a:pt x="273" y="694"/>
                  </a:lnTo>
                  <a:lnTo>
                    <a:pt x="275" y="689"/>
                  </a:lnTo>
                  <a:lnTo>
                    <a:pt x="283" y="692"/>
                  </a:lnTo>
                  <a:lnTo>
                    <a:pt x="288" y="702"/>
                  </a:lnTo>
                  <a:lnTo>
                    <a:pt x="290" y="699"/>
                  </a:lnTo>
                  <a:lnTo>
                    <a:pt x="293" y="687"/>
                  </a:lnTo>
                  <a:lnTo>
                    <a:pt x="298" y="677"/>
                  </a:lnTo>
                  <a:lnTo>
                    <a:pt x="300" y="677"/>
                  </a:lnTo>
                  <a:lnTo>
                    <a:pt x="305" y="677"/>
                  </a:lnTo>
                  <a:lnTo>
                    <a:pt x="308" y="671"/>
                  </a:lnTo>
                  <a:lnTo>
                    <a:pt x="310" y="664"/>
                  </a:lnTo>
                  <a:lnTo>
                    <a:pt x="316" y="661"/>
                  </a:lnTo>
                  <a:lnTo>
                    <a:pt x="323" y="656"/>
                  </a:lnTo>
                  <a:lnTo>
                    <a:pt x="331" y="656"/>
                  </a:lnTo>
                  <a:lnTo>
                    <a:pt x="321" y="674"/>
                  </a:lnTo>
                  <a:lnTo>
                    <a:pt x="321" y="679"/>
                  </a:lnTo>
                  <a:lnTo>
                    <a:pt x="318" y="692"/>
                  </a:lnTo>
                  <a:lnTo>
                    <a:pt x="321" y="694"/>
                  </a:lnTo>
                  <a:lnTo>
                    <a:pt x="326" y="682"/>
                  </a:lnTo>
                  <a:lnTo>
                    <a:pt x="338" y="661"/>
                  </a:lnTo>
                  <a:lnTo>
                    <a:pt x="343" y="656"/>
                  </a:lnTo>
                  <a:lnTo>
                    <a:pt x="343" y="661"/>
                  </a:lnTo>
                  <a:lnTo>
                    <a:pt x="343" y="682"/>
                  </a:lnTo>
                  <a:lnTo>
                    <a:pt x="348" y="677"/>
                  </a:lnTo>
                  <a:lnTo>
                    <a:pt x="351" y="671"/>
                  </a:lnTo>
                  <a:lnTo>
                    <a:pt x="359" y="654"/>
                  </a:lnTo>
                  <a:lnTo>
                    <a:pt x="364" y="651"/>
                  </a:lnTo>
                  <a:lnTo>
                    <a:pt x="369" y="651"/>
                  </a:lnTo>
                  <a:lnTo>
                    <a:pt x="371" y="654"/>
                  </a:lnTo>
                  <a:lnTo>
                    <a:pt x="369" y="659"/>
                  </a:lnTo>
                  <a:lnTo>
                    <a:pt x="366" y="666"/>
                  </a:lnTo>
                  <a:lnTo>
                    <a:pt x="366" y="671"/>
                  </a:lnTo>
                  <a:lnTo>
                    <a:pt x="364" y="679"/>
                  </a:lnTo>
                  <a:lnTo>
                    <a:pt x="369" y="682"/>
                  </a:lnTo>
                  <a:lnTo>
                    <a:pt x="371" y="671"/>
                  </a:lnTo>
                  <a:lnTo>
                    <a:pt x="379" y="659"/>
                  </a:lnTo>
                  <a:lnTo>
                    <a:pt x="381" y="659"/>
                  </a:lnTo>
                  <a:lnTo>
                    <a:pt x="394" y="671"/>
                  </a:lnTo>
                  <a:lnTo>
                    <a:pt x="399" y="674"/>
                  </a:lnTo>
                  <a:lnTo>
                    <a:pt x="404" y="674"/>
                  </a:lnTo>
                  <a:lnTo>
                    <a:pt x="409" y="679"/>
                  </a:lnTo>
                  <a:lnTo>
                    <a:pt x="409" y="684"/>
                  </a:lnTo>
                  <a:lnTo>
                    <a:pt x="401" y="694"/>
                  </a:lnTo>
                  <a:lnTo>
                    <a:pt x="394" y="694"/>
                  </a:lnTo>
                  <a:lnTo>
                    <a:pt x="376" y="694"/>
                  </a:lnTo>
                  <a:lnTo>
                    <a:pt x="379" y="694"/>
                  </a:lnTo>
                  <a:lnTo>
                    <a:pt x="381" y="702"/>
                  </a:lnTo>
                  <a:lnTo>
                    <a:pt x="389" y="707"/>
                  </a:lnTo>
                  <a:lnTo>
                    <a:pt x="394" y="714"/>
                  </a:lnTo>
                  <a:lnTo>
                    <a:pt x="399" y="712"/>
                  </a:lnTo>
                  <a:lnTo>
                    <a:pt x="404" y="709"/>
                  </a:lnTo>
                  <a:lnTo>
                    <a:pt x="409" y="712"/>
                  </a:lnTo>
                  <a:lnTo>
                    <a:pt x="414" y="717"/>
                  </a:lnTo>
                  <a:lnTo>
                    <a:pt x="412" y="722"/>
                  </a:lnTo>
                  <a:lnTo>
                    <a:pt x="407" y="727"/>
                  </a:lnTo>
                  <a:lnTo>
                    <a:pt x="401" y="727"/>
                  </a:lnTo>
                  <a:lnTo>
                    <a:pt x="396" y="730"/>
                  </a:lnTo>
                  <a:lnTo>
                    <a:pt x="389" y="740"/>
                  </a:lnTo>
                  <a:lnTo>
                    <a:pt x="381" y="752"/>
                  </a:lnTo>
                  <a:lnTo>
                    <a:pt x="376" y="757"/>
                  </a:lnTo>
                  <a:lnTo>
                    <a:pt x="376" y="755"/>
                  </a:lnTo>
                  <a:lnTo>
                    <a:pt x="376" y="747"/>
                  </a:lnTo>
                  <a:lnTo>
                    <a:pt x="384" y="730"/>
                  </a:lnTo>
                  <a:lnTo>
                    <a:pt x="384" y="722"/>
                  </a:lnTo>
                  <a:lnTo>
                    <a:pt x="376" y="717"/>
                  </a:lnTo>
                  <a:lnTo>
                    <a:pt x="371" y="714"/>
                  </a:lnTo>
                  <a:lnTo>
                    <a:pt x="364" y="704"/>
                  </a:lnTo>
                  <a:lnTo>
                    <a:pt x="359" y="704"/>
                  </a:lnTo>
                  <a:lnTo>
                    <a:pt x="356" y="707"/>
                  </a:lnTo>
                  <a:lnTo>
                    <a:pt x="341" y="709"/>
                  </a:lnTo>
                  <a:lnTo>
                    <a:pt x="336" y="717"/>
                  </a:lnTo>
                  <a:lnTo>
                    <a:pt x="331" y="724"/>
                  </a:lnTo>
                  <a:lnTo>
                    <a:pt x="328" y="735"/>
                  </a:lnTo>
                  <a:lnTo>
                    <a:pt x="328" y="745"/>
                  </a:lnTo>
                  <a:lnTo>
                    <a:pt x="328" y="752"/>
                  </a:lnTo>
                  <a:lnTo>
                    <a:pt x="318" y="762"/>
                  </a:lnTo>
                  <a:lnTo>
                    <a:pt x="313" y="770"/>
                  </a:lnTo>
                  <a:lnTo>
                    <a:pt x="313" y="767"/>
                  </a:lnTo>
                  <a:lnTo>
                    <a:pt x="303" y="757"/>
                  </a:lnTo>
                  <a:lnTo>
                    <a:pt x="290" y="762"/>
                  </a:lnTo>
                  <a:lnTo>
                    <a:pt x="280" y="760"/>
                  </a:lnTo>
                  <a:lnTo>
                    <a:pt x="278" y="757"/>
                  </a:lnTo>
                  <a:lnTo>
                    <a:pt x="270" y="747"/>
                  </a:lnTo>
                  <a:lnTo>
                    <a:pt x="262" y="735"/>
                  </a:lnTo>
                  <a:lnTo>
                    <a:pt x="260" y="732"/>
                  </a:lnTo>
                  <a:lnTo>
                    <a:pt x="257" y="735"/>
                  </a:lnTo>
                  <a:lnTo>
                    <a:pt x="250" y="747"/>
                  </a:lnTo>
                  <a:lnTo>
                    <a:pt x="247" y="747"/>
                  </a:lnTo>
                  <a:lnTo>
                    <a:pt x="240" y="747"/>
                  </a:lnTo>
                  <a:lnTo>
                    <a:pt x="240" y="767"/>
                  </a:lnTo>
                  <a:lnTo>
                    <a:pt x="237" y="777"/>
                  </a:lnTo>
                  <a:lnTo>
                    <a:pt x="235" y="783"/>
                  </a:lnTo>
                  <a:lnTo>
                    <a:pt x="232" y="780"/>
                  </a:lnTo>
                  <a:lnTo>
                    <a:pt x="227" y="777"/>
                  </a:lnTo>
                  <a:lnTo>
                    <a:pt x="222" y="775"/>
                  </a:lnTo>
                  <a:lnTo>
                    <a:pt x="209" y="767"/>
                  </a:lnTo>
                  <a:lnTo>
                    <a:pt x="207" y="772"/>
                  </a:lnTo>
                  <a:lnTo>
                    <a:pt x="207" y="785"/>
                  </a:lnTo>
                  <a:lnTo>
                    <a:pt x="207" y="788"/>
                  </a:lnTo>
                  <a:lnTo>
                    <a:pt x="204" y="795"/>
                  </a:lnTo>
                  <a:lnTo>
                    <a:pt x="199" y="795"/>
                  </a:lnTo>
                  <a:lnTo>
                    <a:pt x="194" y="793"/>
                  </a:lnTo>
                  <a:lnTo>
                    <a:pt x="192" y="793"/>
                  </a:lnTo>
                  <a:lnTo>
                    <a:pt x="189" y="795"/>
                  </a:lnTo>
                  <a:lnTo>
                    <a:pt x="177" y="818"/>
                  </a:lnTo>
                  <a:lnTo>
                    <a:pt x="177" y="820"/>
                  </a:lnTo>
                  <a:lnTo>
                    <a:pt x="179" y="831"/>
                  </a:lnTo>
                  <a:lnTo>
                    <a:pt x="177" y="838"/>
                  </a:lnTo>
                  <a:lnTo>
                    <a:pt x="174" y="843"/>
                  </a:lnTo>
                  <a:lnTo>
                    <a:pt x="164" y="861"/>
                  </a:lnTo>
                  <a:lnTo>
                    <a:pt x="159" y="868"/>
                  </a:lnTo>
                  <a:lnTo>
                    <a:pt x="151" y="868"/>
                  </a:lnTo>
                  <a:lnTo>
                    <a:pt x="151" y="873"/>
                  </a:lnTo>
                  <a:lnTo>
                    <a:pt x="151" y="889"/>
                  </a:lnTo>
                  <a:lnTo>
                    <a:pt x="149" y="899"/>
                  </a:lnTo>
                  <a:lnTo>
                    <a:pt x="146" y="906"/>
                  </a:lnTo>
                  <a:lnTo>
                    <a:pt x="141" y="916"/>
                  </a:lnTo>
                  <a:lnTo>
                    <a:pt x="139" y="924"/>
                  </a:lnTo>
                  <a:lnTo>
                    <a:pt x="141" y="926"/>
                  </a:lnTo>
                  <a:lnTo>
                    <a:pt x="144" y="931"/>
                  </a:lnTo>
                  <a:lnTo>
                    <a:pt x="144" y="942"/>
                  </a:lnTo>
                  <a:lnTo>
                    <a:pt x="144" y="944"/>
                  </a:lnTo>
                  <a:lnTo>
                    <a:pt x="141" y="947"/>
                  </a:lnTo>
                  <a:lnTo>
                    <a:pt x="136" y="947"/>
                  </a:lnTo>
                  <a:lnTo>
                    <a:pt x="129" y="947"/>
                  </a:lnTo>
                  <a:lnTo>
                    <a:pt x="123" y="949"/>
                  </a:lnTo>
                  <a:lnTo>
                    <a:pt x="118" y="954"/>
                  </a:lnTo>
                  <a:lnTo>
                    <a:pt x="116" y="962"/>
                  </a:lnTo>
                  <a:lnTo>
                    <a:pt x="113" y="969"/>
                  </a:lnTo>
                  <a:lnTo>
                    <a:pt x="111" y="979"/>
                  </a:lnTo>
                  <a:lnTo>
                    <a:pt x="108" y="997"/>
                  </a:lnTo>
                  <a:lnTo>
                    <a:pt x="113" y="1007"/>
                  </a:lnTo>
                  <a:lnTo>
                    <a:pt x="111" y="1025"/>
                  </a:lnTo>
                  <a:lnTo>
                    <a:pt x="116" y="1032"/>
                  </a:lnTo>
                  <a:lnTo>
                    <a:pt x="121" y="1035"/>
                  </a:lnTo>
                  <a:lnTo>
                    <a:pt x="123" y="1038"/>
                  </a:lnTo>
                  <a:lnTo>
                    <a:pt x="121" y="1048"/>
                  </a:lnTo>
                  <a:lnTo>
                    <a:pt x="113" y="1050"/>
                  </a:lnTo>
                  <a:lnTo>
                    <a:pt x="118" y="1060"/>
                  </a:lnTo>
                  <a:lnTo>
                    <a:pt x="118" y="1068"/>
                  </a:lnTo>
                  <a:lnTo>
                    <a:pt x="118" y="1073"/>
                  </a:lnTo>
                  <a:lnTo>
                    <a:pt x="118" y="1080"/>
                  </a:lnTo>
                  <a:lnTo>
                    <a:pt x="111" y="1085"/>
                  </a:lnTo>
                  <a:lnTo>
                    <a:pt x="108" y="1085"/>
                  </a:lnTo>
                  <a:lnTo>
                    <a:pt x="108" y="1091"/>
                  </a:lnTo>
                  <a:lnTo>
                    <a:pt x="103" y="1096"/>
                  </a:lnTo>
                  <a:lnTo>
                    <a:pt x="106" y="1106"/>
                  </a:lnTo>
                  <a:lnTo>
                    <a:pt x="103" y="1116"/>
                  </a:lnTo>
                  <a:lnTo>
                    <a:pt x="101" y="1116"/>
                  </a:lnTo>
                  <a:lnTo>
                    <a:pt x="101" y="1113"/>
                  </a:lnTo>
                  <a:lnTo>
                    <a:pt x="98" y="1111"/>
                  </a:lnTo>
                  <a:close/>
                  <a:moveTo>
                    <a:pt x="131" y="78"/>
                  </a:moveTo>
                  <a:lnTo>
                    <a:pt x="131" y="106"/>
                  </a:lnTo>
                  <a:lnTo>
                    <a:pt x="134" y="111"/>
                  </a:lnTo>
                  <a:lnTo>
                    <a:pt x="144" y="116"/>
                  </a:lnTo>
                  <a:lnTo>
                    <a:pt x="146" y="101"/>
                  </a:lnTo>
                  <a:lnTo>
                    <a:pt x="146" y="86"/>
                  </a:lnTo>
                  <a:lnTo>
                    <a:pt x="151" y="81"/>
                  </a:lnTo>
                  <a:lnTo>
                    <a:pt x="156" y="78"/>
                  </a:lnTo>
                  <a:lnTo>
                    <a:pt x="161" y="98"/>
                  </a:lnTo>
                  <a:lnTo>
                    <a:pt x="171" y="126"/>
                  </a:lnTo>
                  <a:lnTo>
                    <a:pt x="177" y="136"/>
                  </a:lnTo>
                  <a:lnTo>
                    <a:pt x="182" y="129"/>
                  </a:lnTo>
                  <a:lnTo>
                    <a:pt x="179" y="116"/>
                  </a:lnTo>
                  <a:lnTo>
                    <a:pt x="177" y="103"/>
                  </a:lnTo>
                  <a:lnTo>
                    <a:pt x="174" y="83"/>
                  </a:lnTo>
                  <a:lnTo>
                    <a:pt x="174" y="76"/>
                  </a:lnTo>
                  <a:lnTo>
                    <a:pt x="179" y="58"/>
                  </a:lnTo>
                  <a:lnTo>
                    <a:pt x="187" y="63"/>
                  </a:lnTo>
                  <a:lnTo>
                    <a:pt x="189" y="71"/>
                  </a:lnTo>
                  <a:lnTo>
                    <a:pt x="199" y="71"/>
                  </a:lnTo>
                  <a:lnTo>
                    <a:pt x="204" y="78"/>
                  </a:lnTo>
                  <a:lnTo>
                    <a:pt x="202" y="93"/>
                  </a:lnTo>
                  <a:lnTo>
                    <a:pt x="202" y="106"/>
                  </a:lnTo>
                  <a:lnTo>
                    <a:pt x="202" y="114"/>
                  </a:lnTo>
                  <a:lnTo>
                    <a:pt x="207" y="116"/>
                  </a:lnTo>
                  <a:lnTo>
                    <a:pt x="212" y="103"/>
                  </a:lnTo>
                  <a:lnTo>
                    <a:pt x="214" y="101"/>
                  </a:lnTo>
                  <a:lnTo>
                    <a:pt x="219" y="116"/>
                  </a:lnTo>
                  <a:lnTo>
                    <a:pt x="225" y="129"/>
                  </a:lnTo>
                  <a:lnTo>
                    <a:pt x="230" y="134"/>
                  </a:lnTo>
                  <a:lnTo>
                    <a:pt x="237" y="139"/>
                  </a:lnTo>
                  <a:lnTo>
                    <a:pt x="250" y="154"/>
                  </a:lnTo>
                  <a:lnTo>
                    <a:pt x="252" y="164"/>
                  </a:lnTo>
                  <a:lnTo>
                    <a:pt x="242" y="174"/>
                  </a:lnTo>
                  <a:lnTo>
                    <a:pt x="230" y="182"/>
                  </a:lnTo>
                  <a:lnTo>
                    <a:pt x="225" y="192"/>
                  </a:lnTo>
                  <a:lnTo>
                    <a:pt x="219" y="232"/>
                  </a:lnTo>
                  <a:lnTo>
                    <a:pt x="212" y="263"/>
                  </a:lnTo>
                  <a:lnTo>
                    <a:pt x="204" y="265"/>
                  </a:lnTo>
                  <a:lnTo>
                    <a:pt x="197" y="283"/>
                  </a:lnTo>
                  <a:lnTo>
                    <a:pt x="194" y="303"/>
                  </a:lnTo>
                  <a:lnTo>
                    <a:pt x="194" y="316"/>
                  </a:lnTo>
                  <a:lnTo>
                    <a:pt x="189" y="321"/>
                  </a:lnTo>
                  <a:lnTo>
                    <a:pt x="184" y="321"/>
                  </a:lnTo>
                  <a:lnTo>
                    <a:pt x="174" y="310"/>
                  </a:lnTo>
                  <a:lnTo>
                    <a:pt x="159" y="293"/>
                  </a:lnTo>
                  <a:lnTo>
                    <a:pt x="151" y="275"/>
                  </a:lnTo>
                  <a:lnTo>
                    <a:pt x="154" y="263"/>
                  </a:lnTo>
                  <a:lnTo>
                    <a:pt x="166" y="260"/>
                  </a:lnTo>
                  <a:lnTo>
                    <a:pt x="179" y="257"/>
                  </a:lnTo>
                  <a:lnTo>
                    <a:pt x="187" y="245"/>
                  </a:lnTo>
                  <a:lnTo>
                    <a:pt x="182" y="235"/>
                  </a:lnTo>
                  <a:lnTo>
                    <a:pt x="169" y="240"/>
                  </a:lnTo>
                  <a:lnTo>
                    <a:pt x="156" y="245"/>
                  </a:lnTo>
                  <a:lnTo>
                    <a:pt x="144" y="245"/>
                  </a:lnTo>
                  <a:lnTo>
                    <a:pt x="141" y="227"/>
                  </a:lnTo>
                  <a:lnTo>
                    <a:pt x="149" y="225"/>
                  </a:lnTo>
                  <a:lnTo>
                    <a:pt x="156" y="217"/>
                  </a:lnTo>
                  <a:lnTo>
                    <a:pt x="174" y="207"/>
                  </a:lnTo>
                  <a:lnTo>
                    <a:pt x="184" y="192"/>
                  </a:lnTo>
                  <a:lnTo>
                    <a:pt x="166" y="177"/>
                  </a:lnTo>
                  <a:lnTo>
                    <a:pt x="159" y="167"/>
                  </a:lnTo>
                  <a:lnTo>
                    <a:pt x="156" y="172"/>
                  </a:lnTo>
                  <a:lnTo>
                    <a:pt x="149" y="194"/>
                  </a:lnTo>
                  <a:lnTo>
                    <a:pt x="141" y="204"/>
                  </a:lnTo>
                  <a:lnTo>
                    <a:pt x="136" y="207"/>
                  </a:lnTo>
                  <a:lnTo>
                    <a:pt x="129" y="202"/>
                  </a:lnTo>
                  <a:lnTo>
                    <a:pt x="126" y="194"/>
                  </a:lnTo>
                  <a:lnTo>
                    <a:pt x="118" y="182"/>
                  </a:lnTo>
                  <a:lnTo>
                    <a:pt x="111" y="172"/>
                  </a:lnTo>
                  <a:lnTo>
                    <a:pt x="106" y="156"/>
                  </a:lnTo>
                  <a:lnTo>
                    <a:pt x="118" y="144"/>
                  </a:lnTo>
                  <a:lnTo>
                    <a:pt x="113" y="121"/>
                  </a:lnTo>
                  <a:lnTo>
                    <a:pt x="103" y="134"/>
                  </a:lnTo>
                  <a:lnTo>
                    <a:pt x="101" y="131"/>
                  </a:lnTo>
                  <a:lnTo>
                    <a:pt x="93" y="101"/>
                  </a:lnTo>
                  <a:lnTo>
                    <a:pt x="98" y="86"/>
                  </a:lnTo>
                  <a:lnTo>
                    <a:pt x="103" y="86"/>
                  </a:lnTo>
                  <a:lnTo>
                    <a:pt x="111" y="81"/>
                  </a:lnTo>
                  <a:lnTo>
                    <a:pt x="118" y="83"/>
                  </a:lnTo>
                  <a:lnTo>
                    <a:pt x="121" y="81"/>
                  </a:lnTo>
                  <a:lnTo>
                    <a:pt x="131" y="78"/>
                  </a:lnTo>
                  <a:close/>
                </a:path>
              </a:pathLst>
            </a:custGeom>
            <a:solidFill>
              <a:srgbClr val="800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0" name="Freeform 33"/>
            <p:cNvSpPr>
              <a:spLocks/>
            </p:cNvSpPr>
            <p:nvPr/>
          </p:nvSpPr>
          <p:spPr bwMode="auto">
            <a:xfrm>
              <a:off x="3038475" y="4686300"/>
              <a:ext cx="260350" cy="374650"/>
            </a:xfrm>
            <a:custGeom>
              <a:avLst/>
              <a:gdLst>
                <a:gd name="T0" fmla="*/ 2147483647 w 205"/>
                <a:gd name="T1" fmla="*/ 2147483647 h 295"/>
                <a:gd name="T2" fmla="*/ 2147483647 w 205"/>
                <a:gd name="T3" fmla="*/ 2147483647 h 295"/>
                <a:gd name="T4" fmla="*/ 2147483647 w 205"/>
                <a:gd name="T5" fmla="*/ 2147483647 h 295"/>
                <a:gd name="T6" fmla="*/ 2147483647 w 205"/>
                <a:gd name="T7" fmla="*/ 2147483647 h 295"/>
                <a:gd name="T8" fmla="*/ 2147483647 w 205"/>
                <a:gd name="T9" fmla="*/ 2147483647 h 295"/>
                <a:gd name="T10" fmla="*/ 2147483647 w 205"/>
                <a:gd name="T11" fmla="*/ 2147483647 h 295"/>
                <a:gd name="T12" fmla="*/ 2147483647 w 205"/>
                <a:gd name="T13" fmla="*/ 2147483647 h 295"/>
                <a:gd name="T14" fmla="*/ 2147483647 w 205"/>
                <a:gd name="T15" fmla="*/ 2147483647 h 295"/>
                <a:gd name="T16" fmla="*/ 2147483647 w 205"/>
                <a:gd name="T17" fmla="*/ 2147483647 h 295"/>
                <a:gd name="T18" fmla="*/ 2147483647 w 205"/>
                <a:gd name="T19" fmla="*/ 2147483647 h 295"/>
                <a:gd name="T20" fmla="*/ 2147483647 w 205"/>
                <a:gd name="T21" fmla="*/ 2147483647 h 295"/>
                <a:gd name="T22" fmla="*/ 2147483647 w 205"/>
                <a:gd name="T23" fmla="*/ 2147483647 h 295"/>
                <a:gd name="T24" fmla="*/ 2147483647 w 205"/>
                <a:gd name="T25" fmla="*/ 2147483647 h 295"/>
                <a:gd name="T26" fmla="*/ 2147483647 w 205"/>
                <a:gd name="T27" fmla="*/ 2147483647 h 295"/>
                <a:gd name="T28" fmla="*/ 2147483647 w 205"/>
                <a:gd name="T29" fmla="*/ 2147483647 h 295"/>
                <a:gd name="T30" fmla="*/ 2147483647 w 205"/>
                <a:gd name="T31" fmla="*/ 2147483647 h 295"/>
                <a:gd name="T32" fmla="*/ 2147483647 w 205"/>
                <a:gd name="T33" fmla="*/ 2147483647 h 295"/>
                <a:gd name="T34" fmla="*/ 2147483647 w 205"/>
                <a:gd name="T35" fmla="*/ 2147483647 h 295"/>
                <a:gd name="T36" fmla="*/ 2147483647 w 205"/>
                <a:gd name="T37" fmla="*/ 2147483647 h 295"/>
                <a:gd name="T38" fmla="*/ 2147483647 w 205"/>
                <a:gd name="T39" fmla="*/ 2147483647 h 295"/>
                <a:gd name="T40" fmla="*/ 2147483647 w 205"/>
                <a:gd name="T41" fmla="*/ 2147483647 h 295"/>
                <a:gd name="T42" fmla="*/ 2147483647 w 205"/>
                <a:gd name="T43" fmla="*/ 2147483647 h 295"/>
                <a:gd name="T44" fmla="*/ 2147483647 w 205"/>
                <a:gd name="T45" fmla="*/ 2147483647 h 295"/>
                <a:gd name="T46" fmla="*/ 2147483647 w 205"/>
                <a:gd name="T47" fmla="*/ 2147483647 h 295"/>
                <a:gd name="T48" fmla="*/ 2147483647 w 205"/>
                <a:gd name="T49" fmla="*/ 2147483647 h 295"/>
                <a:gd name="T50" fmla="*/ 0 w 205"/>
                <a:gd name="T51" fmla="*/ 2147483647 h 295"/>
                <a:gd name="T52" fmla="*/ 2147483647 w 205"/>
                <a:gd name="T53" fmla="*/ 2147483647 h 295"/>
                <a:gd name="T54" fmla="*/ 2147483647 w 205"/>
                <a:gd name="T55" fmla="*/ 2147483647 h 295"/>
                <a:gd name="T56" fmla="*/ 2147483647 w 205"/>
                <a:gd name="T57" fmla="*/ 2147483647 h 295"/>
                <a:gd name="T58" fmla="*/ 2147483647 w 205"/>
                <a:gd name="T59" fmla="*/ 2147483647 h 295"/>
                <a:gd name="T60" fmla="*/ 2147483647 w 205"/>
                <a:gd name="T61" fmla="*/ 2147483647 h 295"/>
                <a:gd name="T62" fmla="*/ 2147483647 w 205"/>
                <a:gd name="T63" fmla="*/ 2147483647 h 295"/>
                <a:gd name="T64" fmla="*/ 2147483647 w 205"/>
                <a:gd name="T65" fmla="*/ 2147483647 h 295"/>
                <a:gd name="T66" fmla="*/ 2147483647 w 205"/>
                <a:gd name="T67" fmla="*/ 2147483647 h 295"/>
                <a:gd name="T68" fmla="*/ 2147483647 w 205"/>
                <a:gd name="T69" fmla="*/ 2147483647 h 295"/>
                <a:gd name="T70" fmla="*/ 2147483647 w 205"/>
                <a:gd name="T71" fmla="*/ 2147483647 h 295"/>
                <a:gd name="T72" fmla="*/ 2147483647 w 205"/>
                <a:gd name="T73" fmla="*/ 2147483647 h 295"/>
                <a:gd name="T74" fmla="*/ 2147483647 w 205"/>
                <a:gd name="T75" fmla="*/ 2147483647 h 295"/>
                <a:gd name="T76" fmla="*/ 2147483647 w 205"/>
                <a:gd name="T77" fmla="*/ 2147483647 h 295"/>
                <a:gd name="T78" fmla="*/ 2147483647 w 205"/>
                <a:gd name="T79" fmla="*/ 2147483647 h 295"/>
                <a:gd name="T80" fmla="*/ 2147483647 w 205"/>
                <a:gd name="T81" fmla="*/ 2147483647 h 295"/>
                <a:gd name="T82" fmla="*/ 2147483647 w 205"/>
                <a:gd name="T83" fmla="*/ 2147483647 h 295"/>
                <a:gd name="T84" fmla="*/ 2147483647 w 205"/>
                <a:gd name="T85" fmla="*/ 2147483647 h 295"/>
                <a:gd name="T86" fmla="*/ 2147483647 w 205"/>
                <a:gd name="T87" fmla="*/ 2147483647 h 295"/>
                <a:gd name="T88" fmla="*/ 2147483647 w 205"/>
                <a:gd name="T89" fmla="*/ 2147483647 h 295"/>
                <a:gd name="T90" fmla="*/ 2147483647 w 205"/>
                <a:gd name="T91" fmla="*/ 2147483647 h 295"/>
                <a:gd name="T92" fmla="*/ 2147483647 w 205"/>
                <a:gd name="T93" fmla="*/ 2147483647 h 295"/>
                <a:gd name="T94" fmla="*/ 2147483647 w 205"/>
                <a:gd name="T95" fmla="*/ 2147483647 h 295"/>
                <a:gd name="T96" fmla="*/ 2147483647 w 205"/>
                <a:gd name="T97" fmla="*/ 2147483647 h 295"/>
                <a:gd name="T98" fmla="*/ 2147483647 w 205"/>
                <a:gd name="T99" fmla="*/ 2147483647 h 295"/>
                <a:gd name="T100" fmla="*/ 2147483647 w 205"/>
                <a:gd name="T101" fmla="*/ 2147483647 h 295"/>
                <a:gd name="T102" fmla="*/ 2147483647 w 205"/>
                <a:gd name="T103" fmla="*/ 2147483647 h 295"/>
                <a:gd name="T104" fmla="*/ 2147483647 w 205"/>
                <a:gd name="T105" fmla="*/ 2147483647 h 295"/>
                <a:gd name="T106" fmla="*/ 2147483647 w 205"/>
                <a:gd name="T107" fmla="*/ 2147483647 h 295"/>
                <a:gd name="T108" fmla="*/ 2147483647 w 205"/>
                <a:gd name="T109" fmla="*/ 2147483647 h 295"/>
                <a:gd name="T110" fmla="*/ 2147483647 w 205"/>
                <a:gd name="T111" fmla="*/ 2147483647 h 295"/>
                <a:gd name="T112" fmla="*/ 2147483647 w 205"/>
                <a:gd name="T113" fmla="*/ 2147483647 h 295"/>
                <a:gd name="T114" fmla="*/ 2147483647 w 205"/>
                <a:gd name="T115" fmla="*/ 2147483647 h 295"/>
                <a:gd name="T116" fmla="*/ 2147483647 w 205"/>
                <a:gd name="T117" fmla="*/ 2147483647 h 295"/>
                <a:gd name="T118" fmla="*/ 2147483647 w 205"/>
                <a:gd name="T119" fmla="*/ 2147483647 h 295"/>
                <a:gd name="T120" fmla="*/ 2147483647 w 205"/>
                <a:gd name="T121" fmla="*/ 2147483647 h 295"/>
                <a:gd name="T122" fmla="*/ 2147483647 w 205"/>
                <a:gd name="T123" fmla="*/ 2147483647 h 29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05"/>
                <a:gd name="T187" fmla="*/ 0 h 295"/>
                <a:gd name="T188" fmla="*/ 205 w 205"/>
                <a:gd name="T189" fmla="*/ 295 h 29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05" h="295">
                  <a:moveTo>
                    <a:pt x="190" y="171"/>
                  </a:moveTo>
                  <a:lnTo>
                    <a:pt x="197" y="184"/>
                  </a:lnTo>
                  <a:lnTo>
                    <a:pt x="205" y="197"/>
                  </a:lnTo>
                  <a:lnTo>
                    <a:pt x="205" y="199"/>
                  </a:lnTo>
                  <a:lnTo>
                    <a:pt x="202" y="204"/>
                  </a:lnTo>
                  <a:lnTo>
                    <a:pt x="200" y="207"/>
                  </a:lnTo>
                  <a:lnTo>
                    <a:pt x="200" y="214"/>
                  </a:lnTo>
                  <a:lnTo>
                    <a:pt x="200" y="217"/>
                  </a:lnTo>
                  <a:lnTo>
                    <a:pt x="202" y="224"/>
                  </a:lnTo>
                  <a:lnTo>
                    <a:pt x="200" y="227"/>
                  </a:lnTo>
                  <a:lnTo>
                    <a:pt x="200" y="229"/>
                  </a:lnTo>
                  <a:lnTo>
                    <a:pt x="195" y="234"/>
                  </a:lnTo>
                  <a:lnTo>
                    <a:pt x="195" y="237"/>
                  </a:lnTo>
                  <a:lnTo>
                    <a:pt x="197" y="242"/>
                  </a:lnTo>
                  <a:lnTo>
                    <a:pt x="195" y="244"/>
                  </a:lnTo>
                  <a:lnTo>
                    <a:pt x="195" y="247"/>
                  </a:lnTo>
                  <a:lnTo>
                    <a:pt x="195" y="252"/>
                  </a:lnTo>
                  <a:lnTo>
                    <a:pt x="200" y="260"/>
                  </a:lnTo>
                  <a:lnTo>
                    <a:pt x="200" y="265"/>
                  </a:lnTo>
                  <a:lnTo>
                    <a:pt x="197" y="267"/>
                  </a:lnTo>
                  <a:lnTo>
                    <a:pt x="192" y="272"/>
                  </a:lnTo>
                  <a:lnTo>
                    <a:pt x="190" y="275"/>
                  </a:lnTo>
                  <a:lnTo>
                    <a:pt x="192" y="277"/>
                  </a:lnTo>
                  <a:lnTo>
                    <a:pt x="192" y="280"/>
                  </a:lnTo>
                  <a:lnTo>
                    <a:pt x="187" y="282"/>
                  </a:lnTo>
                  <a:lnTo>
                    <a:pt x="185" y="290"/>
                  </a:lnTo>
                  <a:lnTo>
                    <a:pt x="182" y="292"/>
                  </a:lnTo>
                  <a:lnTo>
                    <a:pt x="177" y="295"/>
                  </a:lnTo>
                  <a:lnTo>
                    <a:pt x="175" y="290"/>
                  </a:lnTo>
                  <a:lnTo>
                    <a:pt x="175" y="287"/>
                  </a:lnTo>
                  <a:lnTo>
                    <a:pt x="164" y="285"/>
                  </a:lnTo>
                  <a:lnTo>
                    <a:pt x="162" y="282"/>
                  </a:lnTo>
                  <a:lnTo>
                    <a:pt x="159" y="277"/>
                  </a:lnTo>
                  <a:lnTo>
                    <a:pt x="157" y="275"/>
                  </a:lnTo>
                  <a:lnTo>
                    <a:pt x="154" y="272"/>
                  </a:lnTo>
                  <a:lnTo>
                    <a:pt x="149" y="270"/>
                  </a:lnTo>
                  <a:lnTo>
                    <a:pt x="147" y="270"/>
                  </a:lnTo>
                  <a:lnTo>
                    <a:pt x="142" y="267"/>
                  </a:lnTo>
                  <a:lnTo>
                    <a:pt x="137" y="262"/>
                  </a:lnTo>
                  <a:lnTo>
                    <a:pt x="132" y="260"/>
                  </a:lnTo>
                  <a:lnTo>
                    <a:pt x="124" y="257"/>
                  </a:lnTo>
                  <a:lnTo>
                    <a:pt x="119" y="255"/>
                  </a:lnTo>
                  <a:lnTo>
                    <a:pt x="109" y="250"/>
                  </a:lnTo>
                  <a:lnTo>
                    <a:pt x="99" y="242"/>
                  </a:lnTo>
                  <a:lnTo>
                    <a:pt x="91" y="232"/>
                  </a:lnTo>
                  <a:lnTo>
                    <a:pt x="86" y="227"/>
                  </a:lnTo>
                  <a:lnTo>
                    <a:pt x="84" y="222"/>
                  </a:lnTo>
                  <a:lnTo>
                    <a:pt x="84" y="219"/>
                  </a:lnTo>
                  <a:lnTo>
                    <a:pt x="84" y="212"/>
                  </a:lnTo>
                  <a:lnTo>
                    <a:pt x="81" y="209"/>
                  </a:lnTo>
                  <a:lnTo>
                    <a:pt x="76" y="202"/>
                  </a:lnTo>
                  <a:lnTo>
                    <a:pt x="66" y="181"/>
                  </a:lnTo>
                  <a:lnTo>
                    <a:pt x="63" y="179"/>
                  </a:lnTo>
                  <a:lnTo>
                    <a:pt x="61" y="176"/>
                  </a:lnTo>
                  <a:lnTo>
                    <a:pt x="61" y="171"/>
                  </a:lnTo>
                  <a:lnTo>
                    <a:pt x="61" y="169"/>
                  </a:lnTo>
                  <a:lnTo>
                    <a:pt x="58" y="166"/>
                  </a:lnTo>
                  <a:lnTo>
                    <a:pt x="51" y="151"/>
                  </a:lnTo>
                  <a:lnTo>
                    <a:pt x="43" y="136"/>
                  </a:lnTo>
                  <a:lnTo>
                    <a:pt x="38" y="128"/>
                  </a:lnTo>
                  <a:lnTo>
                    <a:pt x="28" y="113"/>
                  </a:lnTo>
                  <a:lnTo>
                    <a:pt x="28" y="111"/>
                  </a:lnTo>
                  <a:lnTo>
                    <a:pt x="23" y="103"/>
                  </a:lnTo>
                  <a:lnTo>
                    <a:pt x="20" y="101"/>
                  </a:lnTo>
                  <a:lnTo>
                    <a:pt x="15" y="98"/>
                  </a:lnTo>
                  <a:lnTo>
                    <a:pt x="8" y="96"/>
                  </a:lnTo>
                  <a:lnTo>
                    <a:pt x="3" y="93"/>
                  </a:lnTo>
                  <a:lnTo>
                    <a:pt x="5" y="90"/>
                  </a:lnTo>
                  <a:lnTo>
                    <a:pt x="10" y="90"/>
                  </a:lnTo>
                  <a:lnTo>
                    <a:pt x="10" y="88"/>
                  </a:lnTo>
                  <a:lnTo>
                    <a:pt x="10" y="85"/>
                  </a:lnTo>
                  <a:lnTo>
                    <a:pt x="5" y="78"/>
                  </a:lnTo>
                  <a:lnTo>
                    <a:pt x="3" y="75"/>
                  </a:lnTo>
                  <a:lnTo>
                    <a:pt x="0" y="70"/>
                  </a:lnTo>
                  <a:lnTo>
                    <a:pt x="0" y="68"/>
                  </a:lnTo>
                  <a:lnTo>
                    <a:pt x="3" y="65"/>
                  </a:lnTo>
                  <a:lnTo>
                    <a:pt x="8" y="60"/>
                  </a:lnTo>
                  <a:lnTo>
                    <a:pt x="15" y="55"/>
                  </a:lnTo>
                  <a:lnTo>
                    <a:pt x="18" y="53"/>
                  </a:lnTo>
                  <a:lnTo>
                    <a:pt x="20" y="53"/>
                  </a:lnTo>
                  <a:lnTo>
                    <a:pt x="20" y="55"/>
                  </a:lnTo>
                  <a:lnTo>
                    <a:pt x="20" y="60"/>
                  </a:lnTo>
                  <a:lnTo>
                    <a:pt x="18" y="63"/>
                  </a:lnTo>
                  <a:lnTo>
                    <a:pt x="18" y="65"/>
                  </a:lnTo>
                  <a:lnTo>
                    <a:pt x="20" y="65"/>
                  </a:lnTo>
                  <a:lnTo>
                    <a:pt x="23" y="68"/>
                  </a:lnTo>
                  <a:lnTo>
                    <a:pt x="28" y="68"/>
                  </a:lnTo>
                  <a:lnTo>
                    <a:pt x="30" y="68"/>
                  </a:lnTo>
                  <a:lnTo>
                    <a:pt x="33" y="73"/>
                  </a:lnTo>
                  <a:lnTo>
                    <a:pt x="36" y="75"/>
                  </a:lnTo>
                  <a:lnTo>
                    <a:pt x="38" y="75"/>
                  </a:lnTo>
                  <a:lnTo>
                    <a:pt x="41" y="75"/>
                  </a:lnTo>
                  <a:lnTo>
                    <a:pt x="41" y="73"/>
                  </a:lnTo>
                  <a:lnTo>
                    <a:pt x="48" y="55"/>
                  </a:lnTo>
                  <a:lnTo>
                    <a:pt x="51" y="53"/>
                  </a:lnTo>
                  <a:lnTo>
                    <a:pt x="56" y="48"/>
                  </a:lnTo>
                  <a:lnTo>
                    <a:pt x="61" y="45"/>
                  </a:lnTo>
                  <a:lnTo>
                    <a:pt x="68" y="40"/>
                  </a:lnTo>
                  <a:lnTo>
                    <a:pt x="73" y="40"/>
                  </a:lnTo>
                  <a:lnTo>
                    <a:pt x="76" y="37"/>
                  </a:lnTo>
                  <a:lnTo>
                    <a:pt x="84" y="32"/>
                  </a:lnTo>
                  <a:lnTo>
                    <a:pt x="89" y="27"/>
                  </a:lnTo>
                  <a:lnTo>
                    <a:pt x="94" y="22"/>
                  </a:lnTo>
                  <a:lnTo>
                    <a:pt x="96" y="15"/>
                  </a:lnTo>
                  <a:lnTo>
                    <a:pt x="99" y="12"/>
                  </a:lnTo>
                  <a:lnTo>
                    <a:pt x="101" y="10"/>
                  </a:lnTo>
                  <a:lnTo>
                    <a:pt x="99" y="5"/>
                  </a:lnTo>
                  <a:lnTo>
                    <a:pt x="96" y="0"/>
                  </a:lnTo>
                  <a:lnTo>
                    <a:pt x="101" y="0"/>
                  </a:lnTo>
                  <a:lnTo>
                    <a:pt x="109" y="2"/>
                  </a:lnTo>
                  <a:lnTo>
                    <a:pt x="111" y="5"/>
                  </a:lnTo>
                  <a:lnTo>
                    <a:pt x="114" y="7"/>
                  </a:lnTo>
                  <a:lnTo>
                    <a:pt x="114" y="12"/>
                  </a:lnTo>
                  <a:lnTo>
                    <a:pt x="119" y="15"/>
                  </a:lnTo>
                  <a:lnTo>
                    <a:pt x="127" y="20"/>
                  </a:lnTo>
                  <a:lnTo>
                    <a:pt x="127" y="25"/>
                  </a:lnTo>
                  <a:lnTo>
                    <a:pt x="129" y="27"/>
                  </a:lnTo>
                  <a:lnTo>
                    <a:pt x="132" y="27"/>
                  </a:lnTo>
                  <a:lnTo>
                    <a:pt x="134" y="27"/>
                  </a:lnTo>
                  <a:lnTo>
                    <a:pt x="134" y="30"/>
                  </a:lnTo>
                  <a:lnTo>
                    <a:pt x="134" y="32"/>
                  </a:lnTo>
                  <a:lnTo>
                    <a:pt x="137" y="35"/>
                  </a:lnTo>
                  <a:lnTo>
                    <a:pt x="139" y="37"/>
                  </a:lnTo>
                  <a:lnTo>
                    <a:pt x="147" y="37"/>
                  </a:lnTo>
                  <a:lnTo>
                    <a:pt x="152" y="35"/>
                  </a:lnTo>
                  <a:lnTo>
                    <a:pt x="154" y="35"/>
                  </a:lnTo>
                  <a:lnTo>
                    <a:pt x="157" y="32"/>
                  </a:lnTo>
                  <a:lnTo>
                    <a:pt x="159" y="35"/>
                  </a:lnTo>
                  <a:lnTo>
                    <a:pt x="164" y="35"/>
                  </a:lnTo>
                  <a:lnTo>
                    <a:pt x="170" y="32"/>
                  </a:lnTo>
                  <a:lnTo>
                    <a:pt x="172" y="35"/>
                  </a:lnTo>
                  <a:lnTo>
                    <a:pt x="182" y="40"/>
                  </a:lnTo>
                  <a:lnTo>
                    <a:pt x="182" y="43"/>
                  </a:lnTo>
                  <a:lnTo>
                    <a:pt x="175" y="58"/>
                  </a:lnTo>
                  <a:lnTo>
                    <a:pt x="177" y="55"/>
                  </a:lnTo>
                  <a:lnTo>
                    <a:pt x="180" y="58"/>
                  </a:lnTo>
                  <a:lnTo>
                    <a:pt x="185" y="63"/>
                  </a:lnTo>
                  <a:lnTo>
                    <a:pt x="187" y="65"/>
                  </a:lnTo>
                  <a:lnTo>
                    <a:pt x="185" y="65"/>
                  </a:lnTo>
                  <a:lnTo>
                    <a:pt x="177" y="65"/>
                  </a:lnTo>
                  <a:lnTo>
                    <a:pt x="175" y="65"/>
                  </a:lnTo>
                  <a:lnTo>
                    <a:pt x="172" y="65"/>
                  </a:lnTo>
                  <a:lnTo>
                    <a:pt x="167" y="68"/>
                  </a:lnTo>
                  <a:lnTo>
                    <a:pt x="164" y="68"/>
                  </a:lnTo>
                  <a:lnTo>
                    <a:pt x="159" y="68"/>
                  </a:lnTo>
                  <a:lnTo>
                    <a:pt x="147" y="73"/>
                  </a:lnTo>
                  <a:lnTo>
                    <a:pt x="142" y="78"/>
                  </a:lnTo>
                  <a:lnTo>
                    <a:pt x="139" y="78"/>
                  </a:lnTo>
                  <a:lnTo>
                    <a:pt x="134" y="88"/>
                  </a:lnTo>
                  <a:lnTo>
                    <a:pt x="132" y="93"/>
                  </a:lnTo>
                  <a:lnTo>
                    <a:pt x="134" y="98"/>
                  </a:lnTo>
                  <a:lnTo>
                    <a:pt x="134" y="101"/>
                  </a:lnTo>
                  <a:lnTo>
                    <a:pt x="129" y="103"/>
                  </a:lnTo>
                  <a:lnTo>
                    <a:pt x="127" y="106"/>
                  </a:lnTo>
                  <a:lnTo>
                    <a:pt x="124" y="108"/>
                  </a:lnTo>
                  <a:lnTo>
                    <a:pt x="121" y="113"/>
                  </a:lnTo>
                  <a:lnTo>
                    <a:pt x="121" y="118"/>
                  </a:lnTo>
                  <a:lnTo>
                    <a:pt x="127" y="123"/>
                  </a:lnTo>
                  <a:lnTo>
                    <a:pt x="137" y="138"/>
                  </a:lnTo>
                  <a:lnTo>
                    <a:pt x="137" y="141"/>
                  </a:lnTo>
                  <a:lnTo>
                    <a:pt x="134" y="144"/>
                  </a:lnTo>
                  <a:lnTo>
                    <a:pt x="134" y="146"/>
                  </a:lnTo>
                  <a:lnTo>
                    <a:pt x="142" y="146"/>
                  </a:lnTo>
                  <a:lnTo>
                    <a:pt x="144" y="149"/>
                  </a:lnTo>
                  <a:lnTo>
                    <a:pt x="147" y="149"/>
                  </a:lnTo>
                  <a:lnTo>
                    <a:pt x="149" y="151"/>
                  </a:lnTo>
                  <a:lnTo>
                    <a:pt x="149" y="156"/>
                  </a:lnTo>
                  <a:lnTo>
                    <a:pt x="162" y="156"/>
                  </a:lnTo>
                  <a:lnTo>
                    <a:pt x="167" y="154"/>
                  </a:lnTo>
                  <a:lnTo>
                    <a:pt x="172" y="149"/>
                  </a:lnTo>
                  <a:lnTo>
                    <a:pt x="175" y="149"/>
                  </a:lnTo>
                  <a:lnTo>
                    <a:pt x="175" y="159"/>
                  </a:lnTo>
                  <a:lnTo>
                    <a:pt x="172" y="169"/>
                  </a:lnTo>
                  <a:lnTo>
                    <a:pt x="175" y="171"/>
                  </a:lnTo>
                  <a:lnTo>
                    <a:pt x="177" y="174"/>
                  </a:lnTo>
                  <a:lnTo>
                    <a:pt x="180" y="174"/>
                  </a:lnTo>
                  <a:lnTo>
                    <a:pt x="182" y="174"/>
                  </a:lnTo>
                  <a:lnTo>
                    <a:pt x="187" y="171"/>
                  </a:lnTo>
                  <a:lnTo>
                    <a:pt x="190" y="171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1" name="Freeform 35"/>
            <p:cNvSpPr>
              <a:spLocks/>
            </p:cNvSpPr>
            <p:nvPr/>
          </p:nvSpPr>
          <p:spPr bwMode="auto">
            <a:xfrm>
              <a:off x="4757738" y="3398838"/>
              <a:ext cx="77787" cy="90487"/>
            </a:xfrm>
            <a:custGeom>
              <a:avLst/>
              <a:gdLst>
                <a:gd name="T0" fmla="*/ 2147483647 w 61"/>
                <a:gd name="T1" fmla="*/ 2147483647 h 71"/>
                <a:gd name="T2" fmla="*/ 2147483647 w 61"/>
                <a:gd name="T3" fmla="*/ 2147483647 h 71"/>
                <a:gd name="T4" fmla="*/ 2147483647 w 61"/>
                <a:gd name="T5" fmla="*/ 2147483647 h 71"/>
                <a:gd name="T6" fmla="*/ 2147483647 w 61"/>
                <a:gd name="T7" fmla="*/ 2147483647 h 71"/>
                <a:gd name="T8" fmla="*/ 2147483647 w 61"/>
                <a:gd name="T9" fmla="*/ 2147483647 h 71"/>
                <a:gd name="T10" fmla="*/ 2147483647 w 61"/>
                <a:gd name="T11" fmla="*/ 2147483647 h 71"/>
                <a:gd name="T12" fmla="*/ 2147483647 w 61"/>
                <a:gd name="T13" fmla="*/ 2147483647 h 71"/>
                <a:gd name="T14" fmla="*/ 2147483647 w 61"/>
                <a:gd name="T15" fmla="*/ 2147483647 h 71"/>
                <a:gd name="T16" fmla="*/ 2147483647 w 61"/>
                <a:gd name="T17" fmla="*/ 2147483647 h 71"/>
                <a:gd name="T18" fmla="*/ 2147483647 w 61"/>
                <a:gd name="T19" fmla="*/ 2147483647 h 71"/>
                <a:gd name="T20" fmla="*/ 2147483647 w 61"/>
                <a:gd name="T21" fmla="*/ 2147483647 h 71"/>
                <a:gd name="T22" fmla="*/ 2147483647 w 61"/>
                <a:gd name="T23" fmla="*/ 2147483647 h 71"/>
                <a:gd name="T24" fmla="*/ 2147483647 w 61"/>
                <a:gd name="T25" fmla="*/ 2147483647 h 71"/>
                <a:gd name="T26" fmla="*/ 2147483647 w 61"/>
                <a:gd name="T27" fmla="*/ 2147483647 h 71"/>
                <a:gd name="T28" fmla="*/ 2147483647 w 61"/>
                <a:gd name="T29" fmla="*/ 2147483647 h 71"/>
                <a:gd name="T30" fmla="*/ 2147483647 w 61"/>
                <a:gd name="T31" fmla="*/ 2147483647 h 71"/>
                <a:gd name="T32" fmla="*/ 2147483647 w 61"/>
                <a:gd name="T33" fmla="*/ 2147483647 h 71"/>
                <a:gd name="T34" fmla="*/ 2147483647 w 61"/>
                <a:gd name="T35" fmla="*/ 2147483647 h 71"/>
                <a:gd name="T36" fmla="*/ 2147483647 w 61"/>
                <a:gd name="T37" fmla="*/ 2147483647 h 71"/>
                <a:gd name="T38" fmla="*/ 2147483647 w 61"/>
                <a:gd name="T39" fmla="*/ 2147483647 h 71"/>
                <a:gd name="T40" fmla="*/ 2147483647 w 61"/>
                <a:gd name="T41" fmla="*/ 2147483647 h 71"/>
                <a:gd name="T42" fmla="*/ 2147483647 w 61"/>
                <a:gd name="T43" fmla="*/ 2147483647 h 71"/>
                <a:gd name="T44" fmla="*/ 2147483647 w 61"/>
                <a:gd name="T45" fmla="*/ 2147483647 h 71"/>
                <a:gd name="T46" fmla="*/ 2147483647 w 61"/>
                <a:gd name="T47" fmla="*/ 2147483647 h 71"/>
                <a:gd name="T48" fmla="*/ 0 w 61"/>
                <a:gd name="T49" fmla="*/ 2147483647 h 71"/>
                <a:gd name="T50" fmla="*/ 2147483647 w 61"/>
                <a:gd name="T51" fmla="*/ 2147483647 h 71"/>
                <a:gd name="T52" fmla="*/ 2147483647 w 61"/>
                <a:gd name="T53" fmla="*/ 2147483647 h 71"/>
                <a:gd name="T54" fmla="*/ 2147483647 w 61"/>
                <a:gd name="T55" fmla="*/ 2147483647 h 71"/>
                <a:gd name="T56" fmla="*/ 2147483647 w 61"/>
                <a:gd name="T57" fmla="*/ 2147483647 h 71"/>
                <a:gd name="T58" fmla="*/ 2147483647 w 61"/>
                <a:gd name="T59" fmla="*/ 2147483647 h 71"/>
                <a:gd name="T60" fmla="*/ 2147483647 w 61"/>
                <a:gd name="T61" fmla="*/ 2147483647 h 71"/>
                <a:gd name="T62" fmla="*/ 2147483647 w 61"/>
                <a:gd name="T63" fmla="*/ 2147483647 h 71"/>
                <a:gd name="T64" fmla="*/ 2147483647 w 61"/>
                <a:gd name="T65" fmla="*/ 2147483647 h 71"/>
                <a:gd name="T66" fmla="*/ 2147483647 w 61"/>
                <a:gd name="T67" fmla="*/ 2147483647 h 71"/>
                <a:gd name="T68" fmla="*/ 2147483647 w 61"/>
                <a:gd name="T69" fmla="*/ 2147483647 h 71"/>
                <a:gd name="T70" fmla="*/ 2147483647 w 61"/>
                <a:gd name="T71" fmla="*/ 2147483647 h 71"/>
                <a:gd name="T72" fmla="*/ 2147483647 w 61"/>
                <a:gd name="T73" fmla="*/ 2147483647 h 71"/>
                <a:gd name="T74" fmla="*/ 2147483647 w 61"/>
                <a:gd name="T75" fmla="*/ 2147483647 h 71"/>
                <a:gd name="T76" fmla="*/ 2147483647 w 61"/>
                <a:gd name="T77" fmla="*/ 2147483647 h 71"/>
                <a:gd name="T78" fmla="*/ 2147483647 w 61"/>
                <a:gd name="T79" fmla="*/ 0 h 71"/>
                <a:gd name="T80" fmla="*/ 2147483647 w 61"/>
                <a:gd name="T81" fmla="*/ 2147483647 h 71"/>
                <a:gd name="T82" fmla="*/ 2147483647 w 61"/>
                <a:gd name="T83" fmla="*/ 2147483647 h 7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61"/>
                <a:gd name="T127" fmla="*/ 0 h 71"/>
                <a:gd name="T128" fmla="*/ 61 w 61"/>
                <a:gd name="T129" fmla="*/ 71 h 7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61" h="71">
                  <a:moveTo>
                    <a:pt x="58" y="8"/>
                  </a:moveTo>
                  <a:lnTo>
                    <a:pt x="61" y="13"/>
                  </a:lnTo>
                  <a:lnTo>
                    <a:pt x="58" y="15"/>
                  </a:lnTo>
                  <a:lnTo>
                    <a:pt x="58" y="20"/>
                  </a:lnTo>
                  <a:lnTo>
                    <a:pt x="53" y="20"/>
                  </a:lnTo>
                  <a:lnTo>
                    <a:pt x="53" y="23"/>
                  </a:lnTo>
                  <a:lnTo>
                    <a:pt x="53" y="26"/>
                  </a:lnTo>
                  <a:lnTo>
                    <a:pt x="56" y="28"/>
                  </a:lnTo>
                  <a:lnTo>
                    <a:pt x="56" y="26"/>
                  </a:lnTo>
                  <a:lnTo>
                    <a:pt x="58" y="28"/>
                  </a:lnTo>
                  <a:lnTo>
                    <a:pt x="58" y="33"/>
                  </a:lnTo>
                  <a:lnTo>
                    <a:pt x="56" y="33"/>
                  </a:lnTo>
                  <a:lnTo>
                    <a:pt x="53" y="38"/>
                  </a:lnTo>
                  <a:lnTo>
                    <a:pt x="51" y="41"/>
                  </a:lnTo>
                  <a:lnTo>
                    <a:pt x="46" y="43"/>
                  </a:lnTo>
                  <a:lnTo>
                    <a:pt x="43" y="41"/>
                  </a:lnTo>
                  <a:lnTo>
                    <a:pt x="41" y="43"/>
                  </a:lnTo>
                  <a:lnTo>
                    <a:pt x="41" y="46"/>
                  </a:lnTo>
                  <a:lnTo>
                    <a:pt x="43" y="46"/>
                  </a:lnTo>
                  <a:lnTo>
                    <a:pt x="43" y="51"/>
                  </a:lnTo>
                  <a:lnTo>
                    <a:pt x="43" y="53"/>
                  </a:lnTo>
                  <a:lnTo>
                    <a:pt x="43" y="56"/>
                  </a:lnTo>
                  <a:lnTo>
                    <a:pt x="43" y="58"/>
                  </a:lnTo>
                  <a:lnTo>
                    <a:pt x="43" y="61"/>
                  </a:lnTo>
                  <a:lnTo>
                    <a:pt x="41" y="63"/>
                  </a:lnTo>
                  <a:lnTo>
                    <a:pt x="43" y="66"/>
                  </a:lnTo>
                  <a:lnTo>
                    <a:pt x="41" y="68"/>
                  </a:lnTo>
                  <a:lnTo>
                    <a:pt x="36" y="71"/>
                  </a:lnTo>
                  <a:lnTo>
                    <a:pt x="36" y="66"/>
                  </a:lnTo>
                  <a:lnTo>
                    <a:pt x="38" y="66"/>
                  </a:lnTo>
                  <a:lnTo>
                    <a:pt x="38" y="61"/>
                  </a:lnTo>
                  <a:lnTo>
                    <a:pt x="33" y="56"/>
                  </a:lnTo>
                  <a:lnTo>
                    <a:pt x="28" y="58"/>
                  </a:lnTo>
                  <a:lnTo>
                    <a:pt x="26" y="53"/>
                  </a:lnTo>
                  <a:lnTo>
                    <a:pt x="23" y="53"/>
                  </a:lnTo>
                  <a:lnTo>
                    <a:pt x="21" y="51"/>
                  </a:lnTo>
                  <a:lnTo>
                    <a:pt x="21" y="53"/>
                  </a:lnTo>
                  <a:lnTo>
                    <a:pt x="18" y="53"/>
                  </a:lnTo>
                  <a:lnTo>
                    <a:pt x="16" y="53"/>
                  </a:lnTo>
                  <a:lnTo>
                    <a:pt x="13" y="56"/>
                  </a:lnTo>
                  <a:lnTo>
                    <a:pt x="8" y="53"/>
                  </a:lnTo>
                  <a:lnTo>
                    <a:pt x="5" y="53"/>
                  </a:lnTo>
                  <a:lnTo>
                    <a:pt x="5" y="51"/>
                  </a:lnTo>
                  <a:lnTo>
                    <a:pt x="0" y="48"/>
                  </a:lnTo>
                  <a:lnTo>
                    <a:pt x="8" y="43"/>
                  </a:lnTo>
                  <a:lnTo>
                    <a:pt x="13" y="36"/>
                  </a:lnTo>
                  <a:lnTo>
                    <a:pt x="16" y="31"/>
                  </a:lnTo>
                  <a:lnTo>
                    <a:pt x="21" y="18"/>
                  </a:lnTo>
                  <a:lnTo>
                    <a:pt x="21" y="15"/>
                  </a:lnTo>
                  <a:lnTo>
                    <a:pt x="26" y="15"/>
                  </a:lnTo>
                  <a:lnTo>
                    <a:pt x="28" y="18"/>
                  </a:lnTo>
                  <a:lnTo>
                    <a:pt x="28" y="20"/>
                  </a:lnTo>
                  <a:lnTo>
                    <a:pt x="26" y="23"/>
                  </a:lnTo>
                  <a:lnTo>
                    <a:pt x="26" y="28"/>
                  </a:lnTo>
                  <a:lnTo>
                    <a:pt x="23" y="31"/>
                  </a:lnTo>
                  <a:lnTo>
                    <a:pt x="33" y="33"/>
                  </a:lnTo>
                  <a:lnTo>
                    <a:pt x="33" y="31"/>
                  </a:lnTo>
                  <a:lnTo>
                    <a:pt x="38" y="28"/>
                  </a:lnTo>
                  <a:lnTo>
                    <a:pt x="38" y="23"/>
                  </a:lnTo>
                  <a:lnTo>
                    <a:pt x="36" y="23"/>
                  </a:lnTo>
                  <a:lnTo>
                    <a:pt x="33" y="23"/>
                  </a:lnTo>
                  <a:lnTo>
                    <a:pt x="33" y="20"/>
                  </a:lnTo>
                  <a:lnTo>
                    <a:pt x="36" y="18"/>
                  </a:lnTo>
                  <a:lnTo>
                    <a:pt x="33" y="18"/>
                  </a:lnTo>
                  <a:lnTo>
                    <a:pt x="31" y="18"/>
                  </a:lnTo>
                  <a:lnTo>
                    <a:pt x="31" y="13"/>
                  </a:lnTo>
                  <a:lnTo>
                    <a:pt x="31" y="10"/>
                  </a:lnTo>
                  <a:lnTo>
                    <a:pt x="31" y="8"/>
                  </a:lnTo>
                  <a:lnTo>
                    <a:pt x="36" y="5"/>
                  </a:lnTo>
                  <a:lnTo>
                    <a:pt x="41" y="3"/>
                  </a:lnTo>
                  <a:lnTo>
                    <a:pt x="46" y="3"/>
                  </a:lnTo>
                  <a:lnTo>
                    <a:pt x="53" y="0"/>
                  </a:lnTo>
                  <a:lnTo>
                    <a:pt x="53" y="5"/>
                  </a:lnTo>
                  <a:lnTo>
                    <a:pt x="56" y="5"/>
                  </a:lnTo>
                  <a:lnTo>
                    <a:pt x="58" y="8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2" name="Freeform 36"/>
            <p:cNvSpPr>
              <a:spLocks/>
            </p:cNvSpPr>
            <p:nvPr/>
          </p:nvSpPr>
          <p:spPr bwMode="auto">
            <a:xfrm>
              <a:off x="4738688" y="3463925"/>
              <a:ext cx="77787" cy="63500"/>
            </a:xfrm>
            <a:custGeom>
              <a:avLst/>
              <a:gdLst>
                <a:gd name="T0" fmla="*/ 2147483647 w 61"/>
                <a:gd name="T1" fmla="*/ 2147483647 h 50"/>
                <a:gd name="T2" fmla="*/ 2147483647 w 61"/>
                <a:gd name="T3" fmla="*/ 2147483647 h 50"/>
                <a:gd name="T4" fmla="*/ 2147483647 w 61"/>
                <a:gd name="T5" fmla="*/ 2147483647 h 50"/>
                <a:gd name="T6" fmla="*/ 2147483647 w 61"/>
                <a:gd name="T7" fmla="*/ 2147483647 h 50"/>
                <a:gd name="T8" fmla="*/ 2147483647 w 61"/>
                <a:gd name="T9" fmla="*/ 2147483647 h 50"/>
                <a:gd name="T10" fmla="*/ 2147483647 w 61"/>
                <a:gd name="T11" fmla="*/ 2147483647 h 50"/>
                <a:gd name="T12" fmla="*/ 2147483647 w 61"/>
                <a:gd name="T13" fmla="*/ 2147483647 h 50"/>
                <a:gd name="T14" fmla="*/ 2147483647 w 61"/>
                <a:gd name="T15" fmla="*/ 2147483647 h 50"/>
                <a:gd name="T16" fmla="*/ 2147483647 w 61"/>
                <a:gd name="T17" fmla="*/ 2147483647 h 50"/>
                <a:gd name="T18" fmla="*/ 2147483647 w 61"/>
                <a:gd name="T19" fmla="*/ 2147483647 h 50"/>
                <a:gd name="T20" fmla="*/ 2147483647 w 61"/>
                <a:gd name="T21" fmla="*/ 2147483647 h 50"/>
                <a:gd name="T22" fmla="*/ 2147483647 w 61"/>
                <a:gd name="T23" fmla="*/ 2147483647 h 50"/>
                <a:gd name="T24" fmla="*/ 2147483647 w 61"/>
                <a:gd name="T25" fmla="*/ 2147483647 h 50"/>
                <a:gd name="T26" fmla="*/ 2147483647 w 61"/>
                <a:gd name="T27" fmla="*/ 2147483647 h 50"/>
                <a:gd name="T28" fmla="*/ 2147483647 w 61"/>
                <a:gd name="T29" fmla="*/ 2147483647 h 50"/>
                <a:gd name="T30" fmla="*/ 2147483647 w 61"/>
                <a:gd name="T31" fmla="*/ 2147483647 h 50"/>
                <a:gd name="T32" fmla="*/ 2147483647 w 61"/>
                <a:gd name="T33" fmla="*/ 2147483647 h 50"/>
                <a:gd name="T34" fmla="*/ 2147483647 w 61"/>
                <a:gd name="T35" fmla="*/ 2147483647 h 50"/>
                <a:gd name="T36" fmla="*/ 2147483647 w 61"/>
                <a:gd name="T37" fmla="*/ 2147483647 h 50"/>
                <a:gd name="T38" fmla="*/ 2147483647 w 61"/>
                <a:gd name="T39" fmla="*/ 2147483647 h 50"/>
                <a:gd name="T40" fmla="*/ 2147483647 w 61"/>
                <a:gd name="T41" fmla="*/ 2147483647 h 50"/>
                <a:gd name="T42" fmla="*/ 2147483647 w 61"/>
                <a:gd name="T43" fmla="*/ 2147483647 h 50"/>
                <a:gd name="T44" fmla="*/ 2147483647 w 61"/>
                <a:gd name="T45" fmla="*/ 2147483647 h 50"/>
                <a:gd name="T46" fmla="*/ 2147483647 w 61"/>
                <a:gd name="T47" fmla="*/ 2147483647 h 50"/>
                <a:gd name="T48" fmla="*/ 2147483647 w 61"/>
                <a:gd name="T49" fmla="*/ 2147483647 h 50"/>
                <a:gd name="T50" fmla="*/ 2147483647 w 61"/>
                <a:gd name="T51" fmla="*/ 2147483647 h 50"/>
                <a:gd name="T52" fmla="*/ 2147483647 w 61"/>
                <a:gd name="T53" fmla="*/ 2147483647 h 50"/>
                <a:gd name="T54" fmla="*/ 2147483647 w 61"/>
                <a:gd name="T55" fmla="*/ 2147483647 h 50"/>
                <a:gd name="T56" fmla="*/ 2147483647 w 61"/>
                <a:gd name="T57" fmla="*/ 2147483647 h 50"/>
                <a:gd name="T58" fmla="*/ 2147483647 w 61"/>
                <a:gd name="T59" fmla="*/ 2147483647 h 50"/>
                <a:gd name="T60" fmla="*/ 2147483647 w 61"/>
                <a:gd name="T61" fmla="*/ 2147483647 h 50"/>
                <a:gd name="T62" fmla="*/ 0 w 61"/>
                <a:gd name="T63" fmla="*/ 2147483647 h 5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1"/>
                <a:gd name="T97" fmla="*/ 0 h 50"/>
                <a:gd name="T98" fmla="*/ 61 w 61"/>
                <a:gd name="T99" fmla="*/ 50 h 5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1" h="50">
                  <a:moveTo>
                    <a:pt x="0" y="10"/>
                  </a:moveTo>
                  <a:lnTo>
                    <a:pt x="8" y="5"/>
                  </a:lnTo>
                  <a:lnTo>
                    <a:pt x="13" y="2"/>
                  </a:lnTo>
                  <a:lnTo>
                    <a:pt x="15" y="5"/>
                  </a:lnTo>
                  <a:lnTo>
                    <a:pt x="18" y="5"/>
                  </a:lnTo>
                  <a:lnTo>
                    <a:pt x="20" y="2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8" y="2"/>
                  </a:lnTo>
                  <a:lnTo>
                    <a:pt x="41" y="2"/>
                  </a:lnTo>
                  <a:lnTo>
                    <a:pt x="43" y="7"/>
                  </a:lnTo>
                  <a:lnTo>
                    <a:pt x="48" y="5"/>
                  </a:lnTo>
                  <a:lnTo>
                    <a:pt x="53" y="10"/>
                  </a:lnTo>
                  <a:lnTo>
                    <a:pt x="53" y="15"/>
                  </a:lnTo>
                  <a:lnTo>
                    <a:pt x="51" y="15"/>
                  </a:lnTo>
                  <a:lnTo>
                    <a:pt x="51" y="20"/>
                  </a:lnTo>
                  <a:lnTo>
                    <a:pt x="56" y="17"/>
                  </a:lnTo>
                  <a:lnTo>
                    <a:pt x="58" y="20"/>
                  </a:lnTo>
                  <a:lnTo>
                    <a:pt x="61" y="25"/>
                  </a:lnTo>
                  <a:lnTo>
                    <a:pt x="61" y="30"/>
                  </a:lnTo>
                  <a:lnTo>
                    <a:pt x="58" y="35"/>
                  </a:lnTo>
                  <a:lnTo>
                    <a:pt x="56" y="33"/>
                  </a:lnTo>
                  <a:lnTo>
                    <a:pt x="56" y="35"/>
                  </a:lnTo>
                  <a:lnTo>
                    <a:pt x="53" y="35"/>
                  </a:lnTo>
                  <a:lnTo>
                    <a:pt x="51" y="40"/>
                  </a:lnTo>
                  <a:lnTo>
                    <a:pt x="51" y="43"/>
                  </a:lnTo>
                  <a:lnTo>
                    <a:pt x="53" y="45"/>
                  </a:lnTo>
                  <a:lnTo>
                    <a:pt x="53" y="50"/>
                  </a:lnTo>
                  <a:lnTo>
                    <a:pt x="53" y="48"/>
                  </a:lnTo>
                  <a:lnTo>
                    <a:pt x="48" y="50"/>
                  </a:lnTo>
                  <a:lnTo>
                    <a:pt x="46" y="48"/>
                  </a:lnTo>
                  <a:lnTo>
                    <a:pt x="43" y="45"/>
                  </a:lnTo>
                  <a:lnTo>
                    <a:pt x="41" y="43"/>
                  </a:lnTo>
                  <a:lnTo>
                    <a:pt x="38" y="43"/>
                  </a:lnTo>
                  <a:lnTo>
                    <a:pt x="38" y="40"/>
                  </a:lnTo>
                  <a:lnTo>
                    <a:pt x="38" y="38"/>
                  </a:lnTo>
                  <a:lnTo>
                    <a:pt x="38" y="35"/>
                  </a:lnTo>
                  <a:lnTo>
                    <a:pt x="36" y="35"/>
                  </a:lnTo>
                  <a:lnTo>
                    <a:pt x="36" y="38"/>
                  </a:lnTo>
                  <a:lnTo>
                    <a:pt x="31" y="38"/>
                  </a:lnTo>
                  <a:lnTo>
                    <a:pt x="28" y="40"/>
                  </a:lnTo>
                  <a:lnTo>
                    <a:pt x="25" y="38"/>
                  </a:lnTo>
                  <a:lnTo>
                    <a:pt x="28" y="35"/>
                  </a:lnTo>
                  <a:lnTo>
                    <a:pt x="25" y="35"/>
                  </a:lnTo>
                  <a:lnTo>
                    <a:pt x="28" y="30"/>
                  </a:lnTo>
                  <a:lnTo>
                    <a:pt x="25" y="30"/>
                  </a:lnTo>
                  <a:lnTo>
                    <a:pt x="20" y="28"/>
                  </a:lnTo>
                  <a:lnTo>
                    <a:pt x="18" y="30"/>
                  </a:lnTo>
                  <a:lnTo>
                    <a:pt x="18" y="25"/>
                  </a:lnTo>
                  <a:lnTo>
                    <a:pt x="15" y="25"/>
                  </a:lnTo>
                  <a:lnTo>
                    <a:pt x="13" y="25"/>
                  </a:lnTo>
                  <a:lnTo>
                    <a:pt x="10" y="20"/>
                  </a:lnTo>
                  <a:lnTo>
                    <a:pt x="10" y="17"/>
                  </a:lnTo>
                  <a:lnTo>
                    <a:pt x="8" y="20"/>
                  </a:lnTo>
                  <a:lnTo>
                    <a:pt x="5" y="20"/>
                  </a:lnTo>
                  <a:lnTo>
                    <a:pt x="3" y="15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3" name="Freeform 37"/>
            <p:cNvSpPr>
              <a:spLocks noEditPoints="1"/>
            </p:cNvSpPr>
            <p:nvPr/>
          </p:nvSpPr>
          <p:spPr bwMode="auto">
            <a:xfrm>
              <a:off x="4591050" y="3476625"/>
              <a:ext cx="288925" cy="285750"/>
            </a:xfrm>
            <a:custGeom>
              <a:avLst/>
              <a:gdLst>
                <a:gd name="T0" fmla="*/ 2147483647 w 227"/>
                <a:gd name="T1" fmla="*/ 2147483647 h 225"/>
                <a:gd name="T2" fmla="*/ 2147483647 w 227"/>
                <a:gd name="T3" fmla="*/ 2147483647 h 225"/>
                <a:gd name="T4" fmla="*/ 2147483647 w 227"/>
                <a:gd name="T5" fmla="*/ 2147483647 h 225"/>
                <a:gd name="T6" fmla="*/ 2147483647 w 227"/>
                <a:gd name="T7" fmla="*/ 2147483647 h 225"/>
                <a:gd name="T8" fmla="*/ 2147483647 w 227"/>
                <a:gd name="T9" fmla="*/ 2147483647 h 225"/>
                <a:gd name="T10" fmla="*/ 2147483647 w 227"/>
                <a:gd name="T11" fmla="*/ 2147483647 h 225"/>
                <a:gd name="T12" fmla="*/ 2147483647 w 227"/>
                <a:gd name="T13" fmla="*/ 2147483647 h 225"/>
                <a:gd name="T14" fmla="*/ 2147483647 w 227"/>
                <a:gd name="T15" fmla="*/ 2147483647 h 225"/>
                <a:gd name="T16" fmla="*/ 2147483647 w 227"/>
                <a:gd name="T17" fmla="*/ 2147483647 h 225"/>
                <a:gd name="T18" fmla="*/ 2147483647 w 227"/>
                <a:gd name="T19" fmla="*/ 2147483647 h 225"/>
                <a:gd name="T20" fmla="*/ 2147483647 w 227"/>
                <a:gd name="T21" fmla="*/ 2147483647 h 225"/>
                <a:gd name="T22" fmla="*/ 2147483647 w 227"/>
                <a:gd name="T23" fmla="*/ 2147483647 h 225"/>
                <a:gd name="T24" fmla="*/ 2147483647 w 227"/>
                <a:gd name="T25" fmla="*/ 2147483647 h 225"/>
                <a:gd name="T26" fmla="*/ 2147483647 w 227"/>
                <a:gd name="T27" fmla="*/ 2147483647 h 225"/>
                <a:gd name="T28" fmla="*/ 2147483647 w 227"/>
                <a:gd name="T29" fmla="*/ 2147483647 h 225"/>
                <a:gd name="T30" fmla="*/ 2147483647 w 227"/>
                <a:gd name="T31" fmla="*/ 2147483647 h 225"/>
                <a:gd name="T32" fmla="*/ 2147483647 w 227"/>
                <a:gd name="T33" fmla="*/ 2147483647 h 225"/>
                <a:gd name="T34" fmla="*/ 2147483647 w 227"/>
                <a:gd name="T35" fmla="*/ 2147483647 h 225"/>
                <a:gd name="T36" fmla="*/ 2147483647 w 227"/>
                <a:gd name="T37" fmla="*/ 2147483647 h 225"/>
                <a:gd name="T38" fmla="*/ 2147483647 w 227"/>
                <a:gd name="T39" fmla="*/ 2147483647 h 225"/>
                <a:gd name="T40" fmla="*/ 2147483647 w 227"/>
                <a:gd name="T41" fmla="*/ 2147483647 h 225"/>
                <a:gd name="T42" fmla="*/ 2147483647 w 227"/>
                <a:gd name="T43" fmla="*/ 2147483647 h 225"/>
                <a:gd name="T44" fmla="*/ 2147483647 w 227"/>
                <a:gd name="T45" fmla="*/ 2147483647 h 225"/>
                <a:gd name="T46" fmla="*/ 2147483647 w 227"/>
                <a:gd name="T47" fmla="*/ 2147483647 h 225"/>
                <a:gd name="T48" fmla="*/ 2147483647 w 227"/>
                <a:gd name="T49" fmla="*/ 2147483647 h 225"/>
                <a:gd name="T50" fmla="*/ 2147483647 w 227"/>
                <a:gd name="T51" fmla="*/ 2147483647 h 225"/>
                <a:gd name="T52" fmla="*/ 2147483647 w 227"/>
                <a:gd name="T53" fmla="*/ 2147483647 h 225"/>
                <a:gd name="T54" fmla="*/ 2147483647 w 227"/>
                <a:gd name="T55" fmla="*/ 0 h 225"/>
                <a:gd name="T56" fmla="*/ 2147483647 w 227"/>
                <a:gd name="T57" fmla="*/ 2147483647 h 225"/>
                <a:gd name="T58" fmla="*/ 2147483647 w 227"/>
                <a:gd name="T59" fmla="*/ 2147483647 h 225"/>
                <a:gd name="T60" fmla="*/ 2147483647 w 227"/>
                <a:gd name="T61" fmla="*/ 2147483647 h 225"/>
                <a:gd name="T62" fmla="*/ 2147483647 w 227"/>
                <a:gd name="T63" fmla="*/ 2147483647 h 225"/>
                <a:gd name="T64" fmla="*/ 2147483647 w 227"/>
                <a:gd name="T65" fmla="*/ 2147483647 h 225"/>
                <a:gd name="T66" fmla="*/ 2147483647 w 227"/>
                <a:gd name="T67" fmla="*/ 2147483647 h 225"/>
                <a:gd name="T68" fmla="*/ 2147483647 w 227"/>
                <a:gd name="T69" fmla="*/ 2147483647 h 225"/>
                <a:gd name="T70" fmla="*/ 2147483647 w 227"/>
                <a:gd name="T71" fmla="*/ 2147483647 h 225"/>
                <a:gd name="T72" fmla="*/ 2147483647 w 227"/>
                <a:gd name="T73" fmla="*/ 2147483647 h 225"/>
                <a:gd name="T74" fmla="*/ 2147483647 w 227"/>
                <a:gd name="T75" fmla="*/ 2147483647 h 225"/>
                <a:gd name="T76" fmla="*/ 2147483647 w 227"/>
                <a:gd name="T77" fmla="*/ 2147483647 h 225"/>
                <a:gd name="T78" fmla="*/ 2147483647 w 227"/>
                <a:gd name="T79" fmla="*/ 2147483647 h 225"/>
                <a:gd name="T80" fmla="*/ 2147483647 w 227"/>
                <a:gd name="T81" fmla="*/ 2147483647 h 225"/>
                <a:gd name="T82" fmla="*/ 2147483647 w 227"/>
                <a:gd name="T83" fmla="*/ 2147483647 h 225"/>
                <a:gd name="T84" fmla="*/ 2147483647 w 227"/>
                <a:gd name="T85" fmla="*/ 2147483647 h 225"/>
                <a:gd name="T86" fmla="*/ 2147483647 w 227"/>
                <a:gd name="T87" fmla="*/ 2147483647 h 225"/>
                <a:gd name="T88" fmla="*/ 2147483647 w 227"/>
                <a:gd name="T89" fmla="*/ 2147483647 h 225"/>
                <a:gd name="T90" fmla="*/ 2147483647 w 227"/>
                <a:gd name="T91" fmla="*/ 2147483647 h 225"/>
                <a:gd name="T92" fmla="*/ 2147483647 w 227"/>
                <a:gd name="T93" fmla="*/ 2147483647 h 225"/>
                <a:gd name="T94" fmla="*/ 2147483647 w 227"/>
                <a:gd name="T95" fmla="*/ 2147483647 h 225"/>
                <a:gd name="T96" fmla="*/ 2147483647 w 227"/>
                <a:gd name="T97" fmla="*/ 2147483647 h 225"/>
                <a:gd name="T98" fmla="*/ 2147483647 w 227"/>
                <a:gd name="T99" fmla="*/ 2147483647 h 225"/>
                <a:gd name="T100" fmla="*/ 2147483647 w 227"/>
                <a:gd name="T101" fmla="*/ 2147483647 h 225"/>
                <a:gd name="T102" fmla="*/ 2147483647 w 227"/>
                <a:gd name="T103" fmla="*/ 2147483647 h 225"/>
                <a:gd name="T104" fmla="*/ 2147483647 w 227"/>
                <a:gd name="T105" fmla="*/ 2147483647 h 225"/>
                <a:gd name="T106" fmla="*/ 2147483647 w 227"/>
                <a:gd name="T107" fmla="*/ 2147483647 h 225"/>
                <a:gd name="T108" fmla="*/ 2147483647 w 227"/>
                <a:gd name="T109" fmla="*/ 2147483647 h 225"/>
                <a:gd name="T110" fmla="*/ 2147483647 w 227"/>
                <a:gd name="T111" fmla="*/ 2147483647 h 225"/>
                <a:gd name="T112" fmla="*/ 2147483647 w 227"/>
                <a:gd name="T113" fmla="*/ 2147483647 h 225"/>
                <a:gd name="T114" fmla="*/ 2147483647 w 227"/>
                <a:gd name="T115" fmla="*/ 2147483647 h 225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27"/>
                <a:gd name="T175" fmla="*/ 0 h 225"/>
                <a:gd name="T176" fmla="*/ 227 w 227"/>
                <a:gd name="T177" fmla="*/ 225 h 225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27" h="225">
                  <a:moveTo>
                    <a:pt x="225" y="189"/>
                  </a:moveTo>
                  <a:lnTo>
                    <a:pt x="227" y="192"/>
                  </a:lnTo>
                  <a:lnTo>
                    <a:pt x="227" y="194"/>
                  </a:lnTo>
                  <a:lnTo>
                    <a:pt x="227" y="199"/>
                  </a:lnTo>
                  <a:lnTo>
                    <a:pt x="227" y="202"/>
                  </a:lnTo>
                  <a:lnTo>
                    <a:pt x="227" y="209"/>
                  </a:lnTo>
                  <a:lnTo>
                    <a:pt x="225" y="212"/>
                  </a:lnTo>
                  <a:lnTo>
                    <a:pt x="225" y="220"/>
                  </a:lnTo>
                  <a:lnTo>
                    <a:pt x="222" y="225"/>
                  </a:lnTo>
                  <a:lnTo>
                    <a:pt x="220" y="225"/>
                  </a:lnTo>
                  <a:lnTo>
                    <a:pt x="220" y="222"/>
                  </a:lnTo>
                  <a:lnTo>
                    <a:pt x="217" y="222"/>
                  </a:lnTo>
                  <a:lnTo>
                    <a:pt x="215" y="220"/>
                  </a:lnTo>
                  <a:lnTo>
                    <a:pt x="217" y="217"/>
                  </a:lnTo>
                  <a:lnTo>
                    <a:pt x="215" y="217"/>
                  </a:lnTo>
                  <a:lnTo>
                    <a:pt x="215" y="214"/>
                  </a:lnTo>
                  <a:lnTo>
                    <a:pt x="215" y="212"/>
                  </a:lnTo>
                  <a:lnTo>
                    <a:pt x="212" y="214"/>
                  </a:lnTo>
                  <a:lnTo>
                    <a:pt x="212" y="212"/>
                  </a:lnTo>
                  <a:lnTo>
                    <a:pt x="215" y="209"/>
                  </a:lnTo>
                  <a:lnTo>
                    <a:pt x="212" y="207"/>
                  </a:lnTo>
                  <a:lnTo>
                    <a:pt x="215" y="204"/>
                  </a:lnTo>
                  <a:lnTo>
                    <a:pt x="212" y="204"/>
                  </a:lnTo>
                  <a:lnTo>
                    <a:pt x="215" y="199"/>
                  </a:lnTo>
                  <a:lnTo>
                    <a:pt x="217" y="197"/>
                  </a:lnTo>
                  <a:lnTo>
                    <a:pt x="220" y="197"/>
                  </a:lnTo>
                  <a:lnTo>
                    <a:pt x="222" y="197"/>
                  </a:lnTo>
                  <a:lnTo>
                    <a:pt x="225" y="194"/>
                  </a:lnTo>
                  <a:lnTo>
                    <a:pt x="225" y="192"/>
                  </a:lnTo>
                  <a:lnTo>
                    <a:pt x="225" y="189"/>
                  </a:lnTo>
                  <a:close/>
                  <a:moveTo>
                    <a:pt x="45" y="182"/>
                  </a:moveTo>
                  <a:lnTo>
                    <a:pt x="48" y="182"/>
                  </a:lnTo>
                  <a:lnTo>
                    <a:pt x="50" y="177"/>
                  </a:lnTo>
                  <a:lnTo>
                    <a:pt x="56" y="154"/>
                  </a:lnTo>
                  <a:lnTo>
                    <a:pt x="58" y="154"/>
                  </a:lnTo>
                  <a:lnTo>
                    <a:pt x="58" y="151"/>
                  </a:lnTo>
                  <a:lnTo>
                    <a:pt x="56" y="154"/>
                  </a:lnTo>
                  <a:lnTo>
                    <a:pt x="56" y="141"/>
                  </a:lnTo>
                  <a:lnTo>
                    <a:pt x="58" y="134"/>
                  </a:lnTo>
                  <a:lnTo>
                    <a:pt x="58" y="136"/>
                  </a:lnTo>
                  <a:lnTo>
                    <a:pt x="63" y="139"/>
                  </a:lnTo>
                  <a:lnTo>
                    <a:pt x="63" y="141"/>
                  </a:lnTo>
                  <a:lnTo>
                    <a:pt x="66" y="144"/>
                  </a:lnTo>
                  <a:lnTo>
                    <a:pt x="63" y="139"/>
                  </a:lnTo>
                  <a:lnTo>
                    <a:pt x="58" y="131"/>
                  </a:lnTo>
                  <a:lnTo>
                    <a:pt x="56" y="129"/>
                  </a:lnTo>
                  <a:lnTo>
                    <a:pt x="56" y="126"/>
                  </a:lnTo>
                  <a:lnTo>
                    <a:pt x="61" y="121"/>
                  </a:lnTo>
                  <a:lnTo>
                    <a:pt x="58" y="119"/>
                  </a:lnTo>
                  <a:lnTo>
                    <a:pt x="56" y="116"/>
                  </a:lnTo>
                  <a:lnTo>
                    <a:pt x="53" y="113"/>
                  </a:lnTo>
                  <a:lnTo>
                    <a:pt x="50" y="111"/>
                  </a:lnTo>
                  <a:lnTo>
                    <a:pt x="45" y="106"/>
                  </a:lnTo>
                  <a:lnTo>
                    <a:pt x="43" y="103"/>
                  </a:lnTo>
                  <a:lnTo>
                    <a:pt x="45" y="98"/>
                  </a:lnTo>
                  <a:lnTo>
                    <a:pt x="43" y="96"/>
                  </a:lnTo>
                  <a:lnTo>
                    <a:pt x="40" y="96"/>
                  </a:lnTo>
                  <a:lnTo>
                    <a:pt x="38" y="93"/>
                  </a:lnTo>
                  <a:lnTo>
                    <a:pt x="35" y="91"/>
                  </a:lnTo>
                  <a:lnTo>
                    <a:pt x="38" y="88"/>
                  </a:lnTo>
                  <a:lnTo>
                    <a:pt x="35" y="86"/>
                  </a:lnTo>
                  <a:lnTo>
                    <a:pt x="30" y="88"/>
                  </a:lnTo>
                  <a:lnTo>
                    <a:pt x="28" y="86"/>
                  </a:lnTo>
                  <a:lnTo>
                    <a:pt x="23" y="83"/>
                  </a:lnTo>
                  <a:lnTo>
                    <a:pt x="18" y="81"/>
                  </a:lnTo>
                  <a:lnTo>
                    <a:pt x="15" y="81"/>
                  </a:lnTo>
                  <a:lnTo>
                    <a:pt x="13" y="78"/>
                  </a:lnTo>
                  <a:lnTo>
                    <a:pt x="7" y="81"/>
                  </a:lnTo>
                  <a:lnTo>
                    <a:pt x="7" y="78"/>
                  </a:lnTo>
                  <a:lnTo>
                    <a:pt x="5" y="76"/>
                  </a:lnTo>
                  <a:lnTo>
                    <a:pt x="2" y="76"/>
                  </a:lnTo>
                  <a:lnTo>
                    <a:pt x="2" y="73"/>
                  </a:lnTo>
                  <a:lnTo>
                    <a:pt x="7" y="73"/>
                  </a:lnTo>
                  <a:lnTo>
                    <a:pt x="7" y="71"/>
                  </a:lnTo>
                  <a:lnTo>
                    <a:pt x="2" y="71"/>
                  </a:lnTo>
                  <a:lnTo>
                    <a:pt x="7" y="68"/>
                  </a:lnTo>
                  <a:lnTo>
                    <a:pt x="7" y="66"/>
                  </a:lnTo>
                  <a:lnTo>
                    <a:pt x="5" y="66"/>
                  </a:lnTo>
                  <a:lnTo>
                    <a:pt x="2" y="66"/>
                  </a:lnTo>
                  <a:lnTo>
                    <a:pt x="0" y="68"/>
                  </a:lnTo>
                  <a:lnTo>
                    <a:pt x="0" y="63"/>
                  </a:lnTo>
                  <a:lnTo>
                    <a:pt x="2" y="63"/>
                  </a:lnTo>
                  <a:lnTo>
                    <a:pt x="5" y="60"/>
                  </a:lnTo>
                  <a:lnTo>
                    <a:pt x="7" y="60"/>
                  </a:lnTo>
                  <a:lnTo>
                    <a:pt x="13" y="58"/>
                  </a:lnTo>
                  <a:lnTo>
                    <a:pt x="15" y="60"/>
                  </a:lnTo>
                  <a:lnTo>
                    <a:pt x="15" y="58"/>
                  </a:lnTo>
                  <a:lnTo>
                    <a:pt x="20" y="58"/>
                  </a:lnTo>
                  <a:lnTo>
                    <a:pt x="20" y="55"/>
                  </a:lnTo>
                  <a:lnTo>
                    <a:pt x="23" y="55"/>
                  </a:lnTo>
                  <a:lnTo>
                    <a:pt x="28" y="55"/>
                  </a:lnTo>
                  <a:lnTo>
                    <a:pt x="30" y="58"/>
                  </a:lnTo>
                  <a:lnTo>
                    <a:pt x="33" y="60"/>
                  </a:lnTo>
                  <a:lnTo>
                    <a:pt x="35" y="63"/>
                  </a:lnTo>
                  <a:lnTo>
                    <a:pt x="40" y="60"/>
                  </a:lnTo>
                  <a:lnTo>
                    <a:pt x="43" y="60"/>
                  </a:lnTo>
                  <a:lnTo>
                    <a:pt x="45" y="58"/>
                  </a:lnTo>
                  <a:lnTo>
                    <a:pt x="48" y="60"/>
                  </a:lnTo>
                  <a:lnTo>
                    <a:pt x="50" y="60"/>
                  </a:lnTo>
                  <a:lnTo>
                    <a:pt x="53" y="60"/>
                  </a:lnTo>
                  <a:lnTo>
                    <a:pt x="50" y="58"/>
                  </a:lnTo>
                  <a:lnTo>
                    <a:pt x="50" y="55"/>
                  </a:lnTo>
                  <a:lnTo>
                    <a:pt x="50" y="50"/>
                  </a:lnTo>
                  <a:lnTo>
                    <a:pt x="50" y="45"/>
                  </a:lnTo>
                  <a:lnTo>
                    <a:pt x="45" y="38"/>
                  </a:lnTo>
                  <a:lnTo>
                    <a:pt x="45" y="35"/>
                  </a:lnTo>
                  <a:lnTo>
                    <a:pt x="53" y="35"/>
                  </a:lnTo>
                  <a:lnTo>
                    <a:pt x="56" y="35"/>
                  </a:lnTo>
                  <a:lnTo>
                    <a:pt x="56" y="38"/>
                  </a:lnTo>
                  <a:lnTo>
                    <a:pt x="58" y="43"/>
                  </a:lnTo>
                  <a:lnTo>
                    <a:pt x="61" y="43"/>
                  </a:lnTo>
                  <a:lnTo>
                    <a:pt x="68" y="43"/>
                  </a:lnTo>
                  <a:lnTo>
                    <a:pt x="73" y="45"/>
                  </a:lnTo>
                  <a:lnTo>
                    <a:pt x="76" y="43"/>
                  </a:lnTo>
                  <a:lnTo>
                    <a:pt x="81" y="40"/>
                  </a:lnTo>
                  <a:lnTo>
                    <a:pt x="78" y="40"/>
                  </a:lnTo>
                  <a:lnTo>
                    <a:pt x="78" y="38"/>
                  </a:lnTo>
                  <a:lnTo>
                    <a:pt x="78" y="35"/>
                  </a:lnTo>
                  <a:lnTo>
                    <a:pt x="86" y="33"/>
                  </a:lnTo>
                  <a:lnTo>
                    <a:pt x="91" y="30"/>
                  </a:lnTo>
                  <a:lnTo>
                    <a:pt x="96" y="28"/>
                  </a:lnTo>
                  <a:lnTo>
                    <a:pt x="98" y="25"/>
                  </a:lnTo>
                  <a:lnTo>
                    <a:pt x="101" y="23"/>
                  </a:lnTo>
                  <a:lnTo>
                    <a:pt x="101" y="13"/>
                  </a:lnTo>
                  <a:lnTo>
                    <a:pt x="101" y="7"/>
                  </a:lnTo>
                  <a:lnTo>
                    <a:pt x="106" y="5"/>
                  </a:lnTo>
                  <a:lnTo>
                    <a:pt x="109" y="2"/>
                  </a:lnTo>
                  <a:lnTo>
                    <a:pt x="116" y="0"/>
                  </a:lnTo>
                  <a:lnTo>
                    <a:pt x="119" y="5"/>
                  </a:lnTo>
                  <a:lnTo>
                    <a:pt x="121" y="10"/>
                  </a:lnTo>
                  <a:lnTo>
                    <a:pt x="124" y="10"/>
                  </a:lnTo>
                  <a:lnTo>
                    <a:pt x="126" y="7"/>
                  </a:lnTo>
                  <a:lnTo>
                    <a:pt x="126" y="10"/>
                  </a:lnTo>
                  <a:lnTo>
                    <a:pt x="129" y="15"/>
                  </a:lnTo>
                  <a:lnTo>
                    <a:pt x="131" y="15"/>
                  </a:lnTo>
                  <a:lnTo>
                    <a:pt x="134" y="15"/>
                  </a:lnTo>
                  <a:lnTo>
                    <a:pt x="134" y="20"/>
                  </a:lnTo>
                  <a:lnTo>
                    <a:pt x="136" y="18"/>
                  </a:lnTo>
                  <a:lnTo>
                    <a:pt x="141" y="20"/>
                  </a:lnTo>
                  <a:lnTo>
                    <a:pt x="144" y="20"/>
                  </a:lnTo>
                  <a:lnTo>
                    <a:pt x="141" y="25"/>
                  </a:lnTo>
                  <a:lnTo>
                    <a:pt x="144" y="25"/>
                  </a:lnTo>
                  <a:lnTo>
                    <a:pt x="141" y="28"/>
                  </a:lnTo>
                  <a:lnTo>
                    <a:pt x="144" y="30"/>
                  </a:lnTo>
                  <a:lnTo>
                    <a:pt x="147" y="28"/>
                  </a:lnTo>
                  <a:lnTo>
                    <a:pt x="152" y="28"/>
                  </a:lnTo>
                  <a:lnTo>
                    <a:pt x="152" y="25"/>
                  </a:lnTo>
                  <a:lnTo>
                    <a:pt x="154" y="25"/>
                  </a:lnTo>
                  <a:lnTo>
                    <a:pt x="154" y="28"/>
                  </a:lnTo>
                  <a:lnTo>
                    <a:pt x="154" y="30"/>
                  </a:lnTo>
                  <a:lnTo>
                    <a:pt x="154" y="33"/>
                  </a:lnTo>
                  <a:lnTo>
                    <a:pt x="157" y="33"/>
                  </a:lnTo>
                  <a:lnTo>
                    <a:pt x="159" y="35"/>
                  </a:lnTo>
                  <a:lnTo>
                    <a:pt x="162" y="38"/>
                  </a:lnTo>
                  <a:lnTo>
                    <a:pt x="164" y="40"/>
                  </a:lnTo>
                  <a:lnTo>
                    <a:pt x="169" y="38"/>
                  </a:lnTo>
                  <a:lnTo>
                    <a:pt x="169" y="40"/>
                  </a:lnTo>
                  <a:lnTo>
                    <a:pt x="174" y="40"/>
                  </a:lnTo>
                  <a:lnTo>
                    <a:pt x="177" y="40"/>
                  </a:lnTo>
                  <a:lnTo>
                    <a:pt x="179" y="40"/>
                  </a:lnTo>
                  <a:lnTo>
                    <a:pt x="182" y="45"/>
                  </a:lnTo>
                  <a:lnTo>
                    <a:pt x="184" y="48"/>
                  </a:lnTo>
                  <a:lnTo>
                    <a:pt x="187" y="48"/>
                  </a:lnTo>
                  <a:lnTo>
                    <a:pt x="192" y="48"/>
                  </a:lnTo>
                  <a:lnTo>
                    <a:pt x="195" y="48"/>
                  </a:lnTo>
                  <a:lnTo>
                    <a:pt x="195" y="50"/>
                  </a:lnTo>
                  <a:lnTo>
                    <a:pt x="200" y="50"/>
                  </a:lnTo>
                  <a:lnTo>
                    <a:pt x="202" y="50"/>
                  </a:lnTo>
                  <a:lnTo>
                    <a:pt x="207" y="53"/>
                  </a:lnTo>
                  <a:lnTo>
                    <a:pt x="200" y="60"/>
                  </a:lnTo>
                  <a:lnTo>
                    <a:pt x="200" y="63"/>
                  </a:lnTo>
                  <a:lnTo>
                    <a:pt x="200" y="68"/>
                  </a:lnTo>
                  <a:lnTo>
                    <a:pt x="197" y="71"/>
                  </a:lnTo>
                  <a:lnTo>
                    <a:pt x="197" y="73"/>
                  </a:lnTo>
                  <a:lnTo>
                    <a:pt x="197" y="76"/>
                  </a:lnTo>
                  <a:lnTo>
                    <a:pt x="195" y="83"/>
                  </a:lnTo>
                  <a:lnTo>
                    <a:pt x="197" y="86"/>
                  </a:lnTo>
                  <a:lnTo>
                    <a:pt x="192" y="88"/>
                  </a:lnTo>
                  <a:lnTo>
                    <a:pt x="189" y="88"/>
                  </a:lnTo>
                  <a:lnTo>
                    <a:pt x="187" y="88"/>
                  </a:lnTo>
                  <a:lnTo>
                    <a:pt x="184" y="91"/>
                  </a:lnTo>
                  <a:lnTo>
                    <a:pt x="187" y="91"/>
                  </a:lnTo>
                  <a:lnTo>
                    <a:pt x="182" y="98"/>
                  </a:lnTo>
                  <a:lnTo>
                    <a:pt x="177" y="101"/>
                  </a:lnTo>
                  <a:lnTo>
                    <a:pt x="177" y="103"/>
                  </a:lnTo>
                  <a:lnTo>
                    <a:pt x="172" y="108"/>
                  </a:lnTo>
                  <a:lnTo>
                    <a:pt x="172" y="111"/>
                  </a:lnTo>
                  <a:lnTo>
                    <a:pt x="172" y="113"/>
                  </a:lnTo>
                  <a:lnTo>
                    <a:pt x="172" y="116"/>
                  </a:lnTo>
                  <a:lnTo>
                    <a:pt x="172" y="119"/>
                  </a:lnTo>
                  <a:lnTo>
                    <a:pt x="174" y="119"/>
                  </a:lnTo>
                  <a:lnTo>
                    <a:pt x="179" y="113"/>
                  </a:lnTo>
                  <a:lnTo>
                    <a:pt x="184" y="111"/>
                  </a:lnTo>
                  <a:lnTo>
                    <a:pt x="187" y="119"/>
                  </a:lnTo>
                  <a:lnTo>
                    <a:pt x="187" y="124"/>
                  </a:lnTo>
                  <a:lnTo>
                    <a:pt x="182" y="126"/>
                  </a:lnTo>
                  <a:lnTo>
                    <a:pt x="187" y="131"/>
                  </a:lnTo>
                  <a:lnTo>
                    <a:pt x="187" y="134"/>
                  </a:lnTo>
                  <a:lnTo>
                    <a:pt x="189" y="136"/>
                  </a:lnTo>
                  <a:lnTo>
                    <a:pt x="189" y="139"/>
                  </a:lnTo>
                  <a:lnTo>
                    <a:pt x="184" y="141"/>
                  </a:lnTo>
                  <a:lnTo>
                    <a:pt x="179" y="141"/>
                  </a:lnTo>
                  <a:lnTo>
                    <a:pt x="182" y="146"/>
                  </a:lnTo>
                  <a:lnTo>
                    <a:pt x="187" y="149"/>
                  </a:lnTo>
                  <a:lnTo>
                    <a:pt x="187" y="151"/>
                  </a:lnTo>
                  <a:lnTo>
                    <a:pt x="184" y="156"/>
                  </a:lnTo>
                  <a:lnTo>
                    <a:pt x="187" y="159"/>
                  </a:lnTo>
                  <a:lnTo>
                    <a:pt x="192" y="164"/>
                  </a:lnTo>
                  <a:lnTo>
                    <a:pt x="197" y="164"/>
                  </a:lnTo>
                  <a:lnTo>
                    <a:pt x="197" y="167"/>
                  </a:lnTo>
                  <a:lnTo>
                    <a:pt x="197" y="169"/>
                  </a:lnTo>
                  <a:lnTo>
                    <a:pt x="195" y="172"/>
                  </a:lnTo>
                  <a:lnTo>
                    <a:pt x="192" y="174"/>
                  </a:lnTo>
                  <a:lnTo>
                    <a:pt x="187" y="179"/>
                  </a:lnTo>
                  <a:lnTo>
                    <a:pt x="179" y="187"/>
                  </a:lnTo>
                  <a:lnTo>
                    <a:pt x="177" y="187"/>
                  </a:lnTo>
                  <a:lnTo>
                    <a:pt x="174" y="187"/>
                  </a:lnTo>
                  <a:lnTo>
                    <a:pt x="169" y="189"/>
                  </a:lnTo>
                  <a:lnTo>
                    <a:pt x="167" y="189"/>
                  </a:lnTo>
                  <a:lnTo>
                    <a:pt x="164" y="187"/>
                  </a:lnTo>
                  <a:lnTo>
                    <a:pt x="157" y="182"/>
                  </a:lnTo>
                  <a:lnTo>
                    <a:pt x="154" y="182"/>
                  </a:lnTo>
                  <a:lnTo>
                    <a:pt x="152" y="182"/>
                  </a:lnTo>
                  <a:lnTo>
                    <a:pt x="147" y="182"/>
                  </a:lnTo>
                  <a:lnTo>
                    <a:pt x="141" y="179"/>
                  </a:lnTo>
                  <a:lnTo>
                    <a:pt x="136" y="179"/>
                  </a:lnTo>
                  <a:lnTo>
                    <a:pt x="131" y="182"/>
                  </a:lnTo>
                  <a:lnTo>
                    <a:pt x="129" y="184"/>
                  </a:lnTo>
                  <a:lnTo>
                    <a:pt x="126" y="189"/>
                  </a:lnTo>
                  <a:lnTo>
                    <a:pt x="124" y="194"/>
                  </a:lnTo>
                  <a:lnTo>
                    <a:pt x="124" y="199"/>
                  </a:lnTo>
                  <a:lnTo>
                    <a:pt x="126" y="202"/>
                  </a:lnTo>
                  <a:lnTo>
                    <a:pt x="124" y="202"/>
                  </a:lnTo>
                  <a:lnTo>
                    <a:pt x="119" y="204"/>
                  </a:lnTo>
                  <a:lnTo>
                    <a:pt x="114" y="204"/>
                  </a:lnTo>
                  <a:lnTo>
                    <a:pt x="111" y="202"/>
                  </a:lnTo>
                  <a:lnTo>
                    <a:pt x="109" y="204"/>
                  </a:lnTo>
                  <a:lnTo>
                    <a:pt x="106" y="204"/>
                  </a:lnTo>
                  <a:lnTo>
                    <a:pt x="106" y="202"/>
                  </a:lnTo>
                  <a:lnTo>
                    <a:pt x="104" y="202"/>
                  </a:lnTo>
                  <a:lnTo>
                    <a:pt x="101" y="202"/>
                  </a:lnTo>
                  <a:lnTo>
                    <a:pt x="98" y="202"/>
                  </a:lnTo>
                  <a:lnTo>
                    <a:pt x="98" y="199"/>
                  </a:lnTo>
                  <a:lnTo>
                    <a:pt x="98" y="197"/>
                  </a:lnTo>
                  <a:lnTo>
                    <a:pt x="88" y="194"/>
                  </a:lnTo>
                  <a:lnTo>
                    <a:pt x="86" y="194"/>
                  </a:lnTo>
                  <a:lnTo>
                    <a:pt x="86" y="197"/>
                  </a:lnTo>
                  <a:lnTo>
                    <a:pt x="81" y="197"/>
                  </a:lnTo>
                  <a:lnTo>
                    <a:pt x="78" y="197"/>
                  </a:lnTo>
                  <a:lnTo>
                    <a:pt x="73" y="197"/>
                  </a:lnTo>
                  <a:lnTo>
                    <a:pt x="73" y="194"/>
                  </a:lnTo>
                  <a:lnTo>
                    <a:pt x="71" y="194"/>
                  </a:lnTo>
                  <a:lnTo>
                    <a:pt x="68" y="194"/>
                  </a:lnTo>
                  <a:lnTo>
                    <a:pt x="66" y="194"/>
                  </a:lnTo>
                  <a:lnTo>
                    <a:pt x="63" y="192"/>
                  </a:lnTo>
                  <a:lnTo>
                    <a:pt x="53" y="189"/>
                  </a:lnTo>
                  <a:lnTo>
                    <a:pt x="50" y="189"/>
                  </a:lnTo>
                  <a:lnTo>
                    <a:pt x="53" y="187"/>
                  </a:lnTo>
                  <a:lnTo>
                    <a:pt x="53" y="184"/>
                  </a:lnTo>
                  <a:lnTo>
                    <a:pt x="50" y="184"/>
                  </a:lnTo>
                  <a:lnTo>
                    <a:pt x="45" y="182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4" name="Freeform 39"/>
            <p:cNvSpPr>
              <a:spLocks noEditPoints="1"/>
            </p:cNvSpPr>
            <p:nvPr/>
          </p:nvSpPr>
          <p:spPr bwMode="auto">
            <a:xfrm>
              <a:off x="4851400" y="3244850"/>
              <a:ext cx="88900" cy="103188"/>
            </a:xfrm>
            <a:custGeom>
              <a:avLst/>
              <a:gdLst>
                <a:gd name="T0" fmla="*/ 2147483647 w 70"/>
                <a:gd name="T1" fmla="*/ 2147483647 h 81"/>
                <a:gd name="T2" fmla="*/ 2147483647 w 70"/>
                <a:gd name="T3" fmla="*/ 2147483647 h 81"/>
                <a:gd name="T4" fmla="*/ 2147483647 w 70"/>
                <a:gd name="T5" fmla="*/ 2147483647 h 81"/>
                <a:gd name="T6" fmla="*/ 2147483647 w 70"/>
                <a:gd name="T7" fmla="*/ 2147483647 h 81"/>
                <a:gd name="T8" fmla="*/ 2147483647 w 70"/>
                <a:gd name="T9" fmla="*/ 2147483647 h 81"/>
                <a:gd name="T10" fmla="*/ 2147483647 w 70"/>
                <a:gd name="T11" fmla="*/ 0 h 81"/>
                <a:gd name="T12" fmla="*/ 2147483647 w 70"/>
                <a:gd name="T13" fmla="*/ 2147483647 h 81"/>
                <a:gd name="T14" fmla="*/ 2147483647 w 70"/>
                <a:gd name="T15" fmla="*/ 2147483647 h 81"/>
                <a:gd name="T16" fmla="*/ 2147483647 w 70"/>
                <a:gd name="T17" fmla="*/ 2147483647 h 81"/>
                <a:gd name="T18" fmla="*/ 2147483647 w 70"/>
                <a:gd name="T19" fmla="*/ 2147483647 h 81"/>
                <a:gd name="T20" fmla="*/ 2147483647 w 70"/>
                <a:gd name="T21" fmla="*/ 2147483647 h 81"/>
                <a:gd name="T22" fmla="*/ 2147483647 w 70"/>
                <a:gd name="T23" fmla="*/ 2147483647 h 81"/>
                <a:gd name="T24" fmla="*/ 2147483647 w 70"/>
                <a:gd name="T25" fmla="*/ 2147483647 h 81"/>
                <a:gd name="T26" fmla="*/ 2147483647 w 70"/>
                <a:gd name="T27" fmla="*/ 2147483647 h 81"/>
                <a:gd name="T28" fmla="*/ 2147483647 w 70"/>
                <a:gd name="T29" fmla="*/ 2147483647 h 81"/>
                <a:gd name="T30" fmla="*/ 2147483647 w 70"/>
                <a:gd name="T31" fmla="*/ 2147483647 h 81"/>
                <a:gd name="T32" fmla="*/ 2147483647 w 70"/>
                <a:gd name="T33" fmla="*/ 2147483647 h 81"/>
                <a:gd name="T34" fmla="*/ 2147483647 w 70"/>
                <a:gd name="T35" fmla="*/ 2147483647 h 81"/>
                <a:gd name="T36" fmla="*/ 2147483647 w 70"/>
                <a:gd name="T37" fmla="*/ 2147483647 h 81"/>
                <a:gd name="T38" fmla="*/ 2147483647 w 70"/>
                <a:gd name="T39" fmla="*/ 2147483647 h 81"/>
                <a:gd name="T40" fmla="*/ 2147483647 w 70"/>
                <a:gd name="T41" fmla="*/ 2147483647 h 81"/>
                <a:gd name="T42" fmla="*/ 2147483647 w 70"/>
                <a:gd name="T43" fmla="*/ 2147483647 h 81"/>
                <a:gd name="T44" fmla="*/ 2147483647 w 70"/>
                <a:gd name="T45" fmla="*/ 2147483647 h 81"/>
                <a:gd name="T46" fmla="*/ 2147483647 w 70"/>
                <a:gd name="T47" fmla="*/ 2147483647 h 81"/>
                <a:gd name="T48" fmla="*/ 2147483647 w 70"/>
                <a:gd name="T49" fmla="*/ 2147483647 h 81"/>
                <a:gd name="T50" fmla="*/ 2147483647 w 70"/>
                <a:gd name="T51" fmla="*/ 2147483647 h 81"/>
                <a:gd name="T52" fmla="*/ 2147483647 w 70"/>
                <a:gd name="T53" fmla="*/ 2147483647 h 81"/>
                <a:gd name="T54" fmla="*/ 2147483647 w 70"/>
                <a:gd name="T55" fmla="*/ 2147483647 h 81"/>
                <a:gd name="T56" fmla="*/ 2147483647 w 70"/>
                <a:gd name="T57" fmla="*/ 2147483647 h 81"/>
                <a:gd name="T58" fmla="*/ 2147483647 w 70"/>
                <a:gd name="T59" fmla="*/ 2147483647 h 81"/>
                <a:gd name="T60" fmla="*/ 0 w 70"/>
                <a:gd name="T61" fmla="*/ 2147483647 h 81"/>
                <a:gd name="T62" fmla="*/ 2147483647 w 70"/>
                <a:gd name="T63" fmla="*/ 2147483647 h 81"/>
                <a:gd name="T64" fmla="*/ 0 w 70"/>
                <a:gd name="T65" fmla="*/ 2147483647 h 81"/>
                <a:gd name="T66" fmla="*/ 2147483647 w 70"/>
                <a:gd name="T67" fmla="*/ 2147483647 h 81"/>
                <a:gd name="T68" fmla="*/ 2147483647 w 70"/>
                <a:gd name="T69" fmla="*/ 2147483647 h 81"/>
                <a:gd name="T70" fmla="*/ 2147483647 w 70"/>
                <a:gd name="T71" fmla="*/ 2147483647 h 81"/>
                <a:gd name="T72" fmla="*/ 2147483647 w 70"/>
                <a:gd name="T73" fmla="*/ 2147483647 h 81"/>
                <a:gd name="T74" fmla="*/ 2147483647 w 70"/>
                <a:gd name="T75" fmla="*/ 2147483647 h 81"/>
                <a:gd name="T76" fmla="*/ 2147483647 w 70"/>
                <a:gd name="T77" fmla="*/ 2147483647 h 81"/>
                <a:gd name="T78" fmla="*/ 2147483647 w 70"/>
                <a:gd name="T79" fmla="*/ 2147483647 h 81"/>
                <a:gd name="T80" fmla="*/ 2147483647 w 70"/>
                <a:gd name="T81" fmla="*/ 2147483647 h 81"/>
                <a:gd name="T82" fmla="*/ 2147483647 w 70"/>
                <a:gd name="T83" fmla="*/ 2147483647 h 81"/>
                <a:gd name="T84" fmla="*/ 2147483647 w 70"/>
                <a:gd name="T85" fmla="*/ 2147483647 h 81"/>
                <a:gd name="T86" fmla="*/ 2147483647 w 70"/>
                <a:gd name="T87" fmla="*/ 2147483647 h 81"/>
                <a:gd name="T88" fmla="*/ 2147483647 w 70"/>
                <a:gd name="T89" fmla="*/ 2147483647 h 81"/>
                <a:gd name="T90" fmla="*/ 2147483647 w 70"/>
                <a:gd name="T91" fmla="*/ 2147483647 h 81"/>
                <a:gd name="T92" fmla="*/ 2147483647 w 70"/>
                <a:gd name="T93" fmla="*/ 2147483647 h 81"/>
                <a:gd name="T94" fmla="*/ 2147483647 w 70"/>
                <a:gd name="T95" fmla="*/ 2147483647 h 81"/>
                <a:gd name="T96" fmla="*/ 2147483647 w 70"/>
                <a:gd name="T97" fmla="*/ 2147483647 h 8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0"/>
                <a:gd name="T148" fmla="*/ 0 h 81"/>
                <a:gd name="T149" fmla="*/ 70 w 70"/>
                <a:gd name="T150" fmla="*/ 81 h 8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0" h="81">
                  <a:moveTo>
                    <a:pt x="2" y="28"/>
                  </a:moveTo>
                  <a:lnTo>
                    <a:pt x="5" y="20"/>
                  </a:lnTo>
                  <a:lnTo>
                    <a:pt x="7" y="18"/>
                  </a:lnTo>
                  <a:lnTo>
                    <a:pt x="10" y="18"/>
                  </a:lnTo>
                  <a:lnTo>
                    <a:pt x="15" y="18"/>
                  </a:lnTo>
                  <a:lnTo>
                    <a:pt x="20" y="18"/>
                  </a:lnTo>
                  <a:lnTo>
                    <a:pt x="22" y="15"/>
                  </a:lnTo>
                  <a:lnTo>
                    <a:pt x="27" y="5"/>
                  </a:lnTo>
                  <a:lnTo>
                    <a:pt x="35" y="3"/>
                  </a:lnTo>
                  <a:lnTo>
                    <a:pt x="38" y="3"/>
                  </a:lnTo>
                  <a:lnTo>
                    <a:pt x="38" y="0"/>
                  </a:lnTo>
                  <a:lnTo>
                    <a:pt x="40" y="0"/>
                  </a:lnTo>
                  <a:lnTo>
                    <a:pt x="38" y="8"/>
                  </a:lnTo>
                  <a:lnTo>
                    <a:pt x="38" y="15"/>
                  </a:lnTo>
                  <a:lnTo>
                    <a:pt x="35" y="15"/>
                  </a:lnTo>
                  <a:lnTo>
                    <a:pt x="35" y="20"/>
                  </a:lnTo>
                  <a:lnTo>
                    <a:pt x="22" y="23"/>
                  </a:lnTo>
                  <a:lnTo>
                    <a:pt x="20" y="20"/>
                  </a:lnTo>
                  <a:lnTo>
                    <a:pt x="17" y="20"/>
                  </a:lnTo>
                  <a:lnTo>
                    <a:pt x="15" y="20"/>
                  </a:lnTo>
                  <a:lnTo>
                    <a:pt x="12" y="23"/>
                  </a:lnTo>
                  <a:lnTo>
                    <a:pt x="12" y="28"/>
                  </a:lnTo>
                  <a:lnTo>
                    <a:pt x="10" y="30"/>
                  </a:lnTo>
                  <a:lnTo>
                    <a:pt x="7" y="33"/>
                  </a:lnTo>
                  <a:lnTo>
                    <a:pt x="5" y="30"/>
                  </a:lnTo>
                  <a:lnTo>
                    <a:pt x="2" y="28"/>
                  </a:lnTo>
                  <a:close/>
                  <a:moveTo>
                    <a:pt x="63" y="78"/>
                  </a:moveTo>
                  <a:lnTo>
                    <a:pt x="60" y="78"/>
                  </a:lnTo>
                  <a:lnTo>
                    <a:pt x="58" y="73"/>
                  </a:lnTo>
                  <a:lnTo>
                    <a:pt x="55" y="73"/>
                  </a:lnTo>
                  <a:lnTo>
                    <a:pt x="50" y="73"/>
                  </a:lnTo>
                  <a:lnTo>
                    <a:pt x="50" y="68"/>
                  </a:lnTo>
                  <a:lnTo>
                    <a:pt x="48" y="61"/>
                  </a:lnTo>
                  <a:lnTo>
                    <a:pt x="50" y="61"/>
                  </a:lnTo>
                  <a:lnTo>
                    <a:pt x="55" y="53"/>
                  </a:lnTo>
                  <a:lnTo>
                    <a:pt x="58" y="61"/>
                  </a:lnTo>
                  <a:lnTo>
                    <a:pt x="63" y="63"/>
                  </a:lnTo>
                  <a:lnTo>
                    <a:pt x="63" y="58"/>
                  </a:lnTo>
                  <a:lnTo>
                    <a:pt x="63" y="51"/>
                  </a:lnTo>
                  <a:lnTo>
                    <a:pt x="65" y="51"/>
                  </a:lnTo>
                  <a:lnTo>
                    <a:pt x="70" y="51"/>
                  </a:lnTo>
                  <a:lnTo>
                    <a:pt x="70" y="58"/>
                  </a:lnTo>
                  <a:lnTo>
                    <a:pt x="68" y="63"/>
                  </a:lnTo>
                  <a:lnTo>
                    <a:pt x="65" y="68"/>
                  </a:lnTo>
                  <a:lnTo>
                    <a:pt x="70" y="71"/>
                  </a:lnTo>
                  <a:lnTo>
                    <a:pt x="68" y="73"/>
                  </a:lnTo>
                  <a:lnTo>
                    <a:pt x="63" y="78"/>
                  </a:lnTo>
                  <a:close/>
                  <a:moveTo>
                    <a:pt x="22" y="81"/>
                  </a:moveTo>
                  <a:lnTo>
                    <a:pt x="10" y="81"/>
                  </a:lnTo>
                  <a:lnTo>
                    <a:pt x="10" y="76"/>
                  </a:lnTo>
                  <a:lnTo>
                    <a:pt x="7" y="68"/>
                  </a:lnTo>
                  <a:lnTo>
                    <a:pt x="5" y="66"/>
                  </a:lnTo>
                  <a:lnTo>
                    <a:pt x="2" y="68"/>
                  </a:lnTo>
                  <a:lnTo>
                    <a:pt x="0" y="66"/>
                  </a:lnTo>
                  <a:lnTo>
                    <a:pt x="0" y="61"/>
                  </a:lnTo>
                  <a:lnTo>
                    <a:pt x="5" y="56"/>
                  </a:lnTo>
                  <a:lnTo>
                    <a:pt x="0" y="48"/>
                  </a:lnTo>
                  <a:lnTo>
                    <a:pt x="0" y="46"/>
                  </a:lnTo>
                  <a:lnTo>
                    <a:pt x="2" y="38"/>
                  </a:lnTo>
                  <a:lnTo>
                    <a:pt x="5" y="35"/>
                  </a:lnTo>
                  <a:lnTo>
                    <a:pt x="7" y="38"/>
                  </a:lnTo>
                  <a:lnTo>
                    <a:pt x="10" y="41"/>
                  </a:lnTo>
                  <a:lnTo>
                    <a:pt x="12" y="33"/>
                  </a:lnTo>
                  <a:lnTo>
                    <a:pt x="15" y="30"/>
                  </a:lnTo>
                  <a:lnTo>
                    <a:pt x="17" y="38"/>
                  </a:lnTo>
                  <a:lnTo>
                    <a:pt x="20" y="35"/>
                  </a:lnTo>
                  <a:lnTo>
                    <a:pt x="20" y="30"/>
                  </a:lnTo>
                  <a:lnTo>
                    <a:pt x="20" y="25"/>
                  </a:lnTo>
                  <a:lnTo>
                    <a:pt x="27" y="25"/>
                  </a:lnTo>
                  <a:lnTo>
                    <a:pt x="35" y="25"/>
                  </a:lnTo>
                  <a:lnTo>
                    <a:pt x="35" y="33"/>
                  </a:lnTo>
                  <a:lnTo>
                    <a:pt x="35" y="38"/>
                  </a:lnTo>
                  <a:lnTo>
                    <a:pt x="43" y="38"/>
                  </a:lnTo>
                  <a:lnTo>
                    <a:pt x="45" y="41"/>
                  </a:lnTo>
                  <a:lnTo>
                    <a:pt x="43" y="48"/>
                  </a:lnTo>
                  <a:lnTo>
                    <a:pt x="38" y="48"/>
                  </a:lnTo>
                  <a:lnTo>
                    <a:pt x="38" y="46"/>
                  </a:lnTo>
                  <a:lnTo>
                    <a:pt x="35" y="46"/>
                  </a:lnTo>
                  <a:lnTo>
                    <a:pt x="32" y="48"/>
                  </a:lnTo>
                  <a:lnTo>
                    <a:pt x="35" y="51"/>
                  </a:lnTo>
                  <a:lnTo>
                    <a:pt x="32" y="58"/>
                  </a:lnTo>
                  <a:lnTo>
                    <a:pt x="30" y="58"/>
                  </a:lnTo>
                  <a:lnTo>
                    <a:pt x="30" y="61"/>
                  </a:lnTo>
                  <a:lnTo>
                    <a:pt x="25" y="61"/>
                  </a:lnTo>
                  <a:lnTo>
                    <a:pt x="27" y="63"/>
                  </a:lnTo>
                  <a:lnTo>
                    <a:pt x="25" y="66"/>
                  </a:lnTo>
                  <a:lnTo>
                    <a:pt x="22" y="68"/>
                  </a:lnTo>
                  <a:lnTo>
                    <a:pt x="22" y="73"/>
                  </a:lnTo>
                  <a:lnTo>
                    <a:pt x="22" y="76"/>
                  </a:lnTo>
                  <a:lnTo>
                    <a:pt x="22" y="78"/>
                  </a:lnTo>
                  <a:lnTo>
                    <a:pt x="22" y="81"/>
                  </a:lnTo>
                  <a:close/>
                </a:path>
              </a:pathLst>
            </a:custGeom>
            <a:solidFill>
              <a:srgbClr val="800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5" name="Freeform 40"/>
            <p:cNvSpPr>
              <a:spLocks/>
            </p:cNvSpPr>
            <p:nvPr/>
          </p:nvSpPr>
          <p:spPr bwMode="auto">
            <a:xfrm>
              <a:off x="4803775" y="3505200"/>
              <a:ext cx="14288" cy="22225"/>
            </a:xfrm>
            <a:custGeom>
              <a:avLst/>
              <a:gdLst>
                <a:gd name="T0" fmla="*/ 2147483647 w 12"/>
                <a:gd name="T1" fmla="*/ 2147483647 h 17"/>
                <a:gd name="T2" fmla="*/ 2147483647 w 12"/>
                <a:gd name="T3" fmla="*/ 2147483647 h 17"/>
                <a:gd name="T4" fmla="*/ 0 w 12"/>
                <a:gd name="T5" fmla="*/ 2147483647 h 17"/>
                <a:gd name="T6" fmla="*/ 0 w 12"/>
                <a:gd name="T7" fmla="*/ 2147483647 h 17"/>
                <a:gd name="T8" fmla="*/ 2147483647 w 12"/>
                <a:gd name="T9" fmla="*/ 2147483647 h 17"/>
                <a:gd name="T10" fmla="*/ 2147483647 w 12"/>
                <a:gd name="T11" fmla="*/ 2147483647 h 17"/>
                <a:gd name="T12" fmla="*/ 2147483647 w 12"/>
                <a:gd name="T13" fmla="*/ 0 h 17"/>
                <a:gd name="T14" fmla="*/ 2147483647 w 12"/>
                <a:gd name="T15" fmla="*/ 2147483647 h 17"/>
                <a:gd name="T16" fmla="*/ 2147483647 w 12"/>
                <a:gd name="T17" fmla="*/ 2147483647 h 17"/>
                <a:gd name="T18" fmla="*/ 2147483647 w 12"/>
                <a:gd name="T19" fmla="*/ 2147483647 h 17"/>
                <a:gd name="T20" fmla="*/ 2147483647 w 12"/>
                <a:gd name="T21" fmla="*/ 2147483647 h 17"/>
                <a:gd name="T22" fmla="*/ 2147483647 w 12"/>
                <a:gd name="T23" fmla="*/ 2147483647 h 17"/>
                <a:gd name="T24" fmla="*/ 2147483647 w 12"/>
                <a:gd name="T25" fmla="*/ 2147483647 h 17"/>
                <a:gd name="T26" fmla="*/ 2147483647 w 12"/>
                <a:gd name="T27" fmla="*/ 2147483647 h 17"/>
                <a:gd name="T28" fmla="*/ 2147483647 w 12"/>
                <a:gd name="T29" fmla="*/ 2147483647 h 17"/>
                <a:gd name="T30" fmla="*/ 2147483647 w 12"/>
                <a:gd name="T31" fmla="*/ 2147483647 h 17"/>
                <a:gd name="T32" fmla="*/ 2147483647 w 12"/>
                <a:gd name="T33" fmla="*/ 2147483647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7"/>
                <a:gd name="T53" fmla="*/ 12 w 12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7">
                  <a:moveTo>
                    <a:pt x="2" y="17"/>
                  </a:moveTo>
                  <a:lnTo>
                    <a:pt x="2" y="12"/>
                  </a:lnTo>
                  <a:lnTo>
                    <a:pt x="0" y="10"/>
                  </a:lnTo>
                  <a:lnTo>
                    <a:pt x="0" y="7"/>
                  </a:lnTo>
                  <a:lnTo>
                    <a:pt x="2" y="2"/>
                  </a:lnTo>
                  <a:lnTo>
                    <a:pt x="5" y="2"/>
                  </a:lnTo>
                  <a:lnTo>
                    <a:pt x="5" y="0"/>
                  </a:lnTo>
                  <a:lnTo>
                    <a:pt x="7" y="2"/>
                  </a:lnTo>
                  <a:lnTo>
                    <a:pt x="7" y="5"/>
                  </a:lnTo>
                  <a:lnTo>
                    <a:pt x="10" y="7"/>
                  </a:lnTo>
                  <a:lnTo>
                    <a:pt x="12" y="10"/>
                  </a:lnTo>
                  <a:lnTo>
                    <a:pt x="12" y="12"/>
                  </a:lnTo>
                  <a:lnTo>
                    <a:pt x="12" y="15"/>
                  </a:lnTo>
                  <a:lnTo>
                    <a:pt x="12" y="17"/>
                  </a:lnTo>
                  <a:lnTo>
                    <a:pt x="10" y="17"/>
                  </a:lnTo>
                  <a:lnTo>
                    <a:pt x="7" y="17"/>
                  </a:lnTo>
                  <a:lnTo>
                    <a:pt x="2" y="17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6" name="Freeform 41"/>
            <p:cNvSpPr>
              <a:spLocks/>
            </p:cNvSpPr>
            <p:nvPr/>
          </p:nvSpPr>
          <p:spPr bwMode="auto">
            <a:xfrm>
              <a:off x="4913313" y="2730500"/>
              <a:ext cx="258762" cy="604838"/>
            </a:xfrm>
            <a:custGeom>
              <a:avLst/>
              <a:gdLst>
                <a:gd name="T0" fmla="*/ 2147483647 w 204"/>
                <a:gd name="T1" fmla="*/ 2147483647 h 475"/>
                <a:gd name="T2" fmla="*/ 2147483647 w 204"/>
                <a:gd name="T3" fmla="*/ 2147483647 h 475"/>
                <a:gd name="T4" fmla="*/ 2147483647 w 204"/>
                <a:gd name="T5" fmla="*/ 2147483647 h 475"/>
                <a:gd name="T6" fmla="*/ 2147483647 w 204"/>
                <a:gd name="T7" fmla="*/ 2147483647 h 475"/>
                <a:gd name="T8" fmla="*/ 2147483647 w 204"/>
                <a:gd name="T9" fmla="*/ 2147483647 h 475"/>
                <a:gd name="T10" fmla="*/ 2147483647 w 204"/>
                <a:gd name="T11" fmla="*/ 2147483647 h 475"/>
                <a:gd name="T12" fmla="*/ 2147483647 w 204"/>
                <a:gd name="T13" fmla="*/ 2147483647 h 475"/>
                <a:gd name="T14" fmla="*/ 2147483647 w 204"/>
                <a:gd name="T15" fmla="*/ 2147483647 h 475"/>
                <a:gd name="T16" fmla="*/ 2147483647 w 204"/>
                <a:gd name="T17" fmla="*/ 2147483647 h 475"/>
                <a:gd name="T18" fmla="*/ 2147483647 w 204"/>
                <a:gd name="T19" fmla="*/ 2147483647 h 475"/>
                <a:gd name="T20" fmla="*/ 2147483647 w 204"/>
                <a:gd name="T21" fmla="*/ 2147483647 h 475"/>
                <a:gd name="T22" fmla="*/ 2147483647 w 204"/>
                <a:gd name="T23" fmla="*/ 2147483647 h 475"/>
                <a:gd name="T24" fmla="*/ 2147483647 w 204"/>
                <a:gd name="T25" fmla="*/ 2147483647 h 475"/>
                <a:gd name="T26" fmla="*/ 2147483647 w 204"/>
                <a:gd name="T27" fmla="*/ 2147483647 h 475"/>
                <a:gd name="T28" fmla="*/ 2147483647 w 204"/>
                <a:gd name="T29" fmla="*/ 2147483647 h 475"/>
                <a:gd name="T30" fmla="*/ 2147483647 w 204"/>
                <a:gd name="T31" fmla="*/ 2147483647 h 475"/>
                <a:gd name="T32" fmla="*/ 2147483647 w 204"/>
                <a:gd name="T33" fmla="*/ 2147483647 h 475"/>
                <a:gd name="T34" fmla="*/ 2147483647 w 204"/>
                <a:gd name="T35" fmla="*/ 2147483647 h 475"/>
                <a:gd name="T36" fmla="*/ 2147483647 w 204"/>
                <a:gd name="T37" fmla="*/ 2147483647 h 475"/>
                <a:gd name="T38" fmla="*/ 2147483647 w 204"/>
                <a:gd name="T39" fmla="*/ 2147483647 h 475"/>
                <a:gd name="T40" fmla="*/ 2147483647 w 204"/>
                <a:gd name="T41" fmla="*/ 2147483647 h 475"/>
                <a:gd name="T42" fmla="*/ 2147483647 w 204"/>
                <a:gd name="T43" fmla="*/ 2147483647 h 475"/>
                <a:gd name="T44" fmla="*/ 2147483647 w 204"/>
                <a:gd name="T45" fmla="*/ 2147483647 h 475"/>
                <a:gd name="T46" fmla="*/ 2147483647 w 204"/>
                <a:gd name="T47" fmla="*/ 2147483647 h 475"/>
                <a:gd name="T48" fmla="*/ 2147483647 w 204"/>
                <a:gd name="T49" fmla="*/ 2147483647 h 475"/>
                <a:gd name="T50" fmla="*/ 2147483647 w 204"/>
                <a:gd name="T51" fmla="*/ 2147483647 h 475"/>
                <a:gd name="T52" fmla="*/ 2147483647 w 204"/>
                <a:gd name="T53" fmla="*/ 2147483647 h 475"/>
                <a:gd name="T54" fmla="*/ 2147483647 w 204"/>
                <a:gd name="T55" fmla="*/ 2147483647 h 475"/>
                <a:gd name="T56" fmla="*/ 2147483647 w 204"/>
                <a:gd name="T57" fmla="*/ 2147483647 h 475"/>
                <a:gd name="T58" fmla="*/ 2147483647 w 204"/>
                <a:gd name="T59" fmla="*/ 2147483647 h 475"/>
                <a:gd name="T60" fmla="*/ 2147483647 w 204"/>
                <a:gd name="T61" fmla="*/ 2147483647 h 475"/>
                <a:gd name="T62" fmla="*/ 2147483647 w 204"/>
                <a:gd name="T63" fmla="*/ 2147483647 h 475"/>
                <a:gd name="T64" fmla="*/ 2147483647 w 204"/>
                <a:gd name="T65" fmla="*/ 2147483647 h 475"/>
                <a:gd name="T66" fmla="*/ 2147483647 w 204"/>
                <a:gd name="T67" fmla="*/ 2147483647 h 475"/>
                <a:gd name="T68" fmla="*/ 2147483647 w 204"/>
                <a:gd name="T69" fmla="*/ 2147483647 h 475"/>
                <a:gd name="T70" fmla="*/ 2147483647 w 204"/>
                <a:gd name="T71" fmla="*/ 2147483647 h 475"/>
                <a:gd name="T72" fmla="*/ 2147483647 w 204"/>
                <a:gd name="T73" fmla="*/ 2147483647 h 475"/>
                <a:gd name="T74" fmla="*/ 0 w 204"/>
                <a:gd name="T75" fmla="*/ 2147483647 h 475"/>
                <a:gd name="T76" fmla="*/ 2147483647 w 204"/>
                <a:gd name="T77" fmla="*/ 2147483647 h 475"/>
                <a:gd name="T78" fmla="*/ 2147483647 w 204"/>
                <a:gd name="T79" fmla="*/ 2147483647 h 475"/>
                <a:gd name="T80" fmla="*/ 2147483647 w 204"/>
                <a:gd name="T81" fmla="*/ 2147483647 h 475"/>
                <a:gd name="T82" fmla="*/ 2147483647 w 204"/>
                <a:gd name="T83" fmla="*/ 2147483647 h 475"/>
                <a:gd name="T84" fmla="*/ 2147483647 w 204"/>
                <a:gd name="T85" fmla="*/ 2147483647 h 475"/>
                <a:gd name="T86" fmla="*/ 2147483647 w 204"/>
                <a:gd name="T87" fmla="*/ 2147483647 h 475"/>
                <a:gd name="T88" fmla="*/ 2147483647 w 204"/>
                <a:gd name="T89" fmla="*/ 2147483647 h 475"/>
                <a:gd name="T90" fmla="*/ 2147483647 w 204"/>
                <a:gd name="T91" fmla="*/ 2147483647 h 475"/>
                <a:gd name="T92" fmla="*/ 2147483647 w 204"/>
                <a:gd name="T93" fmla="*/ 2147483647 h 475"/>
                <a:gd name="T94" fmla="*/ 2147483647 w 204"/>
                <a:gd name="T95" fmla="*/ 2147483647 h 475"/>
                <a:gd name="T96" fmla="*/ 2147483647 w 204"/>
                <a:gd name="T97" fmla="*/ 2147483647 h 475"/>
                <a:gd name="T98" fmla="*/ 2147483647 w 204"/>
                <a:gd name="T99" fmla="*/ 2147483647 h 475"/>
                <a:gd name="T100" fmla="*/ 2147483647 w 204"/>
                <a:gd name="T101" fmla="*/ 2147483647 h 475"/>
                <a:gd name="T102" fmla="*/ 2147483647 w 204"/>
                <a:gd name="T103" fmla="*/ 2147483647 h 475"/>
                <a:gd name="T104" fmla="*/ 2147483647 w 204"/>
                <a:gd name="T105" fmla="*/ 2147483647 h 475"/>
                <a:gd name="T106" fmla="*/ 2147483647 w 204"/>
                <a:gd name="T107" fmla="*/ 0 h 475"/>
                <a:gd name="T108" fmla="*/ 2147483647 w 204"/>
                <a:gd name="T109" fmla="*/ 2147483647 h 475"/>
                <a:gd name="T110" fmla="*/ 2147483647 w 204"/>
                <a:gd name="T111" fmla="*/ 2147483647 h 475"/>
                <a:gd name="T112" fmla="*/ 2147483647 w 204"/>
                <a:gd name="T113" fmla="*/ 2147483647 h 475"/>
                <a:gd name="T114" fmla="*/ 2147483647 w 204"/>
                <a:gd name="T115" fmla="*/ 2147483647 h 475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04"/>
                <a:gd name="T175" fmla="*/ 0 h 475"/>
                <a:gd name="T176" fmla="*/ 204 w 204"/>
                <a:gd name="T177" fmla="*/ 475 h 475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04" h="475">
                  <a:moveTo>
                    <a:pt x="204" y="131"/>
                  </a:moveTo>
                  <a:lnTo>
                    <a:pt x="202" y="131"/>
                  </a:lnTo>
                  <a:lnTo>
                    <a:pt x="197" y="134"/>
                  </a:lnTo>
                  <a:lnTo>
                    <a:pt x="192" y="137"/>
                  </a:lnTo>
                  <a:lnTo>
                    <a:pt x="187" y="129"/>
                  </a:lnTo>
                  <a:lnTo>
                    <a:pt x="184" y="126"/>
                  </a:lnTo>
                  <a:lnTo>
                    <a:pt x="182" y="126"/>
                  </a:lnTo>
                  <a:lnTo>
                    <a:pt x="177" y="134"/>
                  </a:lnTo>
                  <a:lnTo>
                    <a:pt x="174" y="144"/>
                  </a:lnTo>
                  <a:lnTo>
                    <a:pt x="172" y="147"/>
                  </a:lnTo>
                  <a:lnTo>
                    <a:pt x="166" y="147"/>
                  </a:lnTo>
                  <a:lnTo>
                    <a:pt x="161" y="154"/>
                  </a:lnTo>
                  <a:lnTo>
                    <a:pt x="164" y="157"/>
                  </a:lnTo>
                  <a:lnTo>
                    <a:pt x="166" y="162"/>
                  </a:lnTo>
                  <a:lnTo>
                    <a:pt x="164" y="164"/>
                  </a:lnTo>
                  <a:lnTo>
                    <a:pt x="156" y="172"/>
                  </a:lnTo>
                  <a:lnTo>
                    <a:pt x="159" y="177"/>
                  </a:lnTo>
                  <a:lnTo>
                    <a:pt x="161" y="179"/>
                  </a:lnTo>
                  <a:lnTo>
                    <a:pt x="164" y="184"/>
                  </a:lnTo>
                  <a:lnTo>
                    <a:pt x="159" y="190"/>
                  </a:lnTo>
                  <a:lnTo>
                    <a:pt x="156" y="197"/>
                  </a:lnTo>
                  <a:lnTo>
                    <a:pt x="154" y="205"/>
                  </a:lnTo>
                  <a:lnTo>
                    <a:pt x="141" y="215"/>
                  </a:lnTo>
                  <a:lnTo>
                    <a:pt x="136" y="220"/>
                  </a:lnTo>
                  <a:lnTo>
                    <a:pt x="134" y="217"/>
                  </a:lnTo>
                  <a:lnTo>
                    <a:pt x="131" y="217"/>
                  </a:lnTo>
                  <a:lnTo>
                    <a:pt x="126" y="227"/>
                  </a:lnTo>
                  <a:lnTo>
                    <a:pt x="123" y="230"/>
                  </a:lnTo>
                  <a:lnTo>
                    <a:pt x="118" y="235"/>
                  </a:lnTo>
                  <a:lnTo>
                    <a:pt x="116" y="240"/>
                  </a:lnTo>
                  <a:lnTo>
                    <a:pt x="108" y="243"/>
                  </a:lnTo>
                  <a:lnTo>
                    <a:pt x="108" y="240"/>
                  </a:lnTo>
                  <a:lnTo>
                    <a:pt x="108" y="250"/>
                  </a:lnTo>
                  <a:lnTo>
                    <a:pt x="106" y="255"/>
                  </a:lnTo>
                  <a:lnTo>
                    <a:pt x="98" y="253"/>
                  </a:lnTo>
                  <a:lnTo>
                    <a:pt x="101" y="263"/>
                  </a:lnTo>
                  <a:lnTo>
                    <a:pt x="101" y="265"/>
                  </a:lnTo>
                  <a:lnTo>
                    <a:pt x="101" y="280"/>
                  </a:lnTo>
                  <a:lnTo>
                    <a:pt x="96" y="280"/>
                  </a:lnTo>
                  <a:lnTo>
                    <a:pt x="96" y="283"/>
                  </a:lnTo>
                  <a:lnTo>
                    <a:pt x="96" y="296"/>
                  </a:lnTo>
                  <a:lnTo>
                    <a:pt x="96" y="303"/>
                  </a:lnTo>
                  <a:lnTo>
                    <a:pt x="98" y="311"/>
                  </a:lnTo>
                  <a:lnTo>
                    <a:pt x="98" y="313"/>
                  </a:lnTo>
                  <a:lnTo>
                    <a:pt x="103" y="313"/>
                  </a:lnTo>
                  <a:lnTo>
                    <a:pt x="106" y="316"/>
                  </a:lnTo>
                  <a:lnTo>
                    <a:pt x="108" y="316"/>
                  </a:lnTo>
                  <a:lnTo>
                    <a:pt x="113" y="323"/>
                  </a:lnTo>
                  <a:lnTo>
                    <a:pt x="116" y="328"/>
                  </a:lnTo>
                  <a:lnTo>
                    <a:pt x="123" y="331"/>
                  </a:lnTo>
                  <a:lnTo>
                    <a:pt x="123" y="336"/>
                  </a:lnTo>
                  <a:lnTo>
                    <a:pt x="126" y="338"/>
                  </a:lnTo>
                  <a:lnTo>
                    <a:pt x="126" y="344"/>
                  </a:lnTo>
                  <a:lnTo>
                    <a:pt x="123" y="344"/>
                  </a:lnTo>
                  <a:lnTo>
                    <a:pt x="121" y="349"/>
                  </a:lnTo>
                  <a:lnTo>
                    <a:pt x="113" y="351"/>
                  </a:lnTo>
                  <a:lnTo>
                    <a:pt x="111" y="354"/>
                  </a:lnTo>
                  <a:lnTo>
                    <a:pt x="106" y="354"/>
                  </a:lnTo>
                  <a:lnTo>
                    <a:pt x="101" y="351"/>
                  </a:lnTo>
                  <a:lnTo>
                    <a:pt x="96" y="349"/>
                  </a:lnTo>
                  <a:lnTo>
                    <a:pt x="91" y="349"/>
                  </a:lnTo>
                  <a:lnTo>
                    <a:pt x="86" y="346"/>
                  </a:lnTo>
                  <a:lnTo>
                    <a:pt x="86" y="351"/>
                  </a:lnTo>
                  <a:lnTo>
                    <a:pt x="91" y="351"/>
                  </a:lnTo>
                  <a:lnTo>
                    <a:pt x="93" y="354"/>
                  </a:lnTo>
                  <a:lnTo>
                    <a:pt x="98" y="354"/>
                  </a:lnTo>
                  <a:lnTo>
                    <a:pt x="101" y="359"/>
                  </a:lnTo>
                  <a:lnTo>
                    <a:pt x="103" y="359"/>
                  </a:lnTo>
                  <a:lnTo>
                    <a:pt x="103" y="356"/>
                  </a:lnTo>
                  <a:lnTo>
                    <a:pt x="108" y="359"/>
                  </a:lnTo>
                  <a:lnTo>
                    <a:pt x="111" y="356"/>
                  </a:lnTo>
                  <a:lnTo>
                    <a:pt x="116" y="354"/>
                  </a:lnTo>
                  <a:lnTo>
                    <a:pt x="116" y="356"/>
                  </a:lnTo>
                  <a:lnTo>
                    <a:pt x="116" y="354"/>
                  </a:lnTo>
                  <a:lnTo>
                    <a:pt x="118" y="354"/>
                  </a:lnTo>
                  <a:lnTo>
                    <a:pt x="121" y="356"/>
                  </a:lnTo>
                  <a:lnTo>
                    <a:pt x="118" y="356"/>
                  </a:lnTo>
                  <a:lnTo>
                    <a:pt x="113" y="356"/>
                  </a:lnTo>
                  <a:lnTo>
                    <a:pt x="116" y="361"/>
                  </a:lnTo>
                  <a:lnTo>
                    <a:pt x="111" y="364"/>
                  </a:lnTo>
                  <a:lnTo>
                    <a:pt x="108" y="369"/>
                  </a:lnTo>
                  <a:lnTo>
                    <a:pt x="106" y="369"/>
                  </a:lnTo>
                  <a:lnTo>
                    <a:pt x="106" y="366"/>
                  </a:lnTo>
                  <a:lnTo>
                    <a:pt x="106" y="361"/>
                  </a:lnTo>
                  <a:lnTo>
                    <a:pt x="103" y="361"/>
                  </a:lnTo>
                  <a:lnTo>
                    <a:pt x="103" y="369"/>
                  </a:lnTo>
                  <a:lnTo>
                    <a:pt x="101" y="374"/>
                  </a:lnTo>
                  <a:lnTo>
                    <a:pt x="98" y="374"/>
                  </a:lnTo>
                  <a:lnTo>
                    <a:pt x="96" y="374"/>
                  </a:lnTo>
                  <a:lnTo>
                    <a:pt x="96" y="376"/>
                  </a:lnTo>
                  <a:lnTo>
                    <a:pt x="86" y="376"/>
                  </a:lnTo>
                  <a:lnTo>
                    <a:pt x="86" y="384"/>
                  </a:lnTo>
                  <a:lnTo>
                    <a:pt x="91" y="386"/>
                  </a:lnTo>
                  <a:lnTo>
                    <a:pt x="91" y="394"/>
                  </a:lnTo>
                  <a:lnTo>
                    <a:pt x="91" y="399"/>
                  </a:lnTo>
                  <a:lnTo>
                    <a:pt x="88" y="399"/>
                  </a:lnTo>
                  <a:lnTo>
                    <a:pt x="86" y="399"/>
                  </a:lnTo>
                  <a:lnTo>
                    <a:pt x="86" y="404"/>
                  </a:lnTo>
                  <a:lnTo>
                    <a:pt x="88" y="407"/>
                  </a:lnTo>
                  <a:lnTo>
                    <a:pt x="88" y="409"/>
                  </a:lnTo>
                  <a:lnTo>
                    <a:pt x="88" y="412"/>
                  </a:lnTo>
                  <a:lnTo>
                    <a:pt x="86" y="417"/>
                  </a:lnTo>
                  <a:lnTo>
                    <a:pt x="86" y="424"/>
                  </a:lnTo>
                  <a:lnTo>
                    <a:pt x="83" y="429"/>
                  </a:lnTo>
                  <a:lnTo>
                    <a:pt x="78" y="445"/>
                  </a:lnTo>
                  <a:lnTo>
                    <a:pt x="75" y="452"/>
                  </a:lnTo>
                  <a:lnTo>
                    <a:pt x="73" y="452"/>
                  </a:lnTo>
                  <a:lnTo>
                    <a:pt x="70" y="450"/>
                  </a:lnTo>
                  <a:lnTo>
                    <a:pt x="65" y="452"/>
                  </a:lnTo>
                  <a:lnTo>
                    <a:pt x="58" y="452"/>
                  </a:lnTo>
                  <a:lnTo>
                    <a:pt x="55" y="455"/>
                  </a:lnTo>
                  <a:lnTo>
                    <a:pt x="50" y="457"/>
                  </a:lnTo>
                  <a:lnTo>
                    <a:pt x="48" y="465"/>
                  </a:lnTo>
                  <a:lnTo>
                    <a:pt x="50" y="467"/>
                  </a:lnTo>
                  <a:lnTo>
                    <a:pt x="48" y="472"/>
                  </a:lnTo>
                  <a:lnTo>
                    <a:pt x="45" y="472"/>
                  </a:lnTo>
                  <a:lnTo>
                    <a:pt x="43" y="470"/>
                  </a:lnTo>
                  <a:lnTo>
                    <a:pt x="35" y="475"/>
                  </a:lnTo>
                  <a:lnTo>
                    <a:pt x="27" y="472"/>
                  </a:lnTo>
                  <a:lnTo>
                    <a:pt x="27" y="470"/>
                  </a:lnTo>
                  <a:lnTo>
                    <a:pt x="27" y="467"/>
                  </a:lnTo>
                  <a:lnTo>
                    <a:pt x="30" y="465"/>
                  </a:lnTo>
                  <a:lnTo>
                    <a:pt x="25" y="457"/>
                  </a:lnTo>
                  <a:lnTo>
                    <a:pt x="22" y="452"/>
                  </a:lnTo>
                  <a:lnTo>
                    <a:pt x="20" y="447"/>
                  </a:lnTo>
                  <a:lnTo>
                    <a:pt x="25" y="447"/>
                  </a:lnTo>
                  <a:lnTo>
                    <a:pt x="25" y="442"/>
                  </a:lnTo>
                  <a:lnTo>
                    <a:pt x="27" y="442"/>
                  </a:lnTo>
                  <a:lnTo>
                    <a:pt x="27" y="439"/>
                  </a:lnTo>
                  <a:lnTo>
                    <a:pt x="27" y="437"/>
                  </a:lnTo>
                  <a:lnTo>
                    <a:pt x="25" y="437"/>
                  </a:lnTo>
                  <a:lnTo>
                    <a:pt x="22" y="432"/>
                  </a:lnTo>
                  <a:lnTo>
                    <a:pt x="20" y="429"/>
                  </a:lnTo>
                  <a:lnTo>
                    <a:pt x="15" y="417"/>
                  </a:lnTo>
                  <a:lnTo>
                    <a:pt x="12" y="417"/>
                  </a:lnTo>
                  <a:lnTo>
                    <a:pt x="12" y="412"/>
                  </a:lnTo>
                  <a:lnTo>
                    <a:pt x="10" y="407"/>
                  </a:lnTo>
                  <a:lnTo>
                    <a:pt x="7" y="402"/>
                  </a:lnTo>
                  <a:lnTo>
                    <a:pt x="10" y="394"/>
                  </a:lnTo>
                  <a:lnTo>
                    <a:pt x="12" y="391"/>
                  </a:lnTo>
                  <a:lnTo>
                    <a:pt x="7" y="389"/>
                  </a:lnTo>
                  <a:lnTo>
                    <a:pt x="5" y="389"/>
                  </a:lnTo>
                  <a:lnTo>
                    <a:pt x="5" y="386"/>
                  </a:lnTo>
                  <a:lnTo>
                    <a:pt x="2" y="386"/>
                  </a:lnTo>
                  <a:lnTo>
                    <a:pt x="0" y="369"/>
                  </a:lnTo>
                  <a:lnTo>
                    <a:pt x="2" y="364"/>
                  </a:lnTo>
                  <a:lnTo>
                    <a:pt x="5" y="366"/>
                  </a:lnTo>
                  <a:lnTo>
                    <a:pt x="5" y="369"/>
                  </a:lnTo>
                  <a:lnTo>
                    <a:pt x="7" y="369"/>
                  </a:lnTo>
                  <a:lnTo>
                    <a:pt x="10" y="359"/>
                  </a:lnTo>
                  <a:lnTo>
                    <a:pt x="7" y="349"/>
                  </a:lnTo>
                  <a:lnTo>
                    <a:pt x="12" y="344"/>
                  </a:lnTo>
                  <a:lnTo>
                    <a:pt x="12" y="338"/>
                  </a:lnTo>
                  <a:lnTo>
                    <a:pt x="15" y="338"/>
                  </a:lnTo>
                  <a:lnTo>
                    <a:pt x="22" y="333"/>
                  </a:lnTo>
                  <a:lnTo>
                    <a:pt x="22" y="326"/>
                  </a:lnTo>
                  <a:lnTo>
                    <a:pt x="22" y="321"/>
                  </a:lnTo>
                  <a:lnTo>
                    <a:pt x="22" y="313"/>
                  </a:lnTo>
                  <a:lnTo>
                    <a:pt x="17" y="303"/>
                  </a:lnTo>
                  <a:lnTo>
                    <a:pt x="25" y="301"/>
                  </a:lnTo>
                  <a:lnTo>
                    <a:pt x="27" y="291"/>
                  </a:lnTo>
                  <a:lnTo>
                    <a:pt x="25" y="288"/>
                  </a:lnTo>
                  <a:lnTo>
                    <a:pt x="20" y="285"/>
                  </a:lnTo>
                  <a:lnTo>
                    <a:pt x="15" y="278"/>
                  </a:lnTo>
                  <a:lnTo>
                    <a:pt x="17" y="260"/>
                  </a:lnTo>
                  <a:lnTo>
                    <a:pt x="12" y="250"/>
                  </a:lnTo>
                  <a:lnTo>
                    <a:pt x="15" y="232"/>
                  </a:lnTo>
                  <a:lnTo>
                    <a:pt x="17" y="222"/>
                  </a:lnTo>
                  <a:lnTo>
                    <a:pt x="20" y="215"/>
                  </a:lnTo>
                  <a:lnTo>
                    <a:pt x="22" y="207"/>
                  </a:lnTo>
                  <a:lnTo>
                    <a:pt x="27" y="202"/>
                  </a:lnTo>
                  <a:lnTo>
                    <a:pt x="33" y="200"/>
                  </a:lnTo>
                  <a:lnTo>
                    <a:pt x="40" y="200"/>
                  </a:lnTo>
                  <a:lnTo>
                    <a:pt x="45" y="200"/>
                  </a:lnTo>
                  <a:lnTo>
                    <a:pt x="48" y="197"/>
                  </a:lnTo>
                  <a:lnTo>
                    <a:pt x="48" y="195"/>
                  </a:lnTo>
                  <a:lnTo>
                    <a:pt x="48" y="184"/>
                  </a:lnTo>
                  <a:lnTo>
                    <a:pt x="45" y="179"/>
                  </a:lnTo>
                  <a:lnTo>
                    <a:pt x="43" y="177"/>
                  </a:lnTo>
                  <a:lnTo>
                    <a:pt x="45" y="169"/>
                  </a:lnTo>
                  <a:lnTo>
                    <a:pt x="50" y="159"/>
                  </a:lnTo>
                  <a:lnTo>
                    <a:pt x="53" y="152"/>
                  </a:lnTo>
                  <a:lnTo>
                    <a:pt x="55" y="142"/>
                  </a:lnTo>
                  <a:lnTo>
                    <a:pt x="55" y="126"/>
                  </a:lnTo>
                  <a:lnTo>
                    <a:pt x="55" y="121"/>
                  </a:lnTo>
                  <a:lnTo>
                    <a:pt x="63" y="121"/>
                  </a:lnTo>
                  <a:lnTo>
                    <a:pt x="68" y="114"/>
                  </a:lnTo>
                  <a:lnTo>
                    <a:pt x="78" y="96"/>
                  </a:lnTo>
                  <a:lnTo>
                    <a:pt x="81" y="91"/>
                  </a:lnTo>
                  <a:lnTo>
                    <a:pt x="83" y="84"/>
                  </a:lnTo>
                  <a:lnTo>
                    <a:pt x="81" y="73"/>
                  </a:lnTo>
                  <a:lnTo>
                    <a:pt x="81" y="71"/>
                  </a:lnTo>
                  <a:lnTo>
                    <a:pt x="93" y="48"/>
                  </a:lnTo>
                  <a:lnTo>
                    <a:pt x="96" y="46"/>
                  </a:lnTo>
                  <a:lnTo>
                    <a:pt x="98" y="46"/>
                  </a:lnTo>
                  <a:lnTo>
                    <a:pt x="103" y="48"/>
                  </a:lnTo>
                  <a:lnTo>
                    <a:pt x="108" y="48"/>
                  </a:lnTo>
                  <a:lnTo>
                    <a:pt x="111" y="41"/>
                  </a:lnTo>
                  <a:lnTo>
                    <a:pt x="111" y="38"/>
                  </a:lnTo>
                  <a:lnTo>
                    <a:pt x="111" y="25"/>
                  </a:lnTo>
                  <a:lnTo>
                    <a:pt x="113" y="20"/>
                  </a:lnTo>
                  <a:lnTo>
                    <a:pt x="126" y="28"/>
                  </a:lnTo>
                  <a:lnTo>
                    <a:pt x="131" y="30"/>
                  </a:lnTo>
                  <a:lnTo>
                    <a:pt x="136" y="33"/>
                  </a:lnTo>
                  <a:lnTo>
                    <a:pt x="139" y="36"/>
                  </a:lnTo>
                  <a:lnTo>
                    <a:pt x="141" y="30"/>
                  </a:lnTo>
                  <a:lnTo>
                    <a:pt x="141" y="20"/>
                  </a:lnTo>
                  <a:lnTo>
                    <a:pt x="144" y="0"/>
                  </a:lnTo>
                  <a:lnTo>
                    <a:pt x="151" y="0"/>
                  </a:lnTo>
                  <a:lnTo>
                    <a:pt x="154" y="0"/>
                  </a:lnTo>
                  <a:lnTo>
                    <a:pt x="156" y="3"/>
                  </a:lnTo>
                  <a:lnTo>
                    <a:pt x="159" y="10"/>
                  </a:lnTo>
                  <a:lnTo>
                    <a:pt x="169" y="23"/>
                  </a:lnTo>
                  <a:lnTo>
                    <a:pt x="177" y="30"/>
                  </a:lnTo>
                  <a:lnTo>
                    <a:pt x="189" y="33"/>
                  </a:lnTo>
                  <a:lnTo>
                    <a:pt x="192" y="38"/>
                  </a:lnTo>
                  <a:lnTo>
                    <a:pt x="197" y="48"/>
                  </a:lnTo>
                  <a:lnTo>
                    <a:pt x="197" y="56"/>
                  </a:lnTo>
                  <a:lnTo>
                    <a:pt x="197" y="66"/>
                  </a:lnTo>
                  <a:lnTo>
                    <a:pt x="199" y="78"/>
                  </a:lnTo>
                  <a:lnTo>
                    <a:pt x="204" y="91"/>
                  </a:lnTo>
                  <a:lnTo>
                    <a:pt x="204" y="99"/>
                  </a:lnTo>
                  <a:lnTo>
                    <a:pt x="199" y="111"/>
                  </a:lnTo>
                  <a:lnTo>
                    <a:pt x="202" y="121"/>
                  </a:lnTo>
                  <a:lnTo>
                    <a:pt x="204" y="126"/>
                  </a:lnTo>
                  <a:lnTo>
                    <a:pt x="204" y="131"/>
                  </a:lnTo>
                  <a:close/>
                </a:path>
              </a:pathLst>
            </a:custGeom>
            <a:solidFill>
              <a:srgbClr val="800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7" name="Freeform 43"/>
            <p:cNvSpPr>
              <a:spLocks noEditPoints="1"/>
            </p:cNvSpPr>
            <p:nvPr/>
          </p:nvSpPr>
          <p:spPr bwMode="auto">
            <a:xfrm>
              <a:off x="4810125" y="3348038"/>
              <a:ext cx="182563" cy="246062"/>
            </a:xfrm>
            <a:custGeom>
              <a:avLst/>
              <a:gdLst>
                <a:gd name="T0" fmla="*/ 2147483647 w 144"/>
                <a:gd name="T1" fmla="*/ 2147483647 h 194"/>
                <a:gd name="T2" fmla="*/ 2147483647 w 144"/>
                <a:gd name="T3" fmla="*/ 2147483647 h 194"/>
                <a:gd name="T4" fmla="*/ 2147483647 w 144"/>
                <a:gd name="T5" fmla="*/ 2147483647 h 194"/>
                <a:gd name="T6" fmla="*/ 2147483647 w 144"/>
                <a:gd name="T7" fmla="*/ 2147483647 h 194"/>
                <a:gd name="T8" fmla="*/ 2147483647 w 144"/>
                <a:gd name="T9" fmla="*/ 2147483647 h 194"/>
                <a:gd name="T10" fmla="*/ 0 w 144"/>
                <a:gd name="T11" fmla="*/ 2147483647 h 194"/>
                <a:gd name="T12" fmla="*/ 2147483647 w 144"/>
                <a:gd name="T13" fmla="*/ 2147483647 h 194"/>
                <a:gd name="T14" fmla="*/ 2147483647 w 144"/>
                <a:gd name="T15" fmla="*/ 2147483647 h 194"/>
                <a:gd name="T16" fmla="*/ 2147483647 w 144"/>
                <a:gd name="T17" fmla="*/ 2147483647 h 194"/>
                <a:gd name="T18" fmla="*/ 2147483647 w 144"/>
                <a:gd name="T19" fmla="*/ 2147483647 h 194"/>
                <a:gd name="T20" fmla="*/ 2147483647 w 144"/>
                <a:gd name="T21" fmla="*/ 2147483647 h 194"/>
                <a:gd name="T22" fmla="*/ 2147483647 w 144"/>
                <a:gd name="T23" fmla="*/ 2147483647 h 194"/>
                <a:gd name="T24" fmla="*/ 2147483647 w 144"/>
                <a:gd name="T25" fmla="*/ 2147483647 h 194"/>
                <a:gd name="T26" fmla="*/ 2147483647 w 144"/>
                <a:gd name="T27" fmla="*/ 2147483647 h 194"/>
                <a:gd name="T28" fmla="*/ 2147483647 w 144"/>
                <a:gd name="T29" fmla="*/ 2147483647 h 194"/>
                <a:gd name="T30" fmla="*/ 2147483647 w 144"/>
                <a:gd name="T31" fmla="*/ 2147483647 h 194"/>
                <a:gd name="T32" fmla="*/ 2147483647 w 144"/>
                <a:gd name="T33" fmla="*/ 2147483647 h 194"/>
                <a:gd name="T34" fmla="*/ 2147483647 w 144"/>
                <a:gd name="T35" fmla="*/ 2147483647 h 194"/>
                <a:gd name="T36" fmla="*/ 2147483647 w 144"/>
                <a:gd name="T37" fmla="*/ 0 h 194"/>
                <a:gd name="T38" fmla="*/ 2147483647 w 144"/>
                <a:gd name="T39" fmla="*/ 2147483647 h 194"/>
                <a:gd name="T40" fmla="*/ 2147483647 w 144"/>
                <a:gd name="T41" fmla="*/ 2147483647 h 194"/>
                <a:gd name="T42" fmla="*/ 2147483647 w 144"/>
                <a:gd name="T43" fmla="*/ 2147483647 h 194"/>
                <a:gd name="T44" fmla="*/ 2147483647 w 144"/>
                <a:gd name="T45" fmla="*/ 2147483647 h 194"/>
                <a:gd name="T46" fmla="*/ 2147483647 w 144"/>
                <a:gd name="T47" fmla="*/ 2147483647 h 194"/>
                <a:gd name="T48" fmla="*/ 2147483647 w 144"/>
                <a:gd name="T49" fmla="*/ 2147483647 h 194"/>
                <a:gd name="T50" fmla="*/ 2147483647 w 144"/>
                <a:gd name="T51" fmla="*/ 2147483647 h 194"/>
                <a:gd name="T52" fmla="*/ 2147483647 w 144"/>
                <a:gd name="T53" fmla="*/ 2147483647 h 194"/>
                <a:gd name="T54" fmla="*/ 2147483647 w 144"/>
                <a:gd name="T55" fmla="*/ 2147483647 h 194"/>
                <a:gd name="T56" fmla="*/ 2147483647 w 144"/>
                <a:gd name="T57" fmla="*/ 2147483647 h 194"/>
                <a:gd name="T58" fmla="*/ 2147483647 w 144"/>
                <a:gd name="T59" fmla="*/ 2147483647 h 194"/>
                <a:gd name="T60" fmla="*/ 2147483647 w 144"/>
                <a:gd name="T61" fmla="*/ 2147483647 h 194"/>
                <a:gd name="T62" fmla="*/ 2147483647 w 144"/>
                <a:gd name="T63" fmla="*/ 2147483647 h 194"/>
                <a:gd name="T64" fmla="*/ 2147483647 w 144"/>
                <a:gd name="T65" fmla="*/ 2147483647 h 194"/>
                <a:gd name="T66" fmla="*/ 2147483647 w 144"/>
                <a:gd name="T67" fmla="*/ 2147483647 h 194"/>
                <a:gd name="T68" fmla="*/ 2147483647 w 144"/>
                <a:gd name="T69" fmla="*/ 2147483647 h 194"/>
                <a:gd name="T70" fmla="*/ 2147483647 w 144"/>
                <a:gd name="T71" fmla="*/ 2147483647 h 194"/>
                <a:gd name="T72" fmla="*/ 2147483647 w 144"/>
                <a:gd name="T73" fmla="*/ 2147483647 h 194"/>
                <a:gd name="T74" fmla="*/ 2147483647 w 144"/>
                <a:gd name="T75" fmla="*/ 2147483647 h 194"/>
                <a:gd name="T76" fmla="*/ 2147483647 w 144"/>
                <a:gd name="T77" fmla="*/ 2147483647 h 194"/>
                <a:gd name="T78" fmla="*/ 2147483647 w 144"/>
                <a:gd name="T79" fmla="*/ 2147483647 h 194"/>
                <a:gd name="T80" fmla="*/ 2147483647 w 144"/>
                <a:gd name="T81" fmla="*/ 2147483647 h 194"/>
                <a:gd name="T82" fmla="*/ 2147483647 w 144"/>
                <a:gd name="T83" fmla="*/ 2147483647 h 194"/>
                <a:gd name="T84" fmla="*/ 2147483647 w 144"/>
                <a:gd name="T85" fmla="*/ 2147483647 h 194"/>
                <a:gd name="T86" fmla="*/ 2147483647 w 144"/>
                <a:gd name="T87" fmla="*/ 2147483647 h 194"/>
                <a:gd name="T88" fmla="*/ 2147483647 w 144"/>
                <a:gd name="T89" fmla="*/ 2147483647 h 194"/>
                <a:gd name="T90" fmla="*/ 2147483647 w 144"/>
                <a:gd name="T91" fmla="*/ 2147483647 h 194"/>
                <a:gd name="T92" fmla="*/ 2147483647 w 144"/>
                <a:gd name="T93" fmla="*/ 2147483647 h 194"/>
                <a:gd name="T94" fmla="*/ 2147483647 w 144"/>
                <a:gd name="T95" fmla="*/ 2147483647 h 194"/>
                <a:gd name="T96" fmla="*/ 2147483647 w 144"/>
                <a:gd name="T97" fmla="*/ 2147483647 h 194"/>
                <a:gd name="T98" fmla="*/ 2147483647 w 144"/>
                <a:gd name="T99" fmla="*/ 2147483647 h 194"/>
                <a:gd name="T100" fmla="*/ 2147483647 w 144"/>
                <a:gd name="T101" fmla="*/ 2147483647 h 19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44"/>
                <a:gd name="T154" fmla="*/ 0 h 194"/>
                <a:gd name="T155" fmla="*/ 144 w 144"/>
                <a:gd name="T156" fmla="*/ 194 h 19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44" h="194">
                  <a:moveTo>
                    <a:pt x="25" y="187"/>
                  </a:moveTo>
                  <a:lnTo>
                    <a:pt x="23" y="184"/>
                  </a:lnTo>
                  <a:lnTo>
                    <a:pt x="25" y="177"/>
                  </a:lnTo>
                  <a:lnTo>
                    <a:pt x="25" y="174"/>
                  </a:lnTo>
                  <a:lnTo>
                    <a:pt x="25" y="172"/>
                  </a:lnTo>
                  <a:lnTo>
                    <a:pt x="28" y="169"/>
                  </a:lnTo>
                  <a:lnTo>
                    <a:pt x="28" y="164"/>
                  </a:lnTo>
                  <a:lnTo>
                    <a:pt x="28" y="161"/>
                  </a:lnTo>
                  <a:lnTo>
                    <a:pt x="35" y="154"/>
                  </a:lnTo>
                  <a:lnTo>
                    <a:pt x="30" y="151"/>
                  </a:lnTo>
                  <a:lnTo>
                    <a:pt x="28" y="151"/>
                  </a:lnTo>
                  <a:lnTo>
                    <a:pt x="23" y="151"/>
                  </a:lnTo>
                  <a:lnTo>
                    <a:pt x="23" y="149"/>
                  </a:lnTo>
                  <a:lnTo>
                    <a:pt x="20" y="149"/>
                  </a:lnTo>
                  <a:lnTo>
                    <a:pt x="15" y="149"/>
                  </a:lnTo>
                  <a:lnTo>
                    <a:pt x="12" y="149"/>
                  </a:lnTo>
                  <a:lnTo>
                    <a:pt x="10" y="146"/>
                  </a:lnTo>
                  <a:lnTo>
                    <a:pt x="7" y="141"/>
                  </a:lnTo>
                  <a:lnTo>
                    <a:pt x="7" y="139"/>
                  </a:lnTo>
                  <a:lnTo>
                    <a:pt x="7" y="136"/>
                  </a:lnTo>
                  <a:lnTo>
                    <a:pt x="7" y="134"/>
                  </a:lnTo>
                  <a:lnTo>
                    <a:pt x="5" y="131"/>
                  </a:lnTo>
                  <a:lnTo>
                    <a:pt x="2" y="129"/>
                  </a:lnTo>
                  <a:lnTo>
                    <a:pt x="2" y="126"/>
                  </a:lnTo>
                  <a:lnTo>
                    <a:pt x="5" y="121"/>
                  </a:lnTo>
                  <a:lnTo>
                    <a:pt x="5" y="116"/>
                  </a:lnTo>
                  <a:lnTo>
                    <a:pt x="2" y="111"/>
                  </a:lnTo>
                  <a:lnTo>
                    <a:pt x="0" y="108"/>
                  </a:lnTo>
                  <a:lnTo>
                    <a:pt x="2" y="106"/>
                  </a:lnTo>
                  <a:lnTo>
                    <a:pt x="0" y="103"/>
                  </a:lnTo>
                  <a:lnTo>
                    <a:pt x="2" y="101"/>
                  </a:lnTo>
                  <a:lnTo>
                    <a:pt x="2" y="98"/>
                  </a:lnTo>
                  <a:lnTo>
                    <a:pt x="2" y="96"/>
                  </a:lnTo>
                  <a:lnTo>
                    <a:pt x="2" y="93"/>
                  </a:lnTo>
                  <a:lnTo>
                    <a:pt x="2" y="91"/>
                  </a:lnTo>
                  <a:lnTo>
                    <a:pt x="2" y="86"/>
                  </a:lnTo>
                  <a:lnTo>
                    <a:pt x="0" y="86"/>
                  </a:lnTo>
                  <a:lnTo>
                    <a:pt x="0" y="83"/>
                  </a:lnTo>
                  <a:lnTo>
                    <a:pt x="2" y="81"/>
                  </a:lnTo>
                  <a:lnTo>
                    <a:pt x="5" y="83"/>
                  </a:lnTo>
                  <a:lnTo>
                    <a:pt x="10" y="81"/>
                  </a:lnTo>
                  <a:lnTo>
                    <a:pt x="12" y="78"/>
                  </a:lnTo>
                  <a:lnTo>
                    <a:pt x="15" y="73"/>
                  </a:lnTo>
                  <a:lnTo>
                    <a:pt x="17" y="73"/>
                  </a:lnTo>
                  <a:lnTo>
                    <a:pt x="17" y="68"/>
                  </a:lnTo>
                  <a:lnTo>
                    <a:pt x="15" y="66"/>
                  </a:lnTo>
                  <a:lnTo>
                    <a:pt x="15" y="68"/>
                  </a:lnTo>
                  <a:lnTo>
                    <a:pt x="12" y="66"/>
                  </a:lnTo>
                  <a:lnTo>
                    <a:pt x="12" y="63"/>
                  </a:lnTo>
                  <a:lnTo>
                    <a:pt x="12" y="60"/>
                  </a:lnTo>
                  <a:lnTo>
                    <a:pt x="17" y="60"/>
                  </a:lnTo>
                  <a:lnTo>
                    <a:pt x="17" y="55"/>
                  </a:lnTo>
                  <a:lnTo>
                    <a:pt x="20" y="53"/>
                  </a:lnTo>
                  <a:lnTo>
                    <a:pt x="17" y="48"/>
                  </a:lnTo>
                  <a:lnTo>
                    <a:pt x="20" y="45"/>
                  </a:lnTo>
                  <a:lnTo>
                    <a:pt x="15" y="43"/>
                  </a:lnTo>
                  <a:lnTo>
                    <a:pt x="17" y="38"/>
                  </a:lnTo>
                  <a:lnTo>
                    <a:pt x="17" y="35"/>
                  </a:lnTo>
                  <a:lnTo>
                    <a:pt x="20" y="35"/>
                  </a:lnTo>
                  <a:lnTo>
                    <a:pt x="30" y="35"/>
                  </a:lnTo>
                  <a:lnTo>
                    <a:pt x="33" y="35"/>
                  </a:lnTo>
                  <a:lnTo>
                    <a:pt x="33" y="40"/>
                  </a:lnTo>
                  <a:lnTo>
                    <a:pt x="33" y="43"/>
                  </a:lnTo>
                  <a:lnTo>
                    <a:pt x="35" y="43"/>
                  </a:lnTo>
                  <a:lnTo>
                    <a:pt x="35" y="40"/>
                  </a:lnTo>
                  <a:lnTo>
                    <a:pt x="35" y="38"/>
                  </a:lnTo>
                  <a:lnTo>
                    <a:pt x="38" y="38"/>
                  </a:lnTo>
                  <a:lnTo>
                    <a:pt x="40" y="40"/>
                  </a:lnTo>
                  <a:lnTo>
                    <a:pt x="38" y="35"/>
                  </a:lnTo>
                  <a:lnTo>
                    <a:pt x="40" y="30"/>
                  </a:lnTo>
                  <a:lnTo>
                    <a:pt x="45" y="33"/>
                  </a:lnTo>
                  <a:lnTo>
                    <a:pt x="50" y="30"/>
                  </a:lnTo>
                  <a:lnTo>
                    <a:pt x="45" y="28"/>
                  </a:lnTo>
                  <a:lnTo>
                    <a:pt x="45" y="25"/>
                  </a:lnTo>
                  <a:lnTo>
                    <a:pt x="48" y="25"/>
                  </a:lnTo>
                  <a:lnTo>
                    <a:pt x="45" y="23"/>
                  </a:lnTo>
                  <a:lnTo>
                    <a:pt x="45" y="20"/>
                  </a:lnTo>
                  <a:lnTo>
                    <a:pt x="45" y="18"/>
                  </a:lnTo>
                  <a:lnTo>
                    <a:pt x="40" y="20"/>
                  </a:lnTo>
                  <a:lnTo>
                    <a:pt x="40" y="18"/>
                  </a:lnTo>
                  <a:lnTo>
                    <a:pt x="45" y="15"/>
                  </a:lnTo>
                  <a:lnTo>
                    <a:pt x="48" y="13"/>
                  </a:lnTo>
                  <a:lnTo>
                    <a:pt x="43" y="7"/>
                  </a:lnTo>
                  <a:lnTo>
                    <a:pt x="40" y="5"/>
                  </a:lnTo>
                  <a:lnTo>
                    <a:pt x="43" y="0"/>
                  </a:lnTo>
                  <a:lnTo>
                    <a:pt x="55" y="0"/>
                  </a:lnTo>
                  <a:lnTo>
                    <a:pt x="58" y="0"/>
                  </a:lnTo>
                  <a:lnTo>
                    <a:pt x="60" y="5"/>
                  </a:lnTo>
                  <a:lnTo>
                    <a:pt x="63" y="7"/>
                  </a:lnTo>
                  <a:lnTo>
                    <a:pt x="63" y="13"/>
                  </a:lnTo>
                  <a:lnTo>
                    <a:pt x="60" y="13"/>
                  </a:lnTo>
                  <a:lnTo>
                    <a:pt x="65" y="13"/>
                  </a:lnTo>
                  <a:lnTo>
                    <a:pt x="65" y="15"/>
                  </a:lnTo>
                  <a:lnTo>
                    <a:pt x="68" y="15"/>
                  </a:lnTo>
                  <a:lnTo>
                    <a:pt x="71" y="18"/>
                  </a:lnTo>
                  <a:lnTo>
                    <a:pt x="73" y="18"/>
                  </a:lnTo>
                  <a:lnTo>
                    <a:pt x="81" y="15"/>
                  </a:lnTo>
                  <a:lnTo>
                    <a:pt x="81" y="18"/>
                  </a:lnTo>
                  <a:lnTo>
                    <a:pt x="81" y="20"/>
                  </a:lnTo>
                  <a:lnTo>
                    <a:pt x="81" y="23"/>
                  </a:lnTo>
                  <a:lnTo>
                    <a:pt x="76" y="25"/>
                  </a:lnTo>
                  <a:lnTo>
                    <a:pt x="78" y="28"/>
                  </a:lnTo>
                  <a:lnTo>
                    <a:pt x="83" y="28"/>
                  </a:lnTo>
                  <a:lnTo>
                    <a:pt x="86" y="28"/>
                  </a:lnTo>
                  <a:lnTo>
                    <a:pt x="88" y="23"/>
                  </a:lnTo>
                  <a:lnTo>
                    <a:pt x="96" y="23"/>
                  </a:lnTo>
                  <a:lnTo>
                    <a:pt x="101" y="20"/>
                  </a:lnTo>
                  <a:lnTo>
                    <a:pt x="106" y="15"/>
                  </a:lnTo>
                  <a:lnTo>
                    <a:pt x="108" y="18"/>
                  </a:lnTo>
                  <a:lnTo>
                    <a:pt x="111" y="15"/>
                  </a:lnTo>
                  <a:lnTo>
                    <a:pt x="111" y="18"/>
                  </a:lnTo>
                  <a:lnTo>
                    <a:pt x="114" y="20"/>
                  </a:lnTo>
                  <a:lnTo>
                    <a:pt x="116" y="23"/>
                  </a:lnTo>
                  <a:lnTo>
                    <a:pt x="119" y="25"/>
                  </a:lnTo>
                  <a:lnTo>
                    <a:pt x="121" y="23"/>
                  </a:lnTo>
                  <a:lnTo>
                    <a:pt x="124" y="25"/>
                  </a:lnTo>
                  <a:lnTo>
                    <a:pt x="124" y="28"/>
                  </a:lnTo>
                  <a:lnTo>
                    <a:pt x="124" y="30"/>
                  </a:lnTo>
                  <a:lnTo>
                    <a:pt x="126" y="33"/>
                  </a:lnTo>
                  <a:lnTo>
                    <a:pt x="129" y="33"/>
                  </a:lnTo>
                  <a:lnTo>
                    <a:pt x="131" y="33"/>
                  </a:lnTo>
                  <a:lnTo>
                    <a:pt x="131" y="35"/>
                  </a:lnTo>
                  <a:lnTo>
                    <a:pt x="134" y="45"/>
                  </a:lnTo>
                  <a:lnTo>
                    <a:pt x="134" y="50"/>
                  </a:lnTo>
                  <a:lnTo>
                    <a:pt x="129" y="53"/>
                  </a:lnTo>
                  <a:lnTo>
                    <a:pt x="129" y="58"/>
                  </a:lnTo>
                  <a:lnTo>
                    <a:pt x="131" y="58"/>
                  </a:lnTo>
                  <a:lnTo>
                    <a:pt x="136" y="63"/>
                  </a:lnTo>
                  <a:lnTo>
                    <a:pt x="136" y="68"/>
                  </a:lnTo>
                  <a:lnTo>
                    <a:pt x="136" y="71"/>
                  </a:lnTo>
                  <a:lnTo>
                    <a:pt x="139" y="71"/>
                  </a:lnTo>
                  <a:lnTo>
                    <a:pt x="139" y="76"/>
                  </a:lnTo>
                  <a:lnTo>
                    <a:pt x="139" y="81"/>
                  </a:lnTo>
                  <a:lnTo>
                    <a:pt x="136" y="81"/>
                  </a:lnTo>
                  <a:lnTo>
                    <a:pt x="136" y="83"/>
                  </a:lnTo>
                  <a:lnTo>
                    <a:pt x="139" y="86"/>
                  </a:lnTo>
                  <a:lnTo>
                    <a:pt x="139" y="91"/>
                  </a:lnTo>
                  <a:lnTo>
                    <a:pt x="141" y="91"/>
                  </a:lnTo>
                  <a:lnTo>
                    <a:pt x="144" y="98"/>
                  </a:lnTo>
                  <a:lnTo>
                    <a:pt x="141" y="106"/>
                  </a:lnTo>
                  <a:lnTo>
                    <a:pt x="139" y="106"/>
                  </a:lnTo>
                  <a:lnTo>
                    <a:pt x="136" y="106"/>
                  </a:lnTo>
                  <a:lnTo>
                    <a:pt x="136" y="103"/>
                  </a:lnTo>
                  <a:lnTo>
                    <a:pt x="134" y="101"/>
                  </a:lnTo>
                  <a:lnTo>
                    <a:pt x="131" y="101"/>
                  </a:lnTo>
                  <a:lnTo>
                    <a:pt x="134" y="103"/>
                  </a:lnTo>
                  <a:lnTo>
                    <a:pt x="131" y="106"/>
                  </a:lnTo>
                  <a:lnTo>
                    <a:pt x="129" y="106"/>
                  </a:lnTo>
                  <a:lnTo>
                    <a:pt x="126" y="106"/>
                  </a:lnTo>
                  <a:lnTo>
                    <a:pt x="126" y="108"/>
                  </a:lnTo>
                  <a:lnTo>
                    <a:pt x="119" y="108"/>
                  </a:lnTo>
                  <a:lnTo>
                    <a:pt x="119" y="111"/>
                  </a:lnTo>
                  <a:lnTo>
                    <a:pt x="116" y="111"/>
                  </a:lnTo>
                  <a:lnTo>
                    <a:pt x="114" y="114"/>
                  </a:lnTo>
                  <a:lnTo>
                    <a:pt x="111" y="114"/>
                  </a:lnTo>
                  <a:lnTo>
                    <a:pt x="111" y="116"/>
                  </a:lnTo>
                  <a:lnTo>
                    <a:pt x="108" y="116"/>
                  </a:lnTo>
                  <a:lnTo>
                    <a:pt x="106" y="119"/>
                  </a:lnTo>
                  <a:lnTo>
                    <a:pt x="103" y="119"/>
                  </a:lnTo>
                  <a:lnTo>
                    <a:pt x="101" y="121"/>
                  </a:lnTo>
                  <a:lnTo>
                    <a:pt x="98" y="121"/>
                  </a:lnTo>
                  <a:lnTo>
                    <a:pt x="98" y="124"/>
                  </a:lnTo>
                  <a:lnTo>
                    <a:pt x="101" y="126"/>
                  </a:lnTo>
                  <a:lnTo>
                    <a:pt x="103" y="129"/>
                  </a:lnTo>
                  <a:lnTo>
                    <a:pt x="103" y="131"/>
                  </a:lnTo>
                  <a:lnTo>
                    <a:pt x="103" y="136"/>
                  </a:lnTo>
                  <a:lnTo>
                    <a:pt x="103" y="139"/>
                  </a:lnTo>
                  <a:lnTo>
                    <a:pt x="106" y="141"/>
                  </a:lnTo>
                  <a:lnTo>
                    <a:pt x="108" y="144"/>
                  </a:lnTo>
                  <a:lnTo>
                    <a:pt x="111" y="144"/>
                  </a:lnTo>
                  <a:lnTo>
                    <a:pt x="114" y="149"/>
                  </a:lnTo>
                  <a:lnTo>
                    <a:pt x="119" y="151"/>
                  </a:lnTo>
                  <a:lnTo>
                    <a:pt x="119" y="154"/>
                  </a:lnTo>
                  <a:lnTo>
                    <a:pt x="121" y="151"/>
                  </a:lnTo>
                  <a:lnTo>
                    <a:pt x="121" y="154"/>
                  </a:lnTo>
                  <a:lnTo>
                    <a:pt x="124" y="154"/>
                  </a:lnTo>
                  <a:lnTo>
                    <a:pt x="126" y="161"/>
                  </a:lnTo>
                  <a:lnTo>
                    <a:pt x="121" y="164"/>
                  </a:lnTo>
                  <a:lnTo>
                    <a:pt x="119" y="161"/>
                  </a:lnTo>
                  <a:lnTo>
                    <a:pt x="116" y="167"/>
                  </a:lnTo>
                  <a:lnTo>
                    <a:pt x="116" y="169"/>
                  </a:lnTo>
                  <a:lnTo>
                    <a:pt x="108" y="172"/>
                  </a:lnTo>
                  <a:lnTo>
                    <a:pt x="106" y="174"/>
                  </a:lnTo>
                  <a:lnTo>
                    <a:pt x="111" y="179"/>
                  </a:lnTo>
                  <a:lnTo>
                    <a:pt x="108" y="182"/>
                  </a:lnTo>
                  <a:lnTo>
                    <a:pt x="111" y="184"/>
                  </a:lnTo>
                  <a:lnTo>
                    <a:pt x="111" y="189"/>
                  </a:lnTo>
                  <a:lnTo>
                    <a:pt x="108" y="187"/>
                  </a:lnTo>
                  <a:lnTo>
                    <a:pt x="108" y="184"/>
                  </a:lnTo>
                  <a:lnTo>
                    <a:pt x="106" y="184"/>
                  </a:lnTo>
                  <a:lnTo>
                    <a:pt x="103" y="184"/>
                  </a:lnTo>
                  <a:lnTo>
                    <a:pt x="101" y="184"/>
                  </a:lnTo>
                  <a:lnTo>
                    <a:pt x="98" y="184"/>
                  </a:lnTo>
                  <a:lnTo>
                    <a:pt x="98" y="187"/>
                  </a:lnTo>
                  <a:lnTo>
                    <a:pt x="88" y="187"/>
                  </a:lnTo>
                  <a:lnTo>
                    <a:pt x="86" y="187"/>
                  </a:lnTo>
                  <a:lnTo>
                    <a:pt x="86" y="189"/>
                  </a:lnTo>
                  <a:lnTo>
                    <a:pt x="83" y="189"/>
                  </a:lnTo>
                  <a:lnTo>
                    <a:pt x="78" y="192"/>
                  </a:lnTo>
                  <a:lnTo>
                    <a:pt x="78" y="189"/>
                  </a:lnTo>
                  <a:lnTo>
                    <a:pt x="78" y="187"/>
                  </a:lnTo>
                  <a:lnTo>
                    <a:pt x="73" y="187"/>
                  </a:lnTo>
                  <a:lnTo>
                    <a:pt x="71" y="187"/>
                  </a:lnTo>
                  <a:lnTo>
                    <a:pt x="71" y="189"/>
                  </a:lnTo>
                  <a:lnTo>
                    <a:pt x="68" y="194"/>
                  </a:lnTo>
                  <a:lnTo>
                    <a:pt x="65" y="194"/>
                  </a:lnTo>
                  <a:lnTo>
                    <a:pt x="65" y="192"/>
                  </a:lnTo>
                  <a:lnTo>
                    <a:pt x="63" y="192"/>
                  </a:lnTo>
                  <a:lnTo>
                    <a:pt x="63" y="189"/>
                  </a:lnTo>
                  <a:lnTo>
                    <a:pt x="63" y="187"/>
                  </a:lnTo>
                  <a:lnTo>
                    <a:pt x="60" y="187"/>
                  </a:lnTo>
                  <a:lnTo>
                    <a:pt x="58" y="187"/>
                  </a:lnTo>
                  <a:lnTo>
                    <a:pt x="55" y="187"/>
                  </a:lnTo>
                  <a:lnTo>
                    <a:pt x="50" y="184"/>
                  </a:lnTo>
                  <a:lnTo>
                    <a:pt x="45" y="184"/>
                  </a:lnTo>
                  <a:lnTo>
                    <a:pt x="43" y="184"/>
                  </a:lnTo>
                  <a:lnTo>
                    <a:pt x="43" y="182"/>
                  </a:lnTo>
                  <a:lnTo>
                    <a:pt x="38" y="184"/>
                  </a:lnTo>
                  <a:lnTo>
                    <a:pt x="38" y="187"/>
                  </a:lnTo>
                  <a:lnTo>
                    <a:pt x="35" y="187"/>
                  </a:lnTo>
                  <a:lnTo>
                    <a:pt x="33" y="184"/>
                  </a:lnTo>
                  <a:lnTo>
                    <a:pt x="30" y="187"/>
                  </a:lnTo>
                  <a:lnTo>
                    <a:pt x="28" y="187"/>
                  </a:lnTo>
                  <a:lnTo>
                    <a:pt x="25" y="187"/>
                  </a:lnTo>
                  <a:close/>
                  <a:moveTo>
                    <a:pt x="129" y="30"/>
                  </a:moveTo>
                  <a:lnTo>
                    <a:pt x="129" y="30"/>
                  </a:lnTo>
                  <a:lnTo>
                    <a:pt x="129" y="28"/>
                  </a:lnTo>
                  <a:lnTo>
                    <a:pt x="124" y="30"/>
                  </a:lnTo>
                  <a:lnTo>
                    <a:pt x="124" y="25"/>
                  </a:lnTo>
                  <a:lnTo>
                    <a:pt x="124" y="23"/>
                  </a:lnTo>
                  <a:lnTo>
                    <a:pt x="129" y="28"/>
                  </a:lnTo>
                  <a:lnTo>
                    <a:pt x="129" y="30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8" name="Freeform 45"/>
            <p:cNvSpPr>
              <a:spLocks/>
            </p:cNvSpPr>
            <p:nvPr/>
          </p:nvSpPr>
          <p:spPr bwMode="auto">
            <a:xfrm>
              <a:off x="4810125" y="3579813"/>
              <a:ext cx="90488" cy="57150"/>
            </a:xfrm>
            <a:custGeom>
              <a:avLst/>
              <a:gdLst>
                <a:gd name="T0" fmla="*/ 2147483647 w 71"/>
                <a:gd name="T1" fmla="*/ 2147483647 h 45"/>
                <a:gd name="T2" fmla="*/ 2147483647 w 71"/>
                <a:gd name="T3" fmla="*/ 2147483647 h 45"/>
                <a:gd name="T4" fmla="*/ 2147483647 w 71"/>
                <a:gd name="T5" fmla="*/ 2147483647 h 45"/>
                <a:gd name="T6" fmla="*/ 2147483647 w 71"/>
                <a:gd name="T7" fmla="*/ 2147483647 h 45"/>
                <a:gd name="T8" fmla="*/ 2147483647 w 71"/>
                <a:gd name="T9" fmla="*/ 2147483647 h 45"/>
                <a:gd name="T10" fmla="*/ 2147483647 w 71"/>
                <a:gd name="T11" fmla="*/ 2147483647 h 45"/>
                <a:gd name="T12" fmla="*/ 2147483647 w 71"/>
                <a:gd name="T13" fmla="*/ 2147483647 h 45"/>
                <a:gd name="T14" fmla="*/ 2147483647 w 71"/>
                <a:gd name="T15" fmla="*/ 2147483647 h 45"/>
                <a:gd name="T16" fmla="*/ 2147483647 w 71"/>
                <a:gd name="T17" fmla="*/ 2147483647 h 45"/>
                <a:gd name="T18" fmla="*/ 2147483647 w 71"/>
                <a:gd name="T19" fmla="*/ 2147483647 h 45"/>
                <a:gd name="T20" fmla="*/ 2147483647 w 71"/>
                <a:gd name="T21" fmla="*/ 2147483647 h 45"/>
                <a:gd name="T22" fmla="*/ 2147483647 w 71"/>
                <a:gd name="T23" fmla="*/ 2147483647 h 45"/>
                <a:gd name="T24" fmla="*/ 2147483647 w 71"/>
                <a:gd name="T25" fmla="*/ 2147483647 h 45"/>
                <a:gd name="T26" fmla="*/ 2147483647 w 71"/>
                <a:gd name="T27" fmla="*/ 2147483647 h 45"/>
                <a:gd name="T28" fmla="*/ 2147483647 w 71"/>
                <a:gd name="T29" fmla="*/ 2147483647 h 45"/>
                <a:gd name="T30" fmla="*/ 2147483647 w 71"/>
                <a:gd name="T31" fmla="*/ 2147483647 h 45"/>
                <a:gd name="T32" fmla="*/ 2147483647 w 71"/>
                <a:gd name="T33" fmla="*/ 2147483647 h 45"/>
                <a:gd name="T34" fmla="*/ 2147483647 w 71"/>
                <a:gd name="T35" fmla="*/ 2147483647 h 45"/>
                <a:gd name="T36" fmla="*/ 2147483647 w 71"/>
                <a:gd name="T37" fmla="*/ 2147483647 h 45"/>
                <a:gd name="T38" fmla="*/ 2147483647 w 71"/>
                <a:gd name="T39" fmla="*/ 2147483647 h 45"/>
                <a:gd name="T40" fmla="*/ 2147483647 w 71"/>
                <a:gd name="T41" fmla="*/ 2147483647 h 45"/>
                <a:gd name="T42" fmla="*/ 2147483647 w 71"/>
                <a:gd name="T43" fmla="*/ 2147483647 h 45"/>
                <a:gd name="T44" fmla="*/ 2147483647 w 71"/>
                <a:gd name="T45" fmla="*/ 2147483647 h 45"/>
                <a:gd name="T46" fmla="*/ 0 w 71"/>
                <a:gd name="T47" fmla="*/ 2147483647 h 45"/>
                <a:gd name="T48" fmla="*/ 0 w 71"/>
                <a:gd name="T49" fmla="*/ 2147483647 h 45"/>
                <a:gd name="T50" fmla="*/ 0 w 71"/>
                <a:gd name="T51" fmla="*/ 2147483647 h 45"/>
                <a:gd name="T52" fmla="*/ 2147483647 w 71"/>
                <a:gd name="T53" fmla="*/ 2147483647 h 45"/>
                <a:gd name="T54" fmla="*/ 2147483647 w 71"/>
                <a:gd name="T55" fmla="*/ 2147483647 h 45"/>
                <a:gd name="T56" fmla="*/ 2147483647 w 71"/>
                <a:gd name="T57" fmla="*/ 2147483647 h 45"/>
                <a:gd name="T58" fmla="*/ 2147483647 w 71"/>
                <a:gd name="T59" fmla="*/ 2147483647 h 45"/>
                <a:gd name="T60" fmla="*/ 2147483647 w 71"/>
                <a:gd name="T61" fmla="*/ 2147483647 h 45"/>
                <a:gd name="T62" fmla="*/ 2147483647 w 71"/>
                <a:gd name="T63" fmla="*/ 2147483647 h 45"/>
                <a:gd name="T64" fmla="*/ 2147483647 w 71"/>
                <a:gd name="T65" fmla="*/ 2147483647 h 45"/>
                <a:gd name="T66" fmla="*/ 2147483647 w 71"/>
                <a:gd name="T67" fmla="*/ 2147483647 h 45"/>
                <a:gd name="T68" fmla="*/ 2147483647 w 71"/>
                <a:gd name="T69" fmla="*/ 2147483647 h 45"/>
                <a:gd name="T70" fmla="*/ 2147483647 w 71"/>
                <a:gd name="T71" fmla="*/ 2147483647 h 45"/>
                <a:gd name="T72" fmla="*/ 2147483647 w 71"/>
                <a:gd name="T73" fmla="*/ 2147483647 h 45"/>
                <a:gd name="T74" fmla="*/ 2147483647 w 71"/>
                <a:gd name="T75" fmla="*/ 2147483647 h 45"/>
                <a:gd name="T76" fmla="*/ 2147483647 w 71"/>
                <a:gd name="T77" fmla="*/ 2147483647 h 4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71"/>
                <a:gd name="T118" fmla="*/ 0 h 45"/>
                <a:gd name="T119" fmla="*/ 71 w 71"/>
                <a:gd name="T120" fmla="*/ 45 h 4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71" h="45">
                  <a:moveTo>
                    <a:pt x="55" y="5"/>
                  </a:moveTo>
                  <a:lnTo>
                    <a:pt x="58" y="10"/>
                  </a:lnTo>
                  <a:lnTo>
                    <a:pt x="55" y="12"/>
                  </a:lnTo>
                  <a:lnTo>
                    <a:pt x="55" y="15"/>
                  </a:lnTo>
                  <a:lnTo>
                    <a:pt x="55" y="17"/>
                  </a:lnTo>
                  <a:lnTo>
                    <a:pt x="60" y="17"/>
                  </a:lnTo>
                  <a:lnTo>
                    <a:pt x="60" y="20"/>
                  </a:lnTo>
                  <a:lnTo>
                    <a:pt x="65" y="22"/>
                  </a:lnTo>
                  <a:lnTo>
                    <a:pt x="68" y="17"/>
                  </a:lnTo>
                  <a:lnTo>
                    <a:pt x="71" y="20"/>
                  </a:lnTo>
                  <a:lnTo>
                    <a:pt x="68" y="25"/>
                  </a:lnTo>
                  <a:lnTo>
                    <a:pt x="71" y="27"/>
                  </a:lnTo>
                  <a:lnTo>
                    <a:pt x="68" y="27"/>
                  </a:lnTo>
                  <a:lnTo>
                    <a:pt x="65" y="25"/>
                  </a:lnTo>
                  <a:lnTo>
                    <a:pt x="63" y="27"/>
                  </a:lnTo>
                  <a:lnTo>
                    <a:pt x="63" y="30"/>
                  </a:lnTo>
                  <a:lnTo>
                    <a:pt x="65" y="32"/>
                  </a:lnTo>
                  <a:lnTo>
                    <a:pt x="63" y="35"/>
                  </a:lnTo>
                  <a:lnTo>
                    <a:pt x="63" y="32"/>
                  </a:lnTo>
                  <a:lnTo>
                    <a:pt x="58" y="32"/>
                  </a:lnTo>
                  <a:lnTo>
                    <a:pt x="58" y="35"/>
                  </a:lnTo>
                  <a:lnTo>
                    <a:pt x="55" y="35"/>
                  </a:lnTo>
                  <a:lnTo>
                    <a:pt x="55" y="32"/>
                  </a:lnTo>
                  <a:lnTo>
                    <a:pt x="53" y="30"/>
                  </a:lnTo>
                  <a:lnTo>
                    <a:pt x="50" y="30"/>
                  </a:lnTo>
                  <a:lnTo>
                    <a:pt x="50" y="32"/>
                  </a:lnTo>
                  <a:lnTo>
                    <a:pt x="48" y="38"/>
                  </a:lnTo>
                  <a:lnTo>
                    <a:pt x="48" y="43"/>
                  </a:lnTo>
                  <a:lnTo>
                    <a:pt x="45" y="45"/>
                  </a:lnTo>
                  <a:lnTo>
                    <a:pt x="43" y="40"/>
                  </a:lnTo>
                  <a:lnTo>
                    <a:pt x="43" y="38"/>
                  </a:lnTo>
                  <a:lnTo>
                    <a:pt x="38" y="35"/>
                  </a:lnTo>
                  <a:lnTo>
                    <a:pt x="38" y="30"/>
                  </a:lnTo>
                  <a:lnTo>
                    <a:pt x="33" y="35"/>
                  </a:lnTo>
                  <a:lnTo>
                    <a:pt x="33" y="38"/>
                  </a:lnTo>
                  <a:lnTo>
                    <a:pt x="30" y="43"/>
                  </a:lnTo>
                  <a:lnTo>
                    <a:pt x="28" y="43"/>
                  </a:lnTo>
                  <a:lnTo>
                    <a:pt x="25" y="40"/>
                  </a:lnTo>
                  <a:lnTo>
                    <a:pt x="20" y="43"/>
                  </a:lnTo>
                  <a:lnTo>
                    <a:pt x="15" y="43"/>
                  </a:lnTo>
                  <a:lnTo>
                    <a:pt x="15" y="38"/>
                  </a:lnTo>
                  <a:lnTo>
                    <a:pt x="12" y="30"/>
                  </a:lnTo>
                  <a:lnTo>
                    <a:pt x="7" y="32"/>
                  </a:lnTo>
                  <a:lnTo>
                    <a:pt x="2" y="38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5" y="22"/>
                  </a:lnTo>
                  <a:lnTo>
                    <a:pt x="5" y="20"/>
                  </a:lnTo>
                  <a:lnTo>
                    <a:pt x="10" y="17"/>
                  </a:lnTo>
                  <a:lnTo>
                    <a:pt x="15" y="10"/>
                  </a:lnTo>
                  <a:lnTo>
                    <a:pt x="12" y="10"/>
                  </a:lnTo>
                  <a:lnTo>
                    <a:pt x="15" y="7"/>
                  </a:lnTo>
                  <a:lnTo>
                    <a:pt x="17" y="7"/>
                  </a:lnTo>
                  <a:lnTo>
                    <a:pt x="20" y="7"/>
                  </a:lnTo>
                  <a:lnTo>
                    <a:pt x="25" y="5"/>
                  </a:lnTo>
                  <a:lnTo>
                    <a:pt x="28" y="5"/>
                  </a:lnTo>
                  <a:lnTo>
                    <a:pt x="30" y="5"/>
                  </a:lnTo>
                  <a:lnTo>
                    <a:pt x="33" y="2"/>
                  </a:lnTo>
                  <a:lnTo>
                    <a:pt x="35" y="5"/>
                  </a:lnTo>
                  <a:lnTo>
                    <a:pt x="38" y="5"/>
                  </a:lnTo>
                  <a:lnTo>
                    <a:pt x="38" y="2"/>
                  </a:lnTo>
                  <a:lnTo>
                    <a:pt x="43" y="0"/>
                  </a:lnTo>
                  <a:lnTo>
                    <a:pt x="43" y="2"/>
                  </a:lnTo>
                  <a:lnTo>
                    <a:pt x="45" y="2"/>
                  </a:lnTo>
                  <a:lnTo>
                    <a:pt x="50" y="2"/>
                  </a:lnTo>
                  <a:lnTo>
                    <a:pt x="55" y="5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9" name="Freeform 46"/>
            <p:cNvSpPr>
              <a:spLocks/>
            </p:cNvSpPr>
            <p:nvPr/>
          </p:nvSpPr>
          <p:spPr bwMode="auto">
            <a:xfrm>
              <a:off x="3279775" y="4881563"/>
              <a:ext cx="244475" cy="276225"/>
            </a:xfrm>
            <a:custGeom>
              <a:avLst/>
              <a:gdLst>
                <a:gd name="T0" fmla="*/ 2147483647 w 192"/>
                <a:gd name="T1" fmla="*/ 2147483647 h 217"/>
                <a:gd name="T2" fmla="*/ 2147483647 w 192"/>
                <a:gd name="T3" fmla="*/ 2147483647 h 217"/>
                <a:gd name="T4" fmla="*/ 2147483647 w 192"/>
                <a:gd name="T5" fmla="*/ 2147483647 h 217"/>
                <a:gd name="T6" fmla="*/ 2147483647 w 192"/>
                <a:gd name="T7" fmla="*/ 0 h 217"/>
                <a:gd name="T8" fmla="*/ 2147483647 w 192"/>
                <a:gd name="T9" fmla="*/ 2147483647 h 217"/>
                <a:gd name="T10" fmla="*/ 2147483647 w 192"/>
                <a:gd name="T11" fmla="*/ 2147483647 h 217"/>
                <a:gd name="T12" fmla="*/ 2147483647 w 192"/>
                <a:gd name="T13" fmla="*/ 2147483647 h 217"/>
                <a:gd name="T14" fmla="*/ 2147483647 w 192"/>
                <a:gd name="T15" fmla="*/ 2147483647 h 217"/>
                <a:gd name="T16" fmla="*/ 2147483647 w 192"/>
                <a:gd name="T17" fmla="*/ 2147483647 h 217"/>
                <a:gd name="T18" fmla="*/ 2147483647 w 192"/>
                <a:gd name="T19" fmla="*/ 2147483647 h 217"/>
                <a:gd name="T20" fmla="*/ 2147483647 w 192"/>
                <a:gd name="T21" fmla="*/ 2147483647 h 217"/>
                <a:gd name="T22" fmla="*/ 2147483647 w 192"/>
                <a:gd name="T23" fmla="*/ 2147483647 h 217"/>
                <a:gd name="T24" fmla="*/ 2147483647 w 192"/>
                <a:gd name="T25" fmla="*/ 2147483647 h 217"/>
                <a:gd name="T26" fmla="*/ 2147483647 w 192"/>
                <a:gd name="T27" fmla="*/ 2147483647 h 217"/>
                <a:gd name="T28" fmla="*/ 2147483647 w 192"/>
                <a:gd name="T29" fmla="*/ 2147483647 h 217"/>
                <a:gd name="T30" fmla="*/ 2147483647 w 192"/>
                <a:gd name="T31" fmla="*/ 2147483647 h 217"/>
                <a:gd name="T32" fmla="*/ 2147483647 w 192"/>
                <a:gd name="T33" fmla="*/ 2147483647 h 217"/>
                <a:gd name="T34" fmla="*/ 2147483647 w 192"/>
                <a:gd name="T35" fmla="*/ 2147483647 h 217"/>
                <a:gd name="T36" fmla="*/ 2147483647 w 192"/>
                <a:gd name="T37" fmla="*/ 2147483647 h 217"/>
                <a:gd name="T38" fmla="*/ 2147483647 w 192"/>
                <a:gd name="T39" fmla="*/ 2147483647 h 217"/>
                <a:gd name="T40" fmla="*/ 2147483647 w 192"/>
                <a:gd name="T41" fmla="*/ 2147483647 h 217"/>
                <a:gd name="T42" fmla="*/ 2147483647 w 192"/>
                <a:gd name="T43" fmla="*/ 2147483647 h 217"/>
                <a:gd name="T44" fmla="*/ 2147483647 w 192"/>
                <a:gd name="T45" fmla="*/ 2147483647 h 217"/>
                <a:gd name="T46" fmla="*/ 2147483647 w 192"/>
                <a:gd name="T47" fmla="*/ 2147483647 h 217"/>
                <a:gd name="T48" fmla="*/ 2147483647 w 192"/>
                <a:gd name="T49" fmla="*/ 2147483647 h 217"/>
                <a:gd name="T50" fmla="*/ 2147483647 w 192"/>
                <a:gd name="T51" fmla="*/ 2147483647 h 217"/>
                <a:gd name="T52" fmla="*/ 2147483647 w 192"/>
                <a:gd name="T53" fmla="*/ 2147483647 h 217"/>
                <a:gd name="T54" fmla="*/ 2147483647 w 192"/>
                <a:gd name="T55" fmla="*/ 2147483647 h 217"/>
                <a:gd name="T56" fmla="*/ 2147483647 w 192"/>
                <a:gd name="T57" fmla="*/ 2147483647 h 217"/>
                <a:gd name="T58" fmla="*/ 2147483647 w 192"/>
                <a:gd name="T59" fmla="*/ 2147483647 h 217"/>
                <a:gd name="T60" fmla="*/ 2147483647 w 192"/>
                <a:gd name="T61" fmla="*/ 2147483647 h 217"/>
                <a:gd name="T62" fmla="*/ 2147483647 w 192"/>
                <a:gd name="T63" fmla="*/ 2147483647 h 217"/>
                <a:gd name="T64" fmla="*/ 2147483647 w 192"/>
                <a:gd name="T65" fmla="*/ 2147483647 h 217"/>
                <a:gd name="T66" fmla="*/ 2147483647 w 192"/>
                <a:gd name="T67" fmla="*/ 2147483647 h 217"/>
                <a:gd name="T68" fmla="*/ 2147483647 w 192"/>
                <a:gd name="T69" fmla="*/ 2147483647 h 217"/>
                <a:gd name="T70" fmla="*/ 2147483647 w 192"/>
                <a:gd name="T71" fmla="*/ 2147483647 h 217"/>
                <a:gd name="T72" fmla="*/ 2147483647 w 192"/>
                <a:gd name="T73" fmla="*/ 2147483647 h 217"/>
                <a:gd name="T74" fmla="*/ 2147483647 w 192"/>
                <a:gd name="T75" fmla="*/ 2147483647 h 217"/>
                <a:gd name="T76" fmla="*/ 2147483647 w 192"/>
                <a:gd name="T77" fmla="*/ 2147483647 h 217"/>
                <a:gd name="T78" fmla="*/ 2147483647 w 192"/>
                <a:gd name="T79" fmla="*/ 2147483647 h 217"/>
                <a:gd name="T80" fmla="*/ 2147483647 w 192"/>
                <a:gd name="T81" fmla="*/ 2147483647 h 217"/>
                <a:gd name="T82" fmla="*/ 2147483647 w 192"/>
                <a:gd name="T83" fmla="*/ 2147483647 h 217"/>
                <a:gd name="T84" fmla="*/ 2147483647 w 192"/>
                <a:gd name="T85" fmla="*/ 2147483647 h 217"/>
                <a:gd name="T86" fmla="*/ 2147483647 w 192"/>
                <a:gd name="T87" fmla="*/ 2147483647 h 21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92"/>
                <a:gd name="T133" fmla="*/ 0 h 217"/>
                <a:gd name="T134" fmla="*/ 192 w 192"/>
                <a:gd name="T135" fmla="*/ 217 h 21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92" h="217">
                  <a:moveTo>
                    <a:pt x="0" y="17"/>
                  </a:moveTo>
                  <a:lnTo>
                    <a:pt x="7" y="17"/>
                  </a:lnTo>
                  <a:lnTo>
                    <a:pt x="15" y="20"/>
                  </a:lnTo>
                  <a:lnTo>
                    <a:pt x="17" y="20"/>
                  </a:lnTo>
                  <a:lnTo>
                    <a:pt x="22" y="15"/>
                  </a:lnTo>
                  <a:lnTo>
                    <a:pt x="25" y="15"/>
                  </a:lnTo>
                  <a:lnTo>
                    <a:pt x="30" y="15"/>
                  </a:lnTo>
                  <a:lnTo>
                    <a:pt x="33" y="12"/>
                  </a:lnTo>
                  <a:lnTo>
                    <a:pt x="43" y="5"/>
                  </a:lnTo>
                  <a:lnTo>
                    <a:pt x="50" y="0"/>
                  </a:lnTo>
                  <a:lnTo>
                    <a:pt x="53" y="0"/>
                  </a:lnTo>
                  <a:lnTo>
                    <a:pt x="58" y="0"/>
                  </a:lnTo>
                  <a:lnTo>
                    <a:pt x="68" y="0"/>
                  </a:lnTo>
                  <a:lnTo>
                    <a:pt x="68" y="5"/>
                  </a:lnTo>
                  <a:lnTo>
                    <a:pt x="68" y="10"/>
                  </a:lnTo>
                  <a:lnTo>
                    <a:pt x="68" y="15"/>
                  </a:lnTo>
                  <a:lnTo>
                    <a:pt x="68" y="20"/>
                  </a:lnTo>
                  <a:lnTo>
                    <a:pt x="68" y="25"/>
                  </a:lnTo>
                  <a:lnTo>
                    <a:pt x="70" y="27"/>
                  </a:lnTo>
                  <a:lnTo>
                    <a:pt x="76" y="35"/>
                  </a:lnTo>
                  <a:lnTo>
                    <a:pt x="83" y="43"/>
                  </a:lnTo>
                  <a:lnTo>
                    <a:pt x="86" y="43"/>
                  </a:lnTo>
                  <a:lnTo>
                    <a:pt x="93" y="43"/>
                  </a:lnTo>
                  <a:lnTo>
                    <a:pt x="96" y="43"/>
                  </a:lnTo>
                  <a:lnTo>
                    <a:pt x="101" y="45"/>
                  </a:lnTo>
                  <a:lnTo>
                    <a:pt x="103" y="48"/>
                  </a:lnTo>
                  <a:lnTo>
                    <a:pt x="111" y="50"/>
                  </a:lnTo>
                  <a:lnTo>
                    <a:pt x="111" y="53"/>
                  </a:lnTo>
                  <a:lnTo>
                    <a:pt x="119" y="53"/>
                  </a:lnTo>
                  <a:lnTo>
                    <a:pt x="121" y="58"/>
                  </a:lnTo>
                  <a:lnTo>
                    <a:pt x="124" y="60"/>
                  </a:lnTo>
                  <a:lnTo>
                    <a:pt x="126" y="60"/>
                  </a:lnTo>
                  <a:lnTo>
                    <a:pt x="134" y="60"/>
                  </a:lnTo>
                  <a:lnTo>
                    <a:pt x="139" y="60"/>
                  </a:lnTo>
                  <a:lnTo>
                    <a:pt x="144" y="63"/>
                  </a:lnTo>
                  <a:lnTo>
                    <a:pt x="146" y="65"/>
                  </a:lnTo>
                  <a:lnTo>
                    <a:pt x="146" y="70"/>
                  </a:lnTo>
                  <a:lnTo>
                    <a:pt x="149" y="78"/>
                  </a:lnTo>
                  <a:lnTo>
                    <a:pt x="149" y="83"/>
                  </a:lnTo>
                  <a:lnTo>
                    <a:pt x="149" y="98"/>
                  </a:lnTo>
                  <a:lnTo>
                    <a:pt x="151" y="106"/>
                  </a:lnTo>
                  <a:lnTo>
                    <a:pt x="159" y="106"/>
                  </a:lnTo>
                  <a:lnTo>
                    <a:pt x="161" y="106"/>
                  </a:lnTo>
                  <a:lnTo>
                    <a:pt x="174" y="106"/>
                  </a:lnTo>
                  <a:lnTo>
                    <a:pt x="179" y="106"/>
                  </a:lnTo>
                  <a:lnTo>
                    <a:pt x="179" y="108"/>
                  </a:lnTo>
                  <a:lnTo>
                    <a:pt x="177" y="116"/>
                  </a:lnTo>
                  <a:lnTo>
                    <a:pt x="177" y="118"/>
                  </a:lnTo>
                  <a:lnTo>
                    <a:pt x="182" y="121"/>
                  </a:lnTo>
                  <a:lnTo>
                    <a:pt x="187" y="123"/>
                  </a:lnTo>
                  <a:lnTo>
                    <a:pt x="189" y="128"/>
                  </a:lnTo>
                  <a:lnTo>
                    <a:pt x="189" y="133"/>
                  </a:lnTo>
                  <a:lnTo>
                    <a:pt x="192" y="138"/>
                  </a:lnTo>
                  <a:lnTo>
                    <a:pt x="189" y="146"/>
                  </a:lnTo>
                  <a:lnTo>
                    <a:pt x="187" y="154"/>
                  </a:lnTo>
                  <a:lnTo>
                    <a:pt x="184" y="159"/>
                  </a:lnTo>
                  <a:lnTo>
                    <a:pt x="182" y="164"/>
                  </a:lnTo>
                  <a:lnTo>
                    <a:pt x="167" y="156"/>
                  </a:lnTo>
                  <a:lnTo>
                    <a:pt x="164" y="156"/>
                  </a:lnTo>
                  <a:lnTo>
                    <a:pt x="159" y="156"/>
                  </a:lnTo>
                  <a:lnTo>
                    <a:pt x="151" y="156"/>
                  </a:lnTo>
                  <a:lnTo>
                    <a:pt x="144" y="159"/>
                  </a:lnTo>
                  <a:lnTo>
                    <a:pt x="136" y="159"/>
                  </a:lnTo>
                  <a:lnTo>
                    <a:pt x="131" y="161"/>
                  </a:lnTo>
                  <a:lnTo>
                    <a:pt x="129" y="161"/>
                  </a:lnTo>
                  <a:lnTo>
                    <a:pt x="126" y="164"/>
                  </a:lnTo>
                  <a:lnTo>
                    <a:pt x="121" y="171"/>
                  </a:lnTo>
                  <a:lnTo>
                    <a:pt x="119" y="174"/>
                  </a:lnTo>
                  <a:lnTo>
                    <a:pt x="116" y="179"/>
                  </a:lnTo>
                  <a:lnTo>
                    <a:pt x="119" y="184"/>
                  </a:lnTo>
                  <a:lnTo>
                    <a:pt x="113" y="191"/>
                  </a:lnTo>
                  <a:lnTo>
                    <a:pt x="111" y="202"/>
                  </a:lnTo>
                  <a:lnTo>
                    <a:pt x="111" y="204"/>
                  </a:lnTo>
                  <a:lnTo>
                    <a:pt x="106" y="202"/>
                  </a:lnTo>
                  <a:lnTo>
                    <a:pt x="96" y="202"/>
                  </a:lnTo>
                  <a:lnTo>
                    <a:pt x="93" y="202"/>
                  </a:lnTo>
                  <a:lnTo>
                    <a:pt x="86" y="217"/>
                  </a:lnTo>
                  <a:lnTo>
                    <a:pt x="81" y="207"/>
                  </a:lnTo>
                  <a:lnTo>
                    <a:pt x="78" y="204"/>
                  </a:lnTo>
                  <a:lnTo>
                    <a:pt x="76" y="204"/>
                  </a:lnTo>
                  <a:lnTo>
                    <a:pt x="73" y="204"/>
                  </a:lnTo>
                  <a:lnTo>
                    <a:pt x="68" y="204"/>
                  </a:lnTo>
                  <a:lnTo>
                    <a:pt x="63" y="204"/>
                  </a:lnTo>
                  <a:lnTo>
                    <a:pt x="58" y="202"/>
                  </a:lnTo>
                  <a:lnTo>
                    <a:pt x="55" y="199"/>
                  </a:lnTo>
                  <a:lnTo>
                    <a:pt x="53" y="202"/>
                  </a:lnTo>
                  <a:lnTo>
                    <a:pt x="38" y="217"/>
                  </a:lnTo>
                  <a:lnTo>
                    <a:pt x="30" y="217"/>
                  </a:lnTo>
                  <a:lnTo>
                    <a:pt x="28" y="217"/>
                  </a:lnTo>
                  <a:lnTo>
                    <a:pt x="25" y="199"/>
                  </a:lnTo>
                  <a:lnTo>
                    <a:pt x="22" y="191"/>
                  </a:lnTo>
                  <a:lnTo>
                    <a:pt x="22" y="189"/>
                  </a:lnTo>
                  <a:lnTo>
                    <a:pt x="17" y="179"/>
                  </a:lnTo>
                  <a:lnTo>
                    <a:pt x="15" y="174"/>
                  </a:lnTo>
                  <a:lnTo>
                    <a:pt x="15" y="171"/>
                  </a:lnTo>
                  <a:lnTo>
                    <a:pt x="17" y="159"/>
                  </a:lnTo>
                  <a:lnTo>
                    <a:pt x="12" y="151"/>
                  </a:lnTo>
                  <a:lnTo>
                    <a:pt x="10" y="149"/>
                  </a:lnTo>
                  <a:lnTo>
                    <a:pt x="10" y="138"/>
                  </a:lnTo>
                  <a:lnTo>
                    <a:pt x="7" y="133"/>
                  </a:lnTo>
                  <a:lnTo>
                    <a:pt x="2" y="128"/>
                  </a:lnTo>
                  <a:lnTo>
                    <a:pt x="2" y="126"/>
                  </a:lnTo>
                  <a:lnTo>
                    <a:pt x="2" y="123"/>
                  </a:lnTo>
                  <a:lnTo>
                    <a:pt x="0" y="121"/>
                  </a:lnTo>
                  <a:lnTo>
                    <a:pt x="2" y="118"/>
                  </a:lnTo>
                  <a:lnTo>
                    <a:pt x="7" y="113"/>
                  </a:lnTo>
                  <a:lnTo>
                    <a:pt x="10" y="111"/>
                  </a:lnTo>
                  <a:lnTo>
                    <a:pt x="10" y="106"/>
                  </a:lnTo>
                  <a:lnTo>
                    <a:pt x="5" y="98"/>
                  </a:lnTo>
                  <a:lnTo>
                    <a:pt x="5" y="93"/>
                  </a:lnTo>
                  <a:lnTo>
                    <a:pt x="5" y="90"/>
                  </a:lnTo>
                  <a:lnTo>
                    <a:pt x="7" y="88"/>
                  </a:lnTo>
                  <a:lnTo>
                    <a:pt x="5" y="83"/>
                  </a:lnTo>
                  <a:lnTo>
                    <a:pt x="5" y="80"/>
                  </a:lnTo>
                  <a:lnTo>
                    <a:pt x="10" y="75"/>
                  </a:lnTo>
                  <a:lnTo>
                    <a:pt x="10" y="73"/>
                  </a:lnTo>
                  <a:lnTo>
                    <a:pt x="12" y="70"/>
                  </a:lnTo>
                  <a:lnTo>
                    <a:pt x="10" y="63"/>
                  </a:lnTo>
                  <a:lnTo>
                    <a:pt x="10" y="60"/>
                  </a:lnTo>
                  <a:lnTo>
                    <a:pt x="10" y="53"/>
                  </a:lnTo>
                  <a:lnTo>
                    <a:pt x="12" y="50"/>
                  </a:lnTo>
                  <a:lnTo>
                    <a:pt x="15" y="45"/>
                  </a:lnTo>
                  <a:lnTo>
                    <a:pt x="15" y="43"/>
                  </a:lnTo>
                  <a:lnTo>
                    <a:pt x="7" y="3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0" name="Freeform 47"/>
            <p:cNvSpPr>
              <a:spLocks/>
            </p:cNvSpPr>
            <p:nvPr/>
          </p:nvSpPr>
          <p:spPr bwMode="auto">
            <a:xfrm>
              <a:off x="5108575" y="2676525"/>
              <a:ext cx="214313" cy="487363"/>
            </a:xfrm>
            <a:custGeom>
              <a:avLst/>
              <a:gdLst>
                <a:gd name="T0" fmla="*/ 2147483647 w 169"/>
                <a:gd name="T1" fmla="*/ 2147483647 h 384"/>
                <a:gd name="T2" fmla="*/ 2147483647 w 169"/>
                <a:gd name="T3" fmla="*/ 2147483647 h 384"/>
                <a:gd name="T4" fmla="*/ 2147483647 w 169"/>
                <a:gd name="T5" fmla="*/ 2147483647 h 384"/>
                <a:gd name="T6" fmla="*/ 2147483647 w 169"/>
                <a:gd name="T7" fmla="*/ 2147483647 h 384"/>
                <a:gd name="T8" fmla="*/ 2147483647 w 169"/>
                <a:gd name="T9" fmla="*/ 2147483647 h 384"/>
                <a:gd name="T10" fmla="*/ 2147483647 w 169"/>
                <a:gd name="T11" fmla="*/ 2147483647 h 384"/>
                <a:gd name="T12" fmla="*/ 2147483647 w 169"/>
                <a:gd name="T13" fmla="*/ 2147483647 h 384"/>
                <a:gd name="T14" fmla="*/ 2147483647 w 169"/>
                <a:gd name="T15" fmla="*/ 2147483647 h 384"/>
                <a:gd name="T16" fmla="*/ 2147483647 w 169"/>
                <a:gd name="T17" fmla="*/ 2147483647 h 384"/>
                <a:gd name="T18" fmla="*/ 2147483647 w 169"/>
                <a:gd name="T19" fmla="*/ 2147483647 h 384"/>
                <a:gd name="T20" fmla="*/ 2147483647 w 169"/>
                <a:gd name="T21" fmla="*/ 2147483647 h 384"/>
                <a:gd name="T22" fmla="*/ 2147483647 w 169"/>
                <a:gd name="T23" fmla="*/ 2147483647 h 384"/>
                <a:gd name="T24" fmla="*/ 2147483647 w 169"/>
                <a:gd name="T25" fmla="*/ 2147483647 h 384"/>
                <a:gd name="T26" fmla="*/ 2147483647 w 169"/>
                <a:gd name="T27" fmla="*/ 2147483647 h 384"/>
                <a:gd name="T28" fmla="*/ 2147483647 w 169"/>
                <a:gd name="T29" fmla="*/ 2147483647 h 384"/>
                <a:gd name="T30" fmla="*/ 2147483647 w 169"/>
                <a:gd name="T31" fmla="*/ 2147483647 h 384"/>
                <a:gd name="T32" fmla="*/ 2147483647 w 169"/>
                <a:gd name="T33" fmla="*/ 2147483647 h 384"/>
                <a:gd name="T34" fmla="*/ 2147483647 w 169"/>
                <a:gd name="T35" fmla="*/ 2147483647 h 384"/>
                <a:gd name="T36" fmla="*/ 2147483647 w 169"/>
                <a:gd name="T37" fmla="*/ 2147483647 h 384"/>
                <a:gd name="T38" fmla="*/ 2147483647 w 169"/>
                <a:gd name="T39" fmla="*/ 2147483647 h 384"/>
                <a:gd name="T40" fmla="*/ 2147483647 w 169"/>
                <a:gd name="T41" fmla="*/ 2147483647 h 384"/>
                <a:gd name="T42" fmla="*/ 2147483647 w 169"/>
                <a:gd name="T43" fmla="*/ 2147483647 h 384"/>
                <a:gd name="T44" fmla="*/ 2147483647 w 169"/>
                <a:gd name="T45" fmla="*/ 2147483647 h 384"/>
                <a:gd name="T46" fmla="*/ 2147483647 w 169"/>
                <a:gd name="T47" fmla="*/ 2147483647 h 384"/>
                <a:gd name="T48" fmla="*/ 2147483647 w 169"/>
                <a:gd name="T49" fmla="*/ 2147483647 h 384"/>
                <a:gd name="T50" fmla="*/ 2147483647 w 169"/>
                <a:gd name="T51" fmla="*/ 2147483647 h 384"/>
                <a:gd name="T52" fmla="*/ 2147483647 w 169"/>
                <a:gd name="T53" fmla="*/ 2147483647 h 384"/>
                <a:gd name="T54" fmla="*/ 2147483647 w 169"/>
                <a:gd name="T55" fmla="*/ 2147483647 h 384"/>
                <a:gd name="T56" fmla="*/ 2147483647 w 169"/>
                <a:gd name="T57" fmla="*/ 2147483647 h 384"/>
                <a:gd name="T58" fmla="*/ 2147483647 w 169"/>
                <a:gd name="T59" fmla="*/ 2147483647 h 384"/>
                <a:gd name="T60" fmla="*/ 2147483647 w 169"/>
                <a:gd name="T61" fmla="*/ 2147483647 h 384"/>
                <a:gd name="T62" fmla="*/ 2147483647 w 169"/>
                <a:gd name="T63" fmla="*/ 2147483647 h 384"/>
                <a:gd name="T64" fmla="*/ 2147483647 w 169"/>
                <a:gd name="T65" fmla="*/ 2147483647 h 384"/>
                <a:gd name="T66" fmla="*/ 2147483647 w 169"/>
                <a:gd name="T67" fmla="*/ 2147483647 h 384"/>
                <a:gd name="T68" fmla="*/ 2147483647 w 169"/>
                <a:gd name="T69" fmla="*/ 2147483647 h 384"/>
                <a:gd name="T70" fmla="*/ 2147483647 w 169"/>
                <a:gd name="T71" fmla="*/ 2147483647 h 384"/>
                <a:gd name="T72" fmla="*/ 2147483647 w 169"/>
                <a:gd name="T73" fmla="*/ 2147483647 h 384"/>
                <a:gd name="T74" fmla="*/ 2147483647 w 169"/>
                <a:gd name="T75" fmla="*/ 2147483647 h 384"/>
                <a:gd name="T76" fmla="*/ 2147483647 w 169"/>
                <a:gd name="T77" fmla="*/ 2147483647 h 384"/>
                <a:gd name="T78" fmla="*/ 2147483647 w 169"/>
                <a:gd name="T79" fmla="*/ 2147483647 h 384"/>
                <a:gd name="T80" fmla="*/ 2147483647 w 169"/>
                <a:gd name="T81" fmla="*/ 2147483647 h 384"/>
                <a:gd name="T82" fmla="*/ 2147483647 w 169"/>
                <a:gd name="T83" fmla="*/ 2147483647 h 384"/>
                <a:gd name="T84" fmla="*/ 2147483647 w 169"/>
                <a:gd name="T85" fmla="*/ 2147483647 h 384"/>
                <a:gd name="T86" fmla="*/ 2147483647 w 169"/>
                <a:gd name="T87" fmla="*/ 2147483647 h 384"/>
                <a:gd name="T88" fmla="*/ 2147483647 w 169"/>
                <a:gd name="T89" fmla="*/ 2147483647 h 384"/>
                <a:gd name="T90" fmla="*/ 2147483647 w 169"/>
                <a:gd name="T91" fmla="*/ 2147483647 h 384"/>
                <a:gd name="T92" fmla="*/ 2147483647 w 169"/>
                <a:gd name="T93" fmla="*/ 2147483647 h 384"/>
                <a:gd name="T94" fmla="*/ 2147483647 w 169"/>
                <a:gd name="T95" fmla="*/ 2147483647 h 384"/>
                <a:gd name="T96" fmla="*/ 2147483647 w 169"/>
                <a:gd name="T97" fmla="*/ 0 h 384"/>
                <a:gd name="T98" fmla="*/ 2147483647 w 169"/>
                <a:gd name="T99" fmla="*/ 2147483647 h 384"/>
                <a:gd name="T100" fmla="*/ 2147483647 w 169"/>
                <a:gd name="T101" fmla="*/ 2147483647 h 3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69"/>
                <a:gd name="T154" fmla="*/ 0 h 384"/>
                <a:gd name="T155" fmla="*/ 169 w 169"/>
                <a:gd name="T156" fmla="*/ 384 h 38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69" h="384">
                  <a:moveTo>
                    <a:pt x="126" y="53"/>
                  </a:moveTo>
                  <a:lnTo>
                    <a:pt x="126" y="61"/>
                  </a:lnTo>
                  <a:lnTo>
                    <a:pt x="124" y="68"/>
                  </a:lnTo>
                  <a:lnTo>
                    <a:pt x="126" y="79"/>
                  </a:lnTo>
                  <a:lnTo>
                    <a:pt x="129" y="84"/>
                  </a:lnTo>
                  <a:lnTo>
                    <a:pt x="136" y="86"/>
                  </a:lnTo>
                  <a:lnTo>
                    <a:pt x="141" y="96"/>
                  </a:lnTo>
                  <a:lnTo>
                    <a:pt x="146" y="104"/>
                  </a:lnTo>
                  <a:lnTo>
                    <a:pt x="144" y="111"/>
                  </a:lnTo>
                  <a:lnTo>
                    <a:pt x="134" y="124"/>
                  </a:lnTo>
                  <a:lnTo>
                    <a:pt x="131" y="132"/>
                  </a:lnTo>
                  <a:lnTo>
                    <a:pt x="141" y="157"/>
                  </a:lnTo>
                  <a:lnTo>
                    <a:pt x="146" y="177"/>
                  </a:lnTo>
                  <a:lnTo>
                    <a:pt x="146" y="182"/>
                  </a:lnTo>
                  <a:lnTo>
                    <a:pt x="141" y="192"/>
                  </a:lnTo>
                  <a:lnTo>
                    <a:pt x="141" y="200"/>
                  </a:lnTo>
                  <a:lnTo>
                    <a:pt x="141" y="205"/>
                  </a:lnTo>
                  <a:lnTo>
                    <a:pt x="144" y="215"/>
                  </a:lnTo>
                  <a:lnTo>
                    <a:pt x="154" y="238"/>
                  </a:lnTo>
                  <a:lnTo>
                    <a:pt x="154" y="240"/>
                  </a:lnTo>
                  <a:lnTo>
                    <a:pt x="154" y="245"/>
                  </a:lnTo>
                  <a:lnTo>
                    <a:pt x="149" y="253"/>
                  </a:lnTo>
                  <a:lnTo>
                    <a:pt x="146" y="255"/>
                  </a:lnTo>
                  <a:lnTo>
                    <a:pt x="151" y="260"/>
                  </a:lnTo>
                  <a:lnTo>
                    <a:pt x="159" y="268"/>
                  </a:lnTo>
                  <a:lnTo>
                    <a:pt x="164" y="273"/>
                  </a:lnTo>
                  <a:lnTo>
                    <a:pt x="169" y="278"/>
                  </a:lnTo>
                  <a:lnTo>
                    <a:pt x="169" y="283"/>
                  </a:lnTo>
                  <a:lnTo>
                    <a:pt x="169" y="291"/>
                  </a:lnTo>
                  <a:lnTo>
                    <a:pt x="167" y="298"/>
                  </a:lnTo>
                  <a:lnTo>
                    <a:pt x="162" y="308"/>
                  </a:lnTo>
                  <a:lnTo>
                    <a:pt x="151" y="318"/>
                  </a:lnTo>
                  <a:lnTo>
                    <a:pt x="136" y="336"/>
                  </a:lnTo>
                  <a:lnTo>
                    <a:pt x="124" y="354"/>
                  </a:lnTo>
                  <a:lnTo>
                    <a:pt x="121" y="359"/>
                  </a:lnTo>
                  <a:lnTo>
                    <a:pt x="116" y="361"/>
                  </a:lnTo>
                  <a:lnTo>
                    <a:pt x="106" y="364"/>
                  </a:lnTo>
                  <a:lnTo>
                    <a:pt x="106" y="366"/>
                  </a:lnTo>
                  <a:lnTo>
                    <a:pt x="101" y="364"/>
                  </a:lnTo>
                  <a:lnTo>
                    <a:pt x="98" y="364"/>
                  </a:lnTo>
                  <a:lnTo>
                    <a:pt x="98" y="366"/>
                  </a:lnTo>
                  <a:lnTo>
                    <a:pt x="93" y="366"/>
                  </a:lnTo>
                  <a:lnTo>
                    <a:pt x="91" y="364"/>
                  </a:lnTo>
                  <a:lnTo>
                    <a:pt x="93" y="359"/>
                  </a:lnTo>
                  <a:lnTo>
                    <a:pt x="91" y="366"/>
                  </a:lnTo>
                  <a:lnTo>
                    <a:pt x="88" y="369"/>
                  </a:lnTo>
                  <a:lnTo>
                    <a:pt x="83" y="369"/>
                  </a:lnTo>
                  <a:lnTo>
                    <a:pt x="81" y="369"/>
                  </a:lnTo>
                  <a:lnTo>
                    <a:pt x="81" y="374"/>
                  </a:lnTo>
                  <a:lnTo>
                    <a:pt x="76" y="369"/>
                  </a:lnTo>
                  <a:lnTo>
                    <a:pt x="76" y="371"/>
                  </a:lnTo>
                  <a:lnTo>
                    <a:pt x="71" y="374"/>
                  </a:lnTo>
                  <a:lnTo>
                    <a:pt x="68" y="376"/>
                  </a:lnTo>
                  <a:lnTo>
                    <a:pt x="68" y="374"/>
                  </a:lnTo>
                  <a:lnTo>
                    <a:pt x="63" y="376"/>
                  </a:lnTo>
                  <a:lnTo>
                    <a:pt x="60" y="376"/>
                  </a:lnTo>
                  <a:lnTo>
                    <a:pt x="58" y="381"/>
                  </a:lnTo>
                  <a:lnTo>
                    <a:pt x="55" y="379"/>
                  </a:lnTo>
                  <a:lnTo>
                    <a:pt x="50" y="381"/>
                  </a:lnTo>
                  <a:lnTo>
                    <a:pt x="50" y="379"/>
                  </a:lnTo>
                  <a:lnTo>
                    <a:pt x="45" y="381"/>
                  </a:lnTo>
                  <a:lnTo>
                    <a:pt x="43" y="381"/>
                  </a:lnTo>
                  <a:lnTo>
                    <a:pt x="38" y="384"/>
                  </a:lnTo>
                  <a:lnTo>
                    <a:pt x="35" y="379"/>
                  </a:lnTo>
                  <a:lnTo>
                    <a:pt x="33" y="376"/>
                  </a:lnTo>
                  <a:lnTo>
                    <a:pt x="35" y="371"/>
                  </a:lnTo>
                  <a:lnTo>
                    <a:pt x="30" y="371"/>
                  </a:lnTo>
                  <a:lnTo>
                    <a:pt x="25" y="374"/>
                  </a:lnTo>
                  <a:lnTo>
                    <a:pt x="28" y="369"/>
                  </a:lnTo>
                  <a:lnTo>
                    <a:pt x="23" y="369"/>
                  </a:lnTo>
                  <a:lnTo>
                    <a:pt x="18" y="364"/>
                  </a:lnTo>
                  <a:lnTo>
                    <a:pt x="15" y="364"/>
                  </a:lnTo>
                  <a:lnTo>
                    <a:pt x="12" y="361"/>
                  </a:lnTo>
                  <a:lnTo>
                    <a:pt x="10" y="354"/>
                  </a:lnTo>
                  <a:lnTo>
                    <a:pt x="10" y="344"/>
                  </a:lnTo>
                  <a:lnTo>
                    <a:pt x="12" y="339"/>
                  </a:lnTo>
                  <a:lnTo>
                    <a:pt x="12" y="331"/>
                  </a:lnTo>
                  <a:lnTo>
                    <a:pt x="12" y="328"/>
                  </a:lnTo>
                  <a:lnTo>
                    <a:pt x="10" y="321"/>
                  </a:lnTo>
                  <a:lnTo>
                    <a:pt x="7" y="316"/>
                  </a:lnTo>
                  <a:lnTo>
                    <a:pt x="10" y="306"/>
                  </a:lnTo>
                  <a:lnTo>
                    <a:pt x="10" y="301"/>
                  </a:lnTo>
                  <a:lnTo>
                    <a:pt x="7" y="296"/>
                  </a:lnTo>
                  <a:lnTo>
                    <a:pt x="5" y="296"/>
                  </a:lnTo>
                  <a:lnTo>
                    <a:pt x="5" y="291"/>
                  </a:lnTo>
                  <a:lnTo>
                    <a:pt x="7" y="286"/>
                  </a:lnTo>
                  <a:lnTo>
                    <a:pt x="12" y="281"/>
                  </a:lnTo>
                  <a:lnTo>
                    <a:pt x="12" y="278"/>
                  </a:lnTo>
                  <a:lnTo>
                    <a:pt x="12" y="273"/>
                  </a:lnTo>
                  <a:lnTo>
                    <a:pt x="15" y="270"/>
                  </a:lnTo>
                  <a:lnTo>
                    <a:pt x="20" y="273"/>
                  </a:lnTo>
                  <a:lnTo>
                    <a:pt x="25" y="270"/>
                  </a:lnTo>
                  <a:lnTo>
                    <a:pt x="28" y="263"/>
                  </a:lnTo>
                  <a:lnTo>
                    <a:pt x="28" y="255"/>
                  </a:lnTo>
                  <a:lnTo>
                    <a:pt x="28" y="250"/>
                  </a:lnTo>
                  <a:lnTo>
                    <a:pt x="30" y="255"/>
                  </a:lnTo>
                  <a:lnTo>
                    <a:pt x="33" y="255"/>
                  </a:lnTo>
                  <a:lnTo>
                    <a:pt x="45" y="238"/>
                  </a:lnTo>
                  <a:lnTo>
                    <a:pt x="53" y="227"/>
                  </a:lnTo>
                  <a:lnTo>
                    <a:pt x="58" y="217"/>
                  </a:lnTo>
                  <a:lnTo>
                    <a:pt x="66" y="212"/>
                  </a:lnTo>
                  <a:lnTo>
                    <a:pt x="73" y="212"/>
                  </a:lnTo>
                  <a:lnTo>
                    <a:pt x="73" y="207"/>
                  </a:lnTo>
                  <a:lnTo>
                    <a:pt x="73" y="205"/>
                  </a:lnTo>
                  <a:lnTo>
                    <a:pt x="71" y="202"/>
                  </a:lnTo>
                  <a:lnTo>
                    <a:pt x="71" y="195"/>
                  </a:lnTo>
                  <a:lnTo>
                    <a:pt x="71" y="190"/>
                  </a:lnTo>
                  <a:lnTo>
                    <a:pt x="68" y="185"/>
                  </a:lnTo>
                  <a:lnTo>
                    <a:pt x="60" y="182"/>
                  </a:lnTo>
                  <a:lnTo>
                    <a:pt x="55" y="174"/>
                  </a:lnTo>
                  <a:lnTo>
                    <a:pt x="50" y="174"/>
                  </a:lnTo>
                  <a:lnTo>
                    <a:pt x="50" y="169"/>
                  </a:lnTo>
                  <a:lnTo>
                    <a:pt x="48" y="164"/>
                  </a:lnTo>
                  <a:lnTo>
                    <a:pt x="45" y="154"/>
                  </a:lnTo>
                  <a:lnTo>
                    <a:pt x="50" y="142"/>
                  </a:lnTo>
                  <a:lnTo>
                    <a:pt x="50" y="134"/>
                  </a:lnTo>
                  <a:lnTo>
                    <a:pt x="45" y="121"/>
                  </a:lnTo>
                  <a:lnTo>
                    <a:pt x="43" y="109"/>
                  </a:lnTo>
                  <a:lnTo>
                    <a:pt x="43" y="99"/>
                  </a:lnTo>
                  <a:lnTo>
                    <a:pt x="43" y="91"/>
                  </a:lnTo>
                  <a:lnTo>
                    <a:pt x="38" y="81"/>
                  </a:lnTo>
                  <a:lnTo>
                    <a:pt x="35" y="76"/>
                  </a:lnTo>
                  <a:lnTo>
                    <a:pt x="23" y="73"/>
                  </a:lnTo>
                  <a:lnTo>
                    <a:pt x="15" y="66"/>
                  </a:lnTo>
                  <a:lnTo>
                    <a:pt x="5" y="53"/>
                  </a:lnTo>
                  <a:lnTo>
                    <a:pt x="2" y="46"/>
                  </a:lnTo>
                  <a:lnTo>
                    <a:pt x="0" y="43"/>
                  </a:lnTo>
                  <a:lnTo>
                    <a:pt x="7" y="31"/>
                  </a:lnTo>
                  <a:lnTo>
                    <a:pt x="10" y="28"/>
                  </a:lnTo>
                  <a:lnTo>
                    <a:pt x="12" y="31"/>
                  </a:lnTo>
                  <a:lnTo>
                    <a:pt x="20" y="43"/>
                  </a:lnTo>
                  <a:lnTo>
                    <a:pt x="28" y="53"/>
                  </a:lnTo>
                  <a:lnTo>
                    <a:pt x="30" y="56"/>
                  </a:lnTo>
                  <a:lnTo>
                    <a:pt x="40" y="58"/>
                  </a:lnTo>
                  <a:lnTo>
                    <a:pt x="53" y="53"/>
                  </a:lnTo>
                  <a:lnTo>
                    <a:pt x="63" y="63"/>
                  </a:lnTo>
                  <a:lnTo>
                    <a:pt x="63" y="66"/>
                  </a:lnTo>
                  <a:lnTo>
                    <a:pt x="68" y="58"/>
                  </a:lnTo>
                  <a:lnTo>
                    <a:pt x="78" y="48"/>
                  </a:lnTo>
                  <a:lnTo>
                    <a:pt x="78" y="41"/>
                  </a:lnTo>
                  <a:lnTo>
                    <a:pt x="78" y="31"/>
                  </a:lnTo>
                  <a:lnTo>
                    <a:pt x="81" y="20"/>
                  </a:lnTo>
                  <a:lnTo>
                    <a:pt x="86" y="13"/>
                  </a:lnTo>
                  <a:lnTo>
                    <a:pt x="91" y="5"/>
                  </a:lnTo>
                  <a:lnTo>
                    <a:pt x="106" y="3"/>
                  </a:lnTo>
                  <a:lnTo>
                    <a:pt x="109" y="0"/>
                  </a:lnTo>
                  <a:lnTo>
                    <a:pt x="114" y="0"/>
                  </a:lnTo>
                  <a:lnTo>
                    <a:pt x="121" y="10"/>
                  </a:lnTo>
                  <a:lnTo>
                    <a:pt x="126" y="13"/>
                  </a:lnTo>
                  <a:lnTo>
                    <a:pt x="134" y="18"/>
                  </a:lnTo>
                  <a:lnTo>
                    <a:pt x="134" y="26"/>
                  </a:lnTo>
                  <a:lnTo>
                    <a:pt x="126" y="43"/>
                  </a:lnTo>
                  <a:lnTo>
                    <a:pt x="126" y="51"/>
                  </a:lnTo>
                  <a:lnTo>
                    <a:pt x="126" y="53"/>
                  </a:lnTo>
                  <a:close/>
                </a:path>
              </a:pathLst>
            </a:custGeom>
            <a:solidFill>
              <a:srgbClr val="800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1" name="Freeform 48"/>
            <p:cNvSpPr>
              <a:spLocks/>
            </p:cNvSpPr>
            <p:nvPr/>
          </p:nvSpPr>
          <p:spPr bwMode="auto">
            <a:xfrm>
              <a:off x="4879975" y="3543300"/>
              <a:ext cx="157163" cy="76200"/>
            </a:xfrm>
            <a:custGeom>
              <a:avLst/>
              <a:gdLst>
                <a:gd name="T0" fmla="*/ 2147483647 w 124"/>
                <a:gd name="T1" fmla="*/ 2147483647 h 60"/>
                <a:gd name="T2" fmla="*/ 2147483647 w 124"/>
                <a:gd name="T3" fmla="*/ 2147483647 h 60"/>
                <a:gd name="T4" fmla="*/ 2147483647 w 124"/>
                <a:gd name="T5" fmla="*/ 2147483647 h 60"/>
                <a:gd name="T6" fmla="*/ 2147483647 w 124"/>
                <a:gd name="T7" fmla="*/ 2147483647 h 60"/>
                <a:gd name="T8" fmla="*/ 2147483647 w 124"/>
                <a:gd name="T9" fmla="*/ 2147483647 h 60"/>
                <a:gd name="T10" fmla="*/ 2147483647 w 124"/>
                <a:gd name="T11" fmla="*/ 2147483647 h 60"/>
                <a:gd name="T12" fmla="*/ 2147483647 w 124"/>
                <a:gd name="T13" fmla="*/ 2147483647 h 60"/>
                <a:gd name="T14" fmla="*/ 2147483647 w 124"/>
                <a:gd name="T15" fmla="*/ 2147483647 h 60"/>
                <a:gd name="T16" fmla="*/ 2147483647 w 124"/>
                <a:gd name="T17" fmla="*/ 2147483647 h 60"/>
                <a:gd name="T18" fmla="*/ 2147483647 w 124"/>
                <a:gd name="T19" fmla="*/ 2147483647 h 60"/>
                <a:gd name="T20" fmla="*/ 2147483647 w 124"/>
                <a:gd name="T21" fmla="*/ 2147483647 h 60"/>
                <a:gd name="T22" fmla="*/ 2147483647 w 124"/>
                <a:gd name="T23" fmla="*/ 2147483647 h 60"/>
                <a:gd name="T24" fmla="*/ 2147483647 w 124"/>
                <a:gd name="T25" fmla="*/ 2147483647 h 60"/>
                <a:gd name="T26" fmla="*/ 2147483647 w 124"/>
                <a:gd name="T27" fmla="*/ 2147483647 h 60"/>
                <a:gd name="T28" fmla="*/ 2147483647 w 124"/>
                <a:gd name="T29" fmla="*/ 2147483647 h 60"/>
                <a:gd name="T30" fmla="*/ 2147483647 w 124"/>
                <a:gd name="T31" fmla="*/ 2147483647 h 60"/>
                <a:gd name="T32" fmla="*/ 2147483647 w 124"/>
                <a:gd name="T33" fmla="*/ 2147483647 h 60"/>
                <a:gd name="T34" fmla="*/ 2147483647 w 124"/>
                <a:gd name="T35" fmla="*/ 2147483647 h 60"/>
                <a:gd name="T36" fmla="*/ 2147483647 w 124"/>
                <a:gd name="T37" fmla="*/ 2147483647 h 60"/>
                <a:gd name="T38" fmla="*/ 2147483647 w 124"/>
                <a:gd name="T39" fmla="*/ 2147483647 h 60"/>
                <a:gd name="T40" fmla="*/ 2147483647 w 124"/>
                <a:gd name="T41" fmla="*/ 2147483647 h 60"/>
                <a:gd name="T42" fmla="*/ 2147483647 w 124"/>
                <a:gd name="T43" fmla="*/ 2147483647 h 60"/>
                <a:gd name="T44" fmla="*/ 2147483647 w 124"/>
                <a:gd name="T45" fmla="*/ 2147483647 h 60"/>
                <a:gd name="T46" fmla="*/ 2147483647 w 124"/>
                <a:gd name="T47" fmla="*/ 2147483647 h 60"/>
                <a:gd name="T48" fmla="*/ 2147483647 w 124"/>
                <a:gd name="T49" fmla="*/ 2147483647 h 60"/>
                <a:gd name="T50" fmla="*/ 2147483647 w 124"/>
                <a:gd name="T51" fmla="*/ 2147483647 h 60"/>
                <a:gd name="T52" fmla="*/ 2147483647 w 124"/>
                <a:gd name="T53" fmla="*/ 2147483647 h 60"/>
                <a:gd name="T54" fmla="*/ 2147483647 w 124"/>
                <a:gd name="T55" fmla="*/ 2147483647 h 60"/>
                <a:gd name="T56" fmla="*/ 2147483647 w 124"/>
                <a:gd name="T57" fmla="*/ 2147483647 h 60"/>
                <a:gd name="T58" fmla="*/ 2147483647 w 124"/>
                <a:gd name="T59" fmla="*/ 2147483647 h 60"/>
                <a:gd name="T60" fmla="*/ 2147483647 w 124"/>
                <a:gd name="T61" fmla="*/ 2147483647 h 60"/>
                <a:gd name="T62" fmla="*/ 2147483647 w 124"/>
                <a:gd name="T63" fmla="*/ 2147483647 h 60"/>
                <a:gd name="T64" fmla="*/ 2147483647 w 124"/>
                <a:gd name="T65" fmla="*/ 2147483647 h 60"/>
                <a:gd name="T66" fmla="*/ 2147483647 w 124"/>
                <a:gd name="T67" fmla="*/ 2147483647 h 60"/>
                <a:gd name="T68" fmla="*/ 2147483647 w 124"/>
                <a:gd name="T69" fmla="*/ 2147483647 h 60"/>
                <a:gd name="T70" fmla="*/ 2147483647 w 124"/>
                <a:gd name="T71" fmla="*/ 2147483647 h 60"/>
                <a:gd name="T72" fmla="*/ 2147483647 w 124"/>
                <a:gd name="T73" fmla="*/ 2147483647 h 60"/>
                <a:gd name="T74" fmla="*/ 2147483647 w 124"/>
                <a:gd name="T75" fmla="*/ 2147483647 h 60"/>
                <a:gd name="T76" fmla="*/ 2147483647 w 124"/>
                <a:gd name="T77" fmla="*/ 2147483647 h 60"/>
                <a:gd name="T78" fmla="*/ 2147483647 w 124"/>
                <a:gd name="T79" fmla="*/ 2147483647 h 60"/>
                <a:gd name="T80" fmla="*/ 2147483647 w 124"/>
                <a:gd name="T81" fmla="*/ 2147483647 h 60"/>
                <a:gd name="T82" fmla="*/ 2147483647 w 124"/>
                <a:gd name="T83" fmla="*/ 2147483647 h 60"/>
                <a:gd name="T84" fmla="*/ 2147483647 w 124"/>
                <a:gd name="T85" fmla="*/ 2147483647 h 60"/>
                <a:gd name="T86" fmla="*/ 2147483647 w 124"/>
                <a:gd name="T87" fmla="*/ 2147483647 h 60"/>
                <a:gd name="T88" fmla="*/ 2147483647 w 124"/>
                <a:gd name="T89" fmla="*/ 2147483647 h 60"/>
                <a:gd name="T90" fmla="*/ 2147483647 w 124"/>
                <a:gd name="T91" fmla="*/ 2147483647 h 60"/>
                <a:gd name="T92" fmla="*/ 2147483647 w 124"/>
                <a:gd name="T93" fmla="*/ 2147483647 h 60"/>
                <a:gd name="T94" fmla="*/ 2147483647 w 124"/>
                <a:gd name="T95" fmla="*/ 2147483647 h 60"/>
                <a:gd name="T96" fmla="*/ 2147483647 w 124"/>
                <a:gd name="T97" fmla="*/ 2147483647 h 60"/>
                <a:gd name="T98" fmla="*/ 2147483647 w 124"/>
                <a:gd name="T99" fmla="*/ 2147483647 h 60"/>
                <a:gd name="T100" fmla="*/ 2147483647 w 124"/>
                <a:gd name="T101" fmla="*/ 2147483647 h 60"/>
                <a:gd name="T102" fmla="*/ 0 w 124"/>
                <a:gd name="T103" fmla="*/ 2147483647 h 60"/>
                <a:gd name="T104" fmla="*/ 2147483647 w 124"/>
                <a:gd name="T105" fmla="*/ 2147483647 h 6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24"/>
                <a:gd name="T160" fmla="*/ 0 h 60"/>
                <a:gd name="T161" fmla="*/ 124 w 124"/>
                <a:gd name="T162" fmla="*/ 60 h 6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24" h="60">
                  <a:moveTo>
                    <a:pt x="0" y="33"/>
                  </a:moveTo>
                  <a:lnTo>
                    <a:pt x="3" y="33"/>
                  </a:lnTo>
                  <a:lnTo>
                    <a:pt x="5" y="33"/>
                  </a:lnTo>
                  <a:lnTo>
                    <a:pt x="8" y="33"/>
                  </a:lnTo>
                  <a:lnTo>
                    <a:pt x="8" y="35"/>
                  </a:lnTo>
                  <a:lnTo>
                    <a:pt x="8" y="38"/>
                  </a:lnTo>
                  <a:lnTo>
                    <a:pt x="10" y="38"/>
                  </a:lnTo>
                  <a:lnTo>
                    <a:pt x="10" y="40"/>
                  </a:lnTo>
                  <a:lnTo>
                    <a:pt x="13" y="40"/>
                  </a:lnTo>
                  <a:lnTo>
                    <a:pt x="16" y="35"/>
                  </a:lnTo>
                  <a:lnTo>
                    <a:pt x="16" y="33"/>
                  </a:lnTo>
                  <a:lnTo>
                    <a:pt x="18" y="33"/>
                  </a:lnTo>
                  <a:lnTo>
                    <a:pt x="23" y="33"/>
                  </a:lnTo>
                  <a:lnTo>
                    <a:pt x="23" y="35"/>
                  </a:lnTo>
                  <a:lnTo>
                    <a:pt x="23" y="38"/>
                  </a:lnTo>
                  <a:lnTo>
                    <a:pt x="28" y="35"/>
                  </a:lnTo>
                  <a:lnTo>
                    <a:pt x="31" y="35"/>
                  </a:lnTo>
                  <a:lnTo>
                    <a:pt x="31" y="33"/>
                  </a:lnTo>
                  <a:lnTo>
                    <a:pt x="33" y="33"/>
                  </a:lnTo>
                  <a:lnTo>
                    <a:pt x="43" y="33"/>
                  </a:lnTo>
                  <a:lnTo>
                    <a:pt x="43" y="30"/>
                  </a:lnTo>
                  <a:lnTo>
                    <a:pt x="46" y="30"/>
                  </a:lnTo>
                  <a:lnTo>
                    <a:pt x="48" y="30"/>
                  </a:lnTo>
                  <a:lnTo>
                    <a:pt x="51" y="30"/>
                  </a:lnTo>
                  <a:lnTo>
                    <a:pt x="53" y="30"/>
                  </a:lnTo>
                  <a:lnTo>
                    <a:pt x="53" y="33"/>
                  </a:lnTo>
                  <a:lnTo>
                    <a:pt x="56" y="35"/>
                  </a:lnTo>
                  <a:lnTo>
                    <a:pt x="56" y="30"/>
                  </a:lnTo>
                  <a:lnTo>
                    <a:pt x="53" y="28"/>
                  </a:lnTo>
                  <a:lnTo>
                    <a:pt x="56" y="25"/>
                  </a:lnTo>
                  <a:lnTo>
                    <a:pt x="51" y="20"/>
                  </a:lnTo>
                  <a:lnTo>
                    <a:pt x="53" y="18"/>
                  </a:lnTo>
                  <a:lnTo>
                    <a:pt x="61" y="15"/>
                  </a:lnTo>
                  <a:lnTo>
                    <a:pt x="61" y="13"/>
                  </a:lnTo>
                  <a:lnTo>
                    <a:pt x="64" y="7"/>
                  </a:lnTo>
                  <a:lnTo>
                    <a:pt x="66" y="10"/>
                  </a:lnTo>
                  <a:lnTo>
                    <a:pt x="71" y="7"/>
                  </a:lnTo>
                  <a:lnTo>
                    <a:pt x="74" y="7"/>
                  </a:lnTo>
                  <a:lnTo>
                    <a:pt x="76" y="7"/>
                  </a:lnTo>
                  <a:lnTo>
                    <a:pt x="79" y="10"/>
                  </a:lnTo>
                  <a:lnTo>
                    <a:pt x="84" y="7"/>
                  </a:lnTo>
                  <a:lnTo>
                    <a:pt x="89" y="0"/>
                  </a:lnTo>
                  <a:lnTo>
                    <a:pt x="99" y="2"/>
                  </a:lnTo>
                  <a:lnTo>
                    <a:pt x="104" y="5"/>
                  </a:lnTo>
                  <a:lnTo>
                    <a:pt x="114" y="2"/>
                  </a:lnTo>
                  <a:lnTo>
                    <a:pt x="119" y="5"/>
                  </a:lnTo>
                  <a:lnTo>
                    <a:pt x="119" y="7"/>
                  </a:lnTo>
                  <a:lnTo>
                    <a:pt x="119" y="15"/>
                  </a:lnTo>
                  <a:lnTo>
                    <a:pt x="119" y="18"/>
                  </a:lnTo>
                  <a:lnTo>
                    <a:pt x="124" y="23"/>
                  </a:lnTo>
                  <a:lnTo>
                    <a:pt x="122" y="25"/>
                  </a:lnTo>
                  <a:lnTo>
                    <a:pt x="122" y="30"/>
                  </a:lnTo>
                  <a:lnTo>
                    <a:pt x="117" y="30"/>
                  </a:lnTo>
                  <a:lnTo>
                    <a:pt x="114" y="30"/>
                  </a:lnTo>
                  <a:lnTo>
                    <a:pt x="112" y="30"/>
                  </a:lnTo>
                  <a:lnTo>
                    <a:pt x="114" y="33"/>
                  </a:lnTo>
                  <a:lnTo>
                    <a:pt x="114" y="35"/>
                  </a:lnTo>
                  <a:lnTo>
                    <a:pt x="112" y="38"/>
                  </a:lnTo>
                  <a:lnTo>
                    <a:pt x="112" y="40"/>
                  </a:lnTo>
                  <a:lnTo>
                    <a:pt x="112" y="43"/>
                  </a:lnTo>
                  <a:lnTo>
                    <a:pt x="112" y="45"/>
                  </a:lnTo>
                  <a:lnTo>
                    <a:pt x="109" y="48"/>
                  </a:lnTo>
                  <a:lnTo>
                    <a:pt x="104" y="50"/>
                  </a:lnTo>
                  <a:lnTo>
                    <a:pt x="104" y="55"/>
                  </a:lnTo>
                  <a:lnTo>
                    <a:pt x="96" y="53"/>
                  </a:lnTo>
                  <a:lnTo>
                    <a:pt x="96" y="55"/>
                  </a:lnTo>
                  <a:lnTo>
                    <a:pt x="89" y="55"/>
                  </a:lnTo>
                  <a:lnTo>
                    <a:pt x="86" y="55"/>
                  </a:lnTo>
                  <a:lnTo>
                    <a:pt x="81" y="60"/>
                  </a:lnTo>
                  <a:lnTo>
                    <a:pt x="79" y="60"/>
                  </a:lnTo>
                  <a:lnTo>
                    <a:pt x="74" y="60"/>
                  </a:lnTo>
                  <a:lnTo>
                    <a:pt x="74" y="58"/>
                  </a:lnTo>
                  <a:lnTo>
                    <a:pt x="66" y="58"/>
                  </a:lnTo>
                  <a:lnTo>
                    <a:pt x="61" y="55"/>
                  </a:lnTo>
                  <a:lnTo>
                    <a:pt x="56" y="55"/>
                  </a:lnTo>
                  <a:lnTo>
                    <a:pt x="46" y="53"/>
                  </a:lnTo>
                  <a:lnTo>
                    <a:pt x="43" y="48"/>
                  </a:lnTo>
                  <a:lnTo>
                    <a:pt x="41" y="48"/>
                  </a:lnTo>
                  <a:lnTo>
                    <a:pt x="41" y="45"/>
                  </a:lnTo>
                  <a:lnTo>
                    <a:pt x="36" y="45"/>
                  </a:lnTo>
                  <a:lnTo>
                    <a:pt x="33" y="45"/>
                  </a:lnTo>
                  <a:lnTo>
                    <a:pt x="31" y="45"/>
                  </a:lnTo>
                  <a:lnTo>
                    <a:pt x="28" y="45"/>
                  </a:lnTo>
                  <a:lnTo>
                    <a:pt x="26" y="48"/>
                  </a:lnTo>
                  <a:lnTo>
                    <a:pt x="23" y="50"/>
                  </a:lnTo>
                  <a:lnTo>
                    <a:pt x="21" y="50"/>
                  </a:lnTo>
                  <a:lnTo>
                    <a:pt x="16" y="48"/>
                  </a:lnTo>
                  <a:lnTo>
                    <a:pt x="13" y="45"/>
                  </a:lnTo>
                  <a:lnTo>
                    <a:pt x="10" y="50"/>
                  </a:lnTo>
                  <a:lnTo>
                    <a:pt x="5" y="48"/>
                  </a:lnTo>
                  <a:lnTo>
                    <a:pt x="5" y="45"/>
                  </a:lnTo>
                  <a:lnTo>
                    <a:pt x="0" y="45"/>
                  </a:lnTo>
                  <a:lnTo>
                    <a:pt x="0" y="43"/>
                  </a:lnTo>
                  <a:lnTo>
                    <a:pt x="0" y="40"/>
                  </a:lnTo>
                  <a:lnTo>
                    <a:pt x="3" y="38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2" name="Freeform 49"/>
            <p:cNvSpPr>
              <a:spLocks/>
            </p:cNvSpPr>
            <p:nvPr/>
          </p:nvSpPr>
          <p:spPr bwMode="auto">
            <a:xfrm>
              <a:off x="4933950" y="3476625"/>
              <a:ext cx="134938" cy="79375"/>
            </a:xfrm>
            <a:custGeom>
              <a:avLst/>
              <a:gdLst>
                <a:gd name="T0" fmla="*/ 2147483647 w 106"/>
                <a:gd name="T1" fmla="*/ 2147483647 h 63"/>
                <a:gd name="T2" fmla="*/ 2147483647 w 106"/>
                <a:gd name="T3" fmla="*/ 2147483647 h 63"/>
                <a:gd name="T4" fmla="*/ 2147483647 w 106"/>
                <a:gd name="T5" fmla="*/ 2147483647 h 63"/>
                <a:gd name="T6" fmla="*/ 2147483647 w 106"/>
                <a:gd name="T7" fmla="*/ 2147483647 h 63"/>
                <a:gd name="T8" fmla="*/ 2147483647 w 106"/>
                <a:gd name="T9" fmla="*/ 2147483647 h 63"/>
                <a:gd name="T10" fmla="*/ 0 w 106"/>
                <a:gd name="T11" fmla="*/ 2147483647 h 63"/>
                <a:gd name="T12" fmla="*/ 2147483647 w 106"/>
                <a:gd name="T13" fmla="*/ 2147483647 h 63"/>
                <a:gd name="T14" fmla="*/ 2147483647 w 106"/>
                <a:gd name="T15" fmla="*/ 2147483647 h 63"/>
                <a:gd name="T16" fmla="*/ 2147483647 w 106"/>
                <a:gd name="T17" fmla="*/ 2147483647 h 63"/>
                <a:gd name="T18" fmla="*/ 2147483647 w 106"/>
                <a:gd name="T19" fmla="*/ 2147483647 h 63"/>
                <a:gd name="T20" fmla="*/ 2147483647 w 106"/>
                <a:gd name="T21" fmla="*/ 2147483647 h 63"/>
                <a:gd name="T22" fmla="*/ 2147483647 w 106"/>
                <a:gd name="T23" fmla="*/ 0 h 63"/>
                <a:gd name="T24" fmla="*/ 2147483647 w 106"/>
                <a:gd name="T25" fmla="*/ 2147483647 h 63"/>
                <a:gd name="T26" fmla="*/ 2147483647 w 106"/>
                <a:gd name="T27" fmla="*/ 2147483647 h 63"/>
                <a:gd name="T28" fmla="*/ 2147483647 w 106"/>
                <a:gd name="T29" fmla="*/ 0 h 63"/>
                <a:gd name="T30" fmla="*/ 2147483647 w 106"/>
                <a:gd name="T31" fmla="*/ 2147483647 h 63"/>
                <a:gd name="T32" fmla="*/ 2147483647 w 106"/>
                <a:gd name="T33" fmla="*/ 2147483647 h 63"/>
                <a:gd name="T34" fmla="*/ 2147483647 w 106"/>
                <a:gd name="T35" fmla="*/ 2147483647 h 63"/>
                <a:gd name="T36" fmla="*/ 2147483647 w 106"/>
                <a:gd name="T37" fmla="*/ 2147483647 h 63"/>
                <a:gd name="T38" fmla="*/ 2147483647 w 106"/>
                <a:gd name="T39" fmla="*/ 2147483647 h 63"/>
                <a:gd name="T40" fmla="*/ 2147483647 w 106"/>
                <a:gd name="T41" fmla="*/ 2147483647 h 63"/>
                <a:gd name="T42" fmla="*/ 2147483647 w 106"/>
                <a:gd name="T43" fmla="*/ 2147483647 h 63"/>
                <a:gd name="T44" fmla="*/ 2147483647 w 106"/>
                <a:gd name="T45" fmla="*/ 2147483647 h 63"/>
                <a:gd name="T46" fmla="*/ 2147483647 w 106"/>
                <a:gd name="T47" fmla="*/ 2147483647 h 63"/>
                <a:gd name="T48" fmla="*/ 2147483647 w 106"/>
                <a:gd name="T49" fmla="*/ 2147483647 h 63"/>
                <a:gd name="T50" fmla="*/ 2147483647 w 106"/>
                <a:gd name="T51" fmla="*/ 2147483647 h 63"/>
                <a:gd name="T52" fmla="*/ 2147483647 w 106"/>
                <a:gd name="T53" fmla="*/ 2147483647 h 63"/>
                <a:gd name="T54" fmla="*/ 2147483647 w 106"/>
                <a:gd name="T55" fmla="*/ 2147483647 h 63"/>
                <a:gd name="T56" fmla="*/ 2147483647 w 106"/>
                <a:gd name="T57" fmla="*/ 2147483647 h 63"/>
                <a:gd name="T58" fmla="*/ 2147483647 w 106"/>
                <a:gd name="T59" fmla="*/ 2147483647 h 63"/>
                <a:gd name="T60" fmla="*/ 2147483647 w 106"/>
                <a:gd name="T61" fmla="*/ 2147483647 h 63"/>
                <a:gd name="T62" fmla="*/ 2147483647 w 106"/>
                <a:gd name="T63" fmla="*/ 2147483647 h 63"/>
                <a:gd name="T64" fmla="*/ 2147483647 w 106"/>
                <a:gd name="T65" fmla="*/ 2147483647 h 63"/>
                <a:gd name="T66" fmla="*/ 2147483647 w 106"/>
                <a:gd name="T67" fmla="*/ 2147483647 h 63"/>
                <a:gd name="T68" fmla="*/ 2147483647 w 106"/>
                <a:gd name="T69" fmla="*/ 2147483647 h 63"/>
                <a:gd name="T70" fmla="*/ 2147483647 w 106"/>
                <a:gd name="T71" fmla="*/ 2147483647 h 63"/>
                <a:gd name="T72" fmla="*/ 2147483647 w 106"/>
                <a:gd name="T73" fmla="*/ 2147483647 h 63"/>
                <a:gd name="T74" fmla="*/ 2147483647 w 106"/>
                <a:gd name="T75" fmla="*/ 2147483647 h 63"/>
                <a:gd name="T76" fmla="*/ 2147483647 w 106"/>
                <a:gd name="T77" fmla="*/ 2147483647 h 63"/>
                <a:gd name="T78" fmla="*/ 2147483647 w 106"/>
                <a:gd name="T79" fmla="*/ 2147483647 h 63"/>
                <a:gd name="T80" fmla="*/ 2147483647 w 106"/>
                <a:gd name="T81" fmla="*/ 2147483647 h 63"/>
                <a:gd name="T82" fmla="*/ 2147483647 w 106"/>
                <a:gd name="T83" fmla="*/ 2147483647 h 63"/>
                <a:gd name="T84" fmla="*/ 2147483647 w 106"/>
                <a:gd name="T85" fmla="*/ 2147483647 h 63"/>
                <a:gd name="T86" fmla="*/ 2147483647 w 106"/>
                <a:gd name="T87" fmla="*/ 2147483647 h 63"/>
                <a:gd name="T88" fmla="*/ 2147483647 w 106"/>
                <a:gd name="T89" fmla="*/ 2147483647 h 63"/>
                <a:gd name="T90" fmla="*/ 2147483647 w 106"/>
                <a:gd name="T91" fmla="*/ 2147483647 h 63"/>
                <a:gd name="T92" fmla="*/ 2147483647 w 106"/>
                <a:gd name="T93" fmla="*/ 2147483647 h 6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6"/>
                <a:gd name="T142" fmla="*/ 0 h 63"/>
                <a:gd name="T143" fmla="*/ 106 w 106"/>
                <a:gd name="T144" fmla="*/ 63 h 6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6" h="63">
                  <a:moveTo>
                    <a:pt x="28" y="60"/>
                  </a:moveTo>
                  <a:lnTo>
                    <a:pt x="26" y="53"/>
                  </a:lnTo>
                  <a:lnTo>
                    <a:pt x="23" y="53"/>
                  </a:lnTo>
                  <a:lnTo>
                    <a:pt x="23" y="50"/>
                  </a:lnTo>
                  <a:lnTo>
                    <a:pt x="21" y="53"/>
                  </a:lnTo>
                  <a:lnTo>
                    <a:pt x="21" y="50"/>
                  </a:lnTo>
                  <a:lnTo>
                    <a:pt x="16" y="48"/>
                  </a:lnTo>
                  <a:lnTo>
                    <a:pt x="13" y="43"/>
                  </a:lnTo>
                  <a:lnTo>
                    <a:pt x="10" y="43"/>
                  </a:lnTo>
                  <a:lnTo>
                    <a:pt x="8" y="40"/>
                  </a:lnTo>
                  <a:lnTo>
                    <a:pt x="5" y="38"/>
                  </a:lnTo>
                  <a:lnTo>
                    <a:pt x="5" y="35"/>
                  </a:lnTo>
                  <a:lnTo>
                    <a:pt x="5" y="30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3" y="20"/>
                  </a:lnTo>
                  <a:lnTo>
                    <a:pt x="5" y="18"/>
                  </a:lnTo>
                  <a:lnTo>
                    <a:pt x="8" y="18"/>
                  </a:lnTo>
                  <a:lnTo>
                    <a:pt x="10" y="15"/>
                  </a:lnTo>
                  <a:lnTo>
                    <a:pt x="13" y="15"/>
                  </a:lnTo>
                  <a:lnTo>
                    <a:pt x="13" y="13"/>
                  </a:lnTo>
                  <a:lnTo>
                    <a:pt x="16" y="13"/>
                  </a:lnTo>
                  <a:lnTo>
                    <a:pt x="18" y="10"/>
                  </a:lnTo>
                  <a:lnTo>
                    <a:pt x="21" y="10"/>
                  </a:lnTo>
                  <a:lnTo>
                    <a:pt x="21" y="7"/>
                  </a:lnTo>
                  <a:lnTo>
                    <a:pt x="28" y="7"/>
                  </a:lnTo>
                  <a:lnTo>
                    <a:pt x="28" y="5"/>
                  </a:lnTo>
                  <a:lnTo>
                    <a:pt x="31" y="5"/>
                  </a:lnTo>
                  <a:lnTo>
                    <a:pt x="33" y="5"/>
                  </a:lnTo>
                  <a:lnTo>
                    <a:pt x="36" y="2"/>
                  </a:lnTo>
                  <a:lnTo>
                    <a:pt x="33" y="0"/>
                  </a:lnTo>
                  <a:lnTo>
                    <a:pt x="36" y="0"/>
                  </a:lnTo>
                  <a:lnTo>
                    <a:pt x="38" y="2"/>
                  </a:lnTo>
                  <a:lnTo>
                    <a:pt x="38" y="5"/>
                  </a:lnTo>
                  <a:lnTo>
                    <a:pt x="41" y="5"/>
                  </a:lnTo>
                  <a:lnTo>
                    <a:pt x="43" y="5"/>
                  </a:lnTo>
                  <a:lnTo>
                    <a:pt x="46" y="5"/>
                  </a:lnTo>
                  <a:lnTo>
                    <a:pt x="46" y="2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48" y="2"/>
                  </a:lnTo>
                  <a:lnTo>
                    <a:pt x="51" y="5"/>
                  </a:lnTo>
                  <a:lnTo>
                    <a:pt x="53" y="7"/>
                  </a:lnTo>
                  <a:lnTo>
                    <a:pt x="58" y="7"/>
                  </a:lnTo>
                  <a:lnTo>
                    <a:pt x="58" y="10"/>
                  </a:lnTo>
                  <a:lnTo>
                    <a:pt x="61" y="10"/>
                  </a:lnTo>
                  <a:lnTo>
                    <a:pt x="64" y="10"/>
                  </a:lnTo>
                  <a:lnTo>
                    <a:pt x="66" y="10"/>
                  </a:lnTo>
                  <a:lnTo>
                    <a:pt x="69" y="13"/>
                  </a:lnTo>
                  <a:lnTo>
                    <a:pt x="66" y="13"/>
                  </a:lnTo>
                  <a:lnTo>
                    <a:pt x="64" y="15"/>
                  </a:lnTo>
                  <a:lnTo>
                    <a:pt x="69" y="18"/>
                  </a:lnTo>
                  <a:lnTo>
                    <a:pt x="71" y="23"/>
                  </a:lnTo>
                  <a:lnTo>
                    <a:pt x="74" y="23"/>
                  </a:lnTo>
                  <a:lnTo>
                    <a:pt x="76" y="20"/>
                  </a:lnTo>
                  <a:lnTo>
                    <a:pt x="76" y="18"/>
                  </a:lnTo>
                  <a:lnTo>
                    <a:pt x="76" y="15"/>
                  </a:lnTo>
                  <a:lnTo>
                    <a:pt x="81" y="18"/>
                  </a:lnTo>
                  <a:lnTo>
                    <a:pt x="84" y="20"/>
                  </a:lnTo>
                  <a:lnTo>
                    <a:pt x="89" y="18"/>
                  </a:lnTo>
                  <a:lnTo>
                    <a:pt x="86" y="23"/>
                  </a:lnTo>
                  <a:lnTo>
                    <a:pt x="89" y="20"/>
                  </a:lnTo>
                  <a:lnTo>
                    <a:pt x="89" y="23"/>
                  </a:lnTo>
                  <a:lnTo>
                    <a:pt x="89" y="25"/>
                  </a:lnTo>
                  <a:lnTo>
                    <a:pt x="91" y="28"/>
                  </a:lnTo>
                  <a:lnTo>
                    <a:pt x="94" y="25"/>
                  </a:lnTo>
                  <a:lnTo>
                    <a:pt x="96" y="28"/>
                  </a:lnTo>
                  <a:lnTo>
                    <a:pt x="101" y="28"/>
                  </a:lnTo>
                  <a:lnTo>
                    <a:pt x="101" y="30"/>
                  </a:lnTo>
                  <a:lnTo>
                    <a:pt x="104" y="33"/>
                  </a:lnTo>
                  <a:lnTo>
                    <a:pt x="106" y="35"/>
                  </a:lnTo>
                  <a:lnTo>
                    <a:pt x="106" y="38"/>
                  </a:lnTo>
                  <a:lnTo>
                    <a:pt x="104" y="38"/>
                  </a:lnTo>
                  <a:lnTo>
                    <a:pt x="101" y="38"/>
                  </a:lnTo>
                  <a:lnTo>
                    <a:pt x="101" y="40"/>
                  </a:lnTo>
                  <a:lnTo>
                    <a:pt x="99" y="43"/>
                  </a:lnTo>
                  <a:lnTo>
                    <a:pt x="96" y="43"/>
                  </a:lnTo>
                  <a:lnTo>
                    <a:pt x="96" y="45"/>
                  </a:lnTo>
                  <a:lnTo>
                    <a:pt x="96" y="48"/>
                  </a:lnTo>
                  <a:lnTo>
                    <a:pt x="94" y="48"/>
                  </a:lnTo>
                  <a:lnTo>
                    <a:pt x="94" y="50"/>
                  </a:lnTo>
                  <a:lnTo>
                    <a:pt x="91" y="50"/>
                  </a:lnTo>
                  <a:lnTo>
                    <a:pt x="91" y="53"/>
                  </a:lnTo>
                  <a:lnTo>
                    <a:pt x="89" y="53"/>
                  </a:lnTo>
                  <a:lnTo>
                    <a:pt x="89" y="55"/>
                  </a:lnTo>
                  <a:lnTo>
                    <a:pt x="86" y="55"/>
                  </a:lnTo>
                  <a:lnTo>
                    <a:pt x="84" y="55"/>
                  </a:lnTo>
                  <a:lnTo>
                    <a:pt x="81" y="55"/>
                  </a:lnTo>
                  <a:lnTo>
                    <a:pt x="81" y="53"/>
                  </a:lnTo>
                  <a:lnTo>
                    <a:pt x="79" y="55"/>
                  </a:lnTo>
                  <a:lnTo>
                    <a:pt x="76" y="58"/>
                  </a:lnTo>
                  <a:lnTo>
                    <a:pt x="76" y="60"/>
                  </a:lnTo>
                  <a:lnTo>
                    <a:pt x="76" y="58"/>
                  </a:lnTo>
                  <a:lnTo>
                    <a:pt x="71" y="55"/>
                  </a:lnTo>
                  <a:lnTo>
                    <a:pt x="61" y="58"/>
                  </a:lnTo>
                  <a:lnTo>
                    <a:pt x="56" y="55"/>
                  </a:lnTo>
                  <a:lnTo>
                    <a:pt x="46" y="53"/>
                  </a:lnTo>
                  <a:lnTo>
                    <a:pt x="41" y="60"/>
                  </a:lnTo>
                  <a:lnTo>
                    <a:pt x="36" y="63"/>
                  </a:lnTo>
                  <a:lnTo>
                    <a:pt x="33" y="60"/>
                  </a:lnTo>
                  <a:lnTo>
                    <a:pt x="31" y="60"/>
                  </a:lnTo>
                  <a:lnTo>
                    <a:pt x="28" y="60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3" name="Freeform 51"/>
            <p:cNvSpPr>
              <a:spLocks noEditPoints="1"/>
            </p:cNvSpPr>
            <p:nvPr/>
          </p:nvSpPr>
          <p:spPr bwMode="auto">
            <a:xfrm>
              <a:off x="4973638" y="3354388"/>
              <a:ext cx="201612" cy="185737"/>
            </a:xfrm>
            <a:custGeom>
              <a:avLst/>
              <a:gdLst>
                <a:gd name="T0" fmla="*/ 2147483647 w 159"/>
                <a:gd name="T1" fmla="*/ 2147483647 h 146"/>
                <a:gd name="T2" fmla="*/ 2147483647 w 159"/>
                <a:gd name="T3" fmla="*/ 2147483647 h 146"/>
                <a:gd name="T4" fmla="*/ 2147483647 w 159"/>
                <a:gd name="T5" fmla="*/ 2147483647 h 146"/>
                <a:gd name="T6" fmla="*/ 2147483647 w 159"/>
                <a:gd name="T7" fmla="*/ 2147483647 h 146"/>
                <a:gd name="T8" fmla="*/ 2147483647 w 159"/>
                <a:gd name="T9" fmla="*/ 2147483647 h 146"/>
                <a:gd name="T10" fmla="*/ 2147483647 w 159"/>
                <a:gd name="T11" fmla="*/ 2147483647 h 146"/>
                <a:gd name="T12" fmla="*/ 2147483647 w 159"/>
                <a:gd name="T13" fmla="*/ 2147483647 h 146"/>
                <a:gd name="T14" fmla="*/ 2147483647 w 159"/>
                <a:gd name="T15" fmla="*/ 2147483647 h 146"/>
                <a:gd name="T16" fmla="*/ 2147483647 w 159"/>
                <a:gd name="T17" fmla="*/ 2147483647 h 146"/>
                <a:gd name="T18" fmla="*/ 2147483647 w 159"/>
                <a:gd name="T19" fmla="*/ 2147483647 h 146"/>
                <a:gd name="T20" fmla="*/ 2147483647 w 159"/>
                <a:gd name="T21" fmla="*/ 2147483647 h 146"/>
                <a:gd name="T22" fmla="*/ 2147483647 w 159"/>
                <a:gd name="T23" fmla="*/ 2147483647 h 146"/>
                <a:gd name="T24" fmla="*/ 2147483647 w 159"/>
                <a:gd name="T25" fmla="*/ 2147483647 h 146"/>
                <a:gd name="T26" fmla="*/ 2147483647 w 159"/>
                <a:gd name="T27" fmla="*/ 2147483647 h 146"/>
                <a:gd name="T28" fmla="*/ 2147483647 w 159"/>
                <a:gd name="T29" fmla="*/ 2147483647 h 146"/>
                <a:gd name="T30" fmla="*/ 2147483647 w 159"/>
                <a:gd name="T31" fmla="*/ 2147483647 h 146"/>
                <a:gd name="T32" fmla="*/ 2147483647 w 159"/>
                <a:gd name="T33" fmla="*/ 2147483647 h 146"/>
                <a:gd name="T34" fmla="*/ 2147483647 w 159"/>
                <a:gd name="T35" fmla="*/ 2147483647 h 146"/>
                <a:gd name="T36" fmla="*/ 2147483647 w 159"/>
                <a:gd name="T37" fmla="*/ 2147483647 h 146"/>
                <a:gd name="T38" fmla="*/ 2147483647 w 159"/>
                <a:gd name="T39" fmla="*/ 2147483647 h 146"/>
                <a:gd name="T40" fmla="*/ 2147483647 w 159"/>
                <a:gd name="T41" fmla="*/ 2147483647 h 146"/>
                <a:gd name="T42" fmla="*/ 2147483647 w 159"/>
                <a:gd name="T43" fmla="*/ 2147483647 h 146"/>
                <a:gd name="T44" fmla="*/ 2147483647 w 159"/>
                <a:gd name="T45" fmla="*/ 2147483647 h 146"/>
                <a:gd name="T46" fmla="*/ 2147483647 w 159"/>
                <a:gd name="T47" fmla="*/ 2147483647 h 146"/>
                <a:gd name="T48" fmla="*/ 2147483647 w 159"/>
                <a:gd name="T49" fmla="*/ 2147483647 h 146"/>
                <a:gd name="T50" fmla="*/ 2147483647 w 159"/>
                <a:gd name="T51" fmla="*/ 2147483647 h 146"/>
                <a:gd name="T52" fmla="*/ 2147483647 w 159"/>
                <a:gd name="T53" fmla="*/ 2147483647 h 146"/>
                <a:gd name="T54" fmla="*/ 2147483647 w 159"/>
                <a:gd name="T55" fmla="*/ 2147483647 h 146"/>
                <a:gd name="T56" fmla="*/ 2147483647 w 159"/>
                <a:gd name="T57" fmla="*/ 2147483647 h 146"/>
                <a:gd name="T58" fmla="*/ 0 w 159"/>
                <a:gd name="T59" fmla="*/ 2147483647 h 146"/>
                <a:gd name="T60" fmla="*/ 2147483647 w 159"/>
                <a:gd name="T61" fmla="*/ 2147483647 h 146"/>
                <a:gd name="T62" fmla="*/ 2147483647 w 159"/>
                <a:gd name="T63" fmla="*/ 2147483647 h 146"/>
                <a:gd name="T64" fmla="*/ 2147483647 w 159"/>
                <a:gd name="T65" fmla="*/ 2147483647 h 146"/>
                <a:gd name="T66" fmla="*/ 2147483647 w 159"/>
                <a:gd name="T67" fmla="*/ 2147483647 h 146"/>
                <a:gd name="T68" fmla="*/ 2147483647 w 159"/>
                <a:gd name="T69" fmla="*/ 2147483647 h 146"/>
                <a:gd name="T70" fmla="*/ 2147483647 w 159"/>
                <a:gd name="T71" fmla="*/ 2147483647 h 146"/>
                <a:gd name="T72" fmla="*/ 2147483647 w 159"/>
                <a:gd name="T73" fmla="*/ 2147483647 h 146"/>
                <a:gd name="T74" fmla="*/ 2147483647 w 159"/>
                <a:gd name="T75" fmla="*/ 2147483647 h 146"/>
                <a:gd name="T76" fmla="*/ 2147483647 w 159"/>
                <a:gd name="T77" fmla="*/ 2147483647 h 146"/>
                <a:gd name="T78" fmla="*/ 2147483647 w 159"/>
                <a:gd name="T79" fmla="*/ 2147483647 h 146"/>
                <a:gd name="T80" fmla="*/ 2147483647 w 159"/>
                <a:gd name="T81" fmla="*/ 2147483647 h 146"/>
                <a:gd name="T82" fmla="*/ 2147483647 w 159"/>
                <a:gd name="T83" fmla="*/ 2147483647 h 146"/>
                <a:gd name="T84" fmla="*/ 2147483647 w 159"/>
                <a:gd name="T85" fmla="*/ 2147483647 h 146"/>
                <a:gd name="T86" fmla="*/ 2147483647 w 159"/>
                <a:gd name="T87" fmla="*/ 2147483647 h 146"/>
                <a:gd name="T88" fmla="*/ 2147483647 w 159"/>
                <a:gd name="T89" fmla="*/ 2147483647 h 146"/>
                <a:gd name="T90" fmla="*/ 2147483647 w 159"/>
                <a:gd name="T91" fmla="*/ 2147483647 h 146"/>
                <a:gd name="T92" fmla="*/ 2147483647 w 159"/>
                <a:gd name="T93" fmla="*/ 2147483647 h 146"/>
                <a:gd name="T94" fmla="*/ 2147483647 w 159"/>
                <a:gd name="T95" fmla="*/ 2147483647 h 146"/>
                <a:gd name="T96" fmla="*/ 2147483647 w 159"/>
                <a:gd name="T97" fmla="*/ 2147483647 h 146"/>
                <a:gd name="T98" fmla="*/ 2147483647 w 159"/>
                <a:gd name="T99" fmla="*/ 2147483647 h 146"/>
                <a:gd name="T100" fmla="*/ 2147483647 w 159"/>
                <a:gd name="T101" fmla="*/ 2147483647 h 146"/>
                <a:gd name="T102" fmla="*/ 2147483647 w 159"/>
                <a:gd name="T103" fmla="*/ 2147483647 h 146"/>
                <a:gd name="T104" fmla="*/ 2147483647 w 159"/>
                <a:gd name="T105" fmla="*/ 2147483647 h 146"/>
                <a:gd name="T106" fmla="*/ 2147483647 w 159"/>
                <a:gd name="T107" fmla="*/ 2147483647 h 146"/>
                <a:gd name="T108" fmla="*/ 2147483647 w 159"/>
                <a:gd name="T109" fmla="*/ 2147483647 h 146"/>
                <a:gd name="T110" fmla="*/ 2147483647 w 159"/>
                <a:gd name="T111" fmla="*/ 2147483647 h 146"/>
                <a:gd name="T112" fmla="*/ 2147483647 w 159"/>
                <a:gd name="T113" fmla="*/ 2147483647 h 146"/>
                <a:gd name="T114" fmla="*/ 2147483647 w 159"/>
                <a:gd name="T115" fmla="*/ 2147483647 h 146"/>
                <a:gd name="T116" fmla="*/ 2147483647 w 159"/>
                <a:gd name="T117" fmla="*/ 2147483647 h 146"/>
                <a:gd name="T118" fmla="*/ 2147483647 w 159"/>
                <a:gd name="T119" fmla="*/ 2147483647 h 146"/>
                <a:gd name="T120" fmla="*/ 0 w 159"/>
                <a:gd name="T121" fmla="*/ 2147483647 h 14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9"/>
                <a:gd name="T184" fmla="*/ 0 h 146"/>
                <a:gd name="T185" fmla="*/ 159 w 159"/>
                <a:gd name="T186" fmla="*/ 146 h 14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9" h="146">
                  <a:moveTo>
                    <a:pt x="134" y="146"/>
                  </a:moveTo>
                  <a:lnTo>
                    <a:pt x="129" y="141"/>
                  </a:lnTo>
                  <a:lnTo>
                    <a:pt x="126" y="141"/>
                  </a:lnTo>
                  <a:lnTo>
                    <a:pt x="126" y="139"/>
                  </a:lnTo>
                  <a:lnTo>
                    <a:pt x="121" y="136"/>
                  </a:lnTo>
                  <a:lnTo>
                    <a:pt x="118" y="136"/>
                  </a:lnTo>
                  <a:lnTo>
                    <a:pt x="116" y="136"/>
                  </a:lnTo>
                  <a:lnTo>
                    <a:pt x="111" y="136"/>
                  </a:lnTo>
                  <a:lnTo>
                    <a:pt x="108" y="139"/>
                  </a:lnTo>
                  <a:lnTo>
                    <a:pt x="106" y="136"/>
                  </a:lnTo>
                  <a:lnTo>
                    <a:pt x="101" y="136"/>
                  </a:lnTo>
                  <a:lnTo>
                    <a:pt x="96" y="139"/>
                  </a:lnTo>
                  <a:lnTo>
                    <a:pt x="96" y="141"/>
                  </a:lnTo>
                  <a:lnTo>
                    <a:pt x="93" y="141"/>
                  </a:lnTo>
                  <a:lnTo>
                    <a:pt x="91" y="141"/>
                  </a:lnTo>
                  <a:lnTo>
                    <a:pt x="91" y="139"/>
                  </a:lnTo>
                  <a:lnTo>
                    <a:pt x="91" y="136"/>
                  </a:lnTo>
                  <a:lnTo>
                    <a:pt x="88" y="136"/>
                  </a:lnTo>
                  <a:lnTo>
                    <a:pt x="86" y="131"/>
                  </a:lnTo>
                  <a:lnTo>
                    <a:pt x="83" y="134"/>
                  </a:lnTo>
                  <a:lnTo>
                    <a:pt x="81" y="136"/>
                  </a:lnTo>
                  <a:lnTo>
                    <a:pt x="78" y="136"/>
                  </a:lnTo>
                  <a:lnTo>
                    <a:pt x="78" y="134"/>
                  </a:lnTo>
                  <a:lnTo>
                    <a:pt x="75" y="134"/>
                  </a:lnTo>
                  <a:lnTo>
                    <a:pt x="75" y="131"/>
                  </a:lnTo>
                  <a:lnTo>
                    <a:pt x="73" y="129"/>
                  </a:lnTo>
                  <a:lnTo>
                    <a:pt x="70" y="126"/>
                  </a:lnTo>
                  <a:lnTo>
                    <a:pt x="70" y="124"/>
                  </a:lnTo>
                  <a:lnTo>
                    <a:pt x="65" y="124"/>
                  </a:lnTo>
                  <a:lnTo>
                    <a:pt x="63" y="121"/>
                  </a:lnTo>
                  <a:lnTo>
                    <a:pt x="60" y="124"/>
                  </a:lnTo>
                  <a:lnTo>
                    <a:pt x="58" y="121"/>
                  </a:lnTo>
                  <a:lnTo>
                    <a:pt x="58" y="119"/>
                  </a:lnTo>
                  <a:lnTo>
                    <a:pt x="58" y="116"/>
                  </a:lnTo>
                  <a:lnTo>
                    <a:pt x="55" y="119"/>
                  </a:lnTo>
                  <a:lnTo>
                    <a:pt x="58" y="114"/>
                  </a:lnTo>
                  <a:lnTo>
                    <a:pt x="53" y="116"/>
                  </a:lnTo>
                  <a:lnTo>
                    <a:pt x="50" y="114"/>
                  </a:lnTo>
                  <a:lnTo>
                    <a:pt x="45" y="111"/>
                  </a:lnTo>
                  <a:lnTo>
                    <a:pt x="45" y="114"/>
                  </a:lnTo>
                  <a:lnTo>
                    <a:pt x="45" y="116"/>
                  </a:lnTo>
                  <a:lnTo>
                    <a:pt x="43" y="119"/>
                  </a:lnTo>
                  <a:lnTo>
                    <a:pt x="40" y="119"/>
                  </a:lnTo>
                  <a:lnTo>
                    <a:pt x="38" y="114"/>
                  </a:lnTo>
                  <a:lnTo>
                    <a:pt x="33" y="111"/>
                  </a:lnTo>
                  <a:lnTo>
                    <a:pt x="35" y="109"/>
                  </a:lnTo>
                  <a:lnTo>
                    <a:pt x="38" y="109"/>
                  </a:lnTo>
                  <a:lnTo>
                    <a:pt x="35" y="106"/>
                  </a:lnTo>
                  <a:lnTo>
                    <a:pt x="33" y="106"/>
                  </a:lnTo>
                  <a:lnTo>
                    <a:pt x="30" y="106"/>
                  </a:lnTo>
                  <a:lnTo>
                    <a:pt x="27" y="106"/>
                  </a:lnTo>
                  <a:lnTo>
                    <a:pt x="27" y="103"/>
                  </a:lnTo>
                  <a:lnTo>
                    <a:pt x="22" y="103"/>
                  </a:lnTo>
                  <a:lnTo>
                    <a:pt x="20" y="101"/>
                  </a:lnTo>
                  <a:lnTo>
                    <a:pt x="17" y="98"/>
                  </a:lnTo>
                  <a:lnTo>
                    <a:pt x="17" y="96"/>
                  </a:lnTo>
                  <a:lnTo>
                    <a:pt x="15" y="96"/>
                  </a:lnTo>
                  <a:lnTo>
                    <a:pt x="15" y="98"/>
                  </a:lnTo>
                  <a:lnTo>
                    <a:pt x="15" y="101"/>
                  </a:lnTo>
                  <a:lnTo>
                    <a:pt x="12" y="101"/>
                  </a:lnTo>
                  <a:lnTo>
                    <a:pt x="15" y="93"/>
                  </a:lnTo>
                  <a:lnTo>
                    <a:pt x="12" y="86"/>
                  </a:lnTo>
                  <a:lnTo>
                    <a:pt x="10" y="86"/>
                  </a:lnTo>
                  <a:lnTo>
                    <a:pt x="10" y="81"/>
                  </a:lnTo>
                  <a:lnTo>
                    <a:pt x="7" y="78"/>
                  </a:lnTo>
                  <a:lnTo>
                    <a:pt x="7" y="76"/>
                  </a:lnTo>
                  <a:lnTo>
                    <a:pt x="10" y="76"/>
                  </a:lnTo>
                  <a:lnTo>
                    <a:pt x="10" y="71"/>
                  </a:lnTo>
                  <a:lnTo>
                    <a:pt x="10" y="66"/>
                  </a:lnTo>
                  <a:lnTo>
                    <a:pt x="7" y="66"/>
                  </a:lnTo>
                  <a:lnTo>
                    <a:pt x="7" y="63"/>
                  </a:lnTo>
                  <a:lnTo>
                    <a:pt x="7" y="58"/>
                  </a:lnTo>
                  <a:lnTo>
                    <a:pt x="2" y="53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5" y="45"/>
                  </a:lnTo>
                  <a:lnTo>
                    <a:pt x="5" y="40"/>
                  </a:lnTo>
                  <a:lnTo>
                    <a:pt x="2" y="30"/>
                  </a:lnTo>
                  <a:lnTo>
                    <a:pt x="5" y="30"/>
                  </a:lnTo>
                  <a:lnTo>
                    <a:pt x="7" y="33"/>
                  </a:lnTo>
                  <a:lnTo>
                    <a:pt x="7" y="30"/>
                  </a:lnTo>
                  <a:lnTo>
                    <a:pt x="7" y="28"/>
                  </a:lnTo>
                  <a:lnTo>
                    <a:pt x="7" y="25"/>
                  </a:lnTo>
                  <a:lnTo>
                    <a:pt x="5" y="23"/>
                  </a:lnTo>
                  <a:lnTo>
                    <a:pt x="12" y="20"/>
                  </a:lnTo>
                  <a:lnTo>
                    <a:pt x="15" y="20"/>
                  </a:lnTo>
                  <a:lnTo>
                    <a:pt x="20" y="18"/>
                  </a:lnTo>
                  <a:lnTo>
                    <a:pt x="27" y="15"/>
                  </a:lnTo>
                  <a:lnTo>
                    <a:pt x="33" y="15"/>
                  </a:lnTo>
                  <a:lnTo>
                    <a:pt x="38" y="8"/>
                  </a:lnTo>
                  <a:lnTo>
                    <a:pt x="45" y="5"/>
                  </a:lnTo>
                  <a:lnTo>
                    <a:pt x="55" y="0"/>
                  </a:lnTo>
                  <a:lnTo>
                    <a:pt x="65" y="0"/>
                  </a:lnTo>
                  <a:lnTo>
                    <a:pt x="73" y="5"/>
                  </a:lnTo>
                  <a:lnTo>
                    <a:pt x="68" y="2"/>
                  </a:lnTo>
                  <a:lnTo>
                    <a:pt x="70" y="5"/>
                  </a:lnTo>
                  <a:lnTo>
                    <a:pt x="70" y="10"/>
                  </a:lnTo>
                  <a:lnTo>
                    <a:pt x="73" y="13"/>
                  </a:lnTo>
                  <a:lnTo>
                    <a:pt x="78" y="13"/>
                  </a:lnTo>
                  <a:lnTo>
                    <a:pt x="83" y="13"/>
                  </a:lnTo>
                  <a:lnTo>
                    <a:pt x="91" y="8"/>
                  </a:lnTo>
                  <a:lnTo>
                    <a:pt x="83" y="13"/>
                  </a:lnTo>
                  <a:lnTo>
                    <a:pt x="81" y="13"/>
                  </a:lnTo>
                  <a:lnTo>
                    <a:pt x="81" y="15"/>
                  </a:lnTo>
                  <a:lnTo>
                    <a:pt x="83" y="15"/>
                  </a:lnTo>
                  <a:lnTo>
                    <a:pt x="86" y="15"/>
                  </a:lnTo>
                  <a:lnTo>
                    <a:pt x="91" y="13"/>
                  </a:lnTo>
                  <a:lnTo>
                    <a:pt x="93" y="8"/>
                  </a:lnTo>
                  <a:lnTo>
                    <a:pt x="98" y="8"/>
                  </a:lnTo>
                  <a:lnTo>
                    <a:pt x="116" y="10"/>
                  </a:lnTo>
                  <a:lnTo>
                    <a:pt x="136" y="8"/>
                  </a:lnTo>
                  <a:lnTo>
                    <a:pt x="141" y="8"/>
                  </a:lnTo>
                  <a:lnTo>
                    <a:pt x="146" y="13"/>
                  </a:lnTo>
                  <a:lnTo>
                    <a:pt x="149" y="18"/>
                  </a:lnTo>
                  <a:lnTo>
                    <a:pt x="149" y="20"/>
                  </a:lnTo>
                  <a:lnTo>
                    <a:pt x="149" y="23"/>
                  </a:lnTo>
                  <a:lnTo>
                    <a:pt x="151" y="25"/>
                  </a:lnTo>
                  <a:lnTo>
                    <a:pt x="156" y="43"/>
                  </a:lnTo>
                  <a:lnTo>
                    <a:pt x="156" y="50"/>
                  </a:lnTo>
                  <a:lnTo>
                    <a:pt x="156" y="53"/>
                  </a:lnTo>
                  <a:lnTo>
                    <a:pt x="154" y="55"/>
                  </a:lnTo>
                  <a:lnTo>
                    <a:pt x="151" y="55"/>
                  </a:lnTo>
                  <a:lnTo>
                    <a:pt x="146" y="58"/>
                  </a:lnTo>
                  <a:lnTo>
                    <a:pt x="146" y="63"/>
                  </a:lnTo>
                  <a:lnTo>
                    <a:pt x="144" y="66"/>
                  </a:lnTo>
                  <a:lnTo>
                    <a:pt x="146" y="66"/>
                  </a:lnTo>
                  <a:lnTo>
                    <a:pt x="149" y="68"/>
                  </a:lnTo>
                  <a:lnTo>
                    <a:pt x="151" y="68"/>
                  </a:lnTo>
                  <a:lnTo>
                    <a:pt x="151" y="71"/>
                  </a:lnTo>
                  <a:lnTo>
                    <a:pt x="151" y="73"/>
                  </a:lnTo>
                  <a:lnTo>
                    <a:pt x="151" y="83"/>
                  </a:lnTo>
                  <a:lnTo>
                    <a:pt x="151" y="86"/>
                  </a:lnTo>
                  <a:lnTo>
                    <a:pt x="151" y="88"/>
                  </a:lnTo>
                  <a:lnTo>
                    <a:pt x="156" y="98"/>
                  </a:lnTo>
                  <a:lnTo>
                    <a:pt x="159" y="101"/>
                  </a:lnTo>
                  <a:lnTo>
                    <a:pt x="156" y="101"/>
                  </a:lnTo>
                  <a:lnTo>
                    <a:pt x="156" y="103"/>
                  </a:lnTo>
                  <a:lnTo>
                    <a:pt x="159" y="106"/>
                  </a:lnTo>
                  <a:lnTo>
                    <a:pt x="159" y="111"/>
                  </a:lnTo>
                  <a:lnTo>
                    <a:pt x="156" y="114"/>
                  </a:lnTo>
                  <a:lnTo>
                    <a:pt x="154" y="114"/>
                  </a:lnTo>
                  <a:lnTo>
                    <a:pt x="151" y="114"/>
                  </a:lnTo>
                  <a:lnTo>
                    <a:pt x="149" y="119"/>
                  </a:lnTo>
                  <a:lnTo>
                    <a:pt x="136" y="134"/>
                  </a:lnTo>
                  <a:lnTo>
                    <a:pt x="136" y="136"/>
                  </a:lnTo>
                  <a:lnTo>
                    <a:pt x="136" y="141"/>
                  </a:lnTo>
                  <a:lnTo>
                    <a:pt x="139" y="146"/>
                  </a:lnTo>
                  <a:lnTo>
                    <a:pt x="134" y="146"/>
                  </a:lnTo>
                  <a:close/>
                  <a:moveTo>
                    <a:pt x="5" y="23"/>
                  </a:moveTo>
                  <a:lnTo>
                    <a:pt x="5" y="25"/>
                  </a:lnTo>
                  <a:lnTo>
                    <a:pt x="2" y="25"/>
                  </a:lnTo>
                  <a:lnTo>
                    <a:pt x="2" y="23"/>
                  </a:lnTo>
                  <a:lnTo>
                    <a:pt x="5" y="23"/>
                  </a:lnTo>
                  <a:close/>
                  <a:moveTo>
                    <a:pt x="0" y="23"/>
                  </a:moveTo>
                  <a:lnTo>
                    <a:pt x="2" y="23"/>
                  </a:lnTo>
                  <a:lnTo>
                    <a:pt x="2" y="25"/>
                  </a:lnTo>
                  <a:lnTo>
                    <a:pt x="0" y="25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4" name="Freeform 54"/>
            <p:cNvSpPr>
              <a:spLocks/>
            </p:cNvSpPr>
            <p:nvPr/>
          </p:nvSpPr>
          <p:spPr bwMode="auto">
            <a:xfrm>
              <a:off x="5111750" y="3232150"/>
              <a:ext cx="147638" cy="90488"/>
            </a:xfrm>
            <a:custGeom>
              <a:avLst/>
              <a:gdLst>
                <a:gd name="T0" fmla="*/ 2147483647 w 117"/>
                <a:gd name="T1" fmla="*/ 2147483647 h 71"/>
                <a:gd name="T2" fmla="*/ 2147483647 w 117"/>
                <a:gd name="T3" fmla="*/ 2147483647 h 71"/>
                <a:gd name="T4" fmla="*/ 2147483647 w 117"/>
                <a:gd name="T5" fmla="*/ 2147483647 h 71"/>
                <a:gd name="T6" fmla="*/ 2147483647 w 117"/>
                <a:gd name="T7" fmla="*/ 2147483647 h 71"/>
                <a:gd name="T8" fmla="*/ 2147483647 w 117"/>
                <a:gd name="T9" fmla="*/ 2147483647 h 71"/>
                <a:gd name="T10" fmla="*/ 2147483647 w 117"/>
                <a:gd name="T11" fmla="*/ 2147483647 h 71"/>
                <a:gd name="T12" fmla="*/ 2147483647 w 117"/>
                <a:gd name="T13" fmla="*/ 2147483647 h 71"/>
                <a:gd name="T14" fmla="*/ 2147483647 w 117"/>
                <a:gd name="T15" fmla="*/ 2147483647 h 71"/>
                <a:gd name="T16" fmla="*/ 2147483647 w 117"/>
                <a:gd name="T17" fmla="*/ 2147483647 h 71"/>
                <a:gd name="T18" fmla="*/ 2147483647 w 117"/>
                <a:gd name="T19" fmla="*/ 2147483647 h 71"/>
                <a:gd name="T20" fmla="*/ 2147483647 w 117"/>
                <a:gd name="T21" fmla="*/ 2147483647 h 71"/>
                <a:gd name="T22" fmla="*/ 2147483647 w 117"/>
                <a:gd name="T23" fmla="*/ 2147483647 h 71"/>
                <a:gd name="T24" fmla="*/ 2147483647 w 117"/>
                <a:gd name="T25" fmla="*/ 2147483647 h 71"/>
                <a:gd name="T26" fmla="*/ 2147483647 w 117"/>
                <a:gd name="T27" fmla="*/ 2147483647 h 71"/>
                <a:gd name="T28" fmla="*/ 2147483647 w 117"/>
                <a:gd name="T29" fmla="*/ 2147483647 h 71"/>
                <a:gd name="T30" fmla="*/ 2147483647 w 117"/>
                <a:gd name="T31" fmla="*/ 2147483647 h 71"/>
                <a:gd name="T32" fmla="*/ 2147483647 w 117"/>
                <a:gd name="T33" fmla="*/ 2147483647 h 71"/>
                <a:gd name="T34" fmla="*/ 2147483647 w 117"/>
                <a:gd name="T35" fmla="*/ 2147483647 h 71"/>
                <a:gd name="T36" fmla="*/ 2147483647 w 117"/>
                <a:gd name="T37" fmla="*/ 2147483647 h 71"/>
                <a:gd name="T38" fmla="*/ 2147483647 w 117"/>
                <a:gd name="T39" fmla="*/ 2147483647 h 71"/>
                <a:gd name="T40" fmla="*/ 2147483647 w 117"/>
                <a:gd name="T41" fmla="*/ 2147483647 h 71"/>
                <a:gd name="T42" fmla="*/ 2147483647 w 117"/>
                <a:gd name="T43" fmla="*/ 2147483647 h 71"/>
                <a:gd name="T44" fmla="*/ 2147483647 w 117"/>
                <a:gd name="T45" fmla="*/ 2147483647 h 71"/>
                <a:gd name="T46" fmla="*/ 2147483647 w 117"/>
                <a:gd name="T47" fmla="*/ 2147483647 h 71"/>
                <a:gd name="T48" fmla="*/ 2147483647 w 117"/>
                <a:gd name="T49" fmla="*/ 2147483647 h 71"/>
                <a:gd name="T50" fmla="*/ 2147483647 w 117"/>
                <a:gd name="T51" fmla="*/ 2147483647 h 71"/>
                <a:gd name="T52" fmla="*/ 2147483647 w 117"/>
                <a:gd name="T53" fmla="*/ 2147483647 h 71"/>
                <a:gd name="T54" fmla="*/ 2147483647 w 117"/>
                <a:gd name="T55" fmla="*/ 2147483647 h 71"/>
                <a:gd name="T56" fmla="*/ 2147483647 w 117"/>
                <a:gd name="T57" fmla="*/ 2147483647 h 71"/>
                <a:gd name="T58" fmla="*/ 2147483647 w 117"/>
                <a:gd name="T59" fmla="*/ 2147483647 h 71"/>
                <a:gd name="T60" fmla="*/ 2147483647 w 117"/>
                <a:gd name="T61" fmla="*/ 2147483647 h 71"/>
                <a:gd name="T62" fmla="*/ 2147483647 w 117"/>
                <a:gd name="T63" fmla="*/ 2147483647 h 71"/>
                <a:gd name="T64" fmla="*/ 0 w 117"/>
                <a:gd name="T65" fmla="*/ 2147483647 h 71"/>
                <a:gd name="T66" fmla="*/ 2147483647 w 117"/>
                <a:gd name="T67" fmla="*/ 2147483647 h 71"/>
                <a:gd name="T68" fmla="*/ 2147483647 w 117"/>
                <a:gd name="T69" fmla="*/ 2147483647 h 71"/>
                <a:gd name="T70" fmla="*/ 2147483647 w 117"/>
                <a:gd name="T71" fmla="*/ 2147483647 h 71"/>
                <a:gd name="T72" fmla="*/ 2147483647 w 117"/>
                <a:gd name="T73" fmla="*/ 2147483647 h 71"/>
                <a:gd name="T74" fmla="*/ 2147483647 w 117"/>
                <a:gd name="T75" fmla="*/ 2147483647 h 71"/>
                <a:gd name="T76" fmla="*/ 2147483647 w 117"/>
                <a:gd name="T77" fmla="*/ 2147483647 h 71"/>
                <a:gd name="T78" fmla="*/ 2147483647 w 117"/>
                <a:gd name="T79" fmla="*/ 2147483647 h 71"/>
                <a:gd name="T80" fmla="*/ 2147483647 w 117"/>
                <a:gd name="T81" fmla="*/ 2147483647 h 71"/>
                <a:gd name="T82" fmla="*/ 2147483647 w 117"/>
                <a:gd name="T83" fmla="*/ 2147483647 h 71"/>
                <a:gd name="T84" fmla="*/ 2147483647 w 117"/>
                <a:gd name="T85" fmla="*/ 2147483647 h 71"/>
                <a:gd name="T86" fmla="*/ 2147483647 w 117"/>
                <a:gd name="T87" fmla="*/ 2147483647 h 71"/>
                <a:gd name="T88" fmla="*/ 2147483647 w 117"/>
                <a:gd name="T89" fmla="*/ 0 h 71"/>
                <a:gd name="T90" fmla="*/ 2147483647 w 117"/>
                <a:gd name="T91" fmla="*/ 2147483647 h 71"/>
                <a:gd name="T92" fmla="*/ 2147483647 w 117"/>
                <a:gd name="T93" fmla="*/ 0 h 71"/>
                <a:gd name="T94" fmla="*/ 2147483647 w 117"/>
                <a:gd name="T95" fmla="*/ 2147483647 h 71"/>
                <a:gd name="T96" fmla="*/ 2147483647 w 117"/>
                <a:gd name="T97" fmla="*/ 2147483647 h 71"/>
                <a:gd name="T98" fmla="*/ 2147483647 w 117"/>
                <a:gd name="T99" fmla="*/ 2147483647 h 71"/>
                <a:gd name="T100" fmla="*/ 2147483647 w 117"/>
                <a:gd name="T101" fmla="*/ 2147483647 h 71"/>
                <a:gd name="T102" fmla="*/ 2147483647 w 117"/>
                <a:gd name="T103" fmla="*/ 2147483647 h 71"/>
                <a:gd name="T104" fmla="*/ 2147483647 w 117"/>
                <a:gd name="T105" fmla="*/ 2147483647 h 71"/>
                <a:gd name="T106" fmla="*/ 2147483647 w 117"/>
                <a:gd name="T107" fmla="*/ 2147483647 h 71"/>
                <a:gd name="T108" fmla="*/ 2147483647 w 117"/>
                <a:gd name="T109" fmla="*/ 2147483647 h 71"/>
                <a:gd name="T110" fmla="*/ 2147483647 w 117"/>
                <a:gd name="T111" fmla="*/ 2147483647 h 7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17"/>
                <a:gd name="T169" fmla="*/ 0 h 71"/>
                <a:gd name="T170" fmla="*/ 117 w 117"/>
                <a:gd name="T171" fmla="*/ 71 h 7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17" h="71">
                  <a:moveTo>
                    <a:pt x="104" y="15"/>
                  </a:moveTo>
                  <a:lnTo>
                    <a:pt x="107" y="15"/>
                  </a:lnTo>
                  <a:lnTo>
                    <a:pt x="107" y="18"/>
                  </a:lnTo>
                  <a:lnTo>
                    <a:pt x="107" y="20"/>
                  </a:lnTo>
                  <a:lnTo>
                    <a:pt x="109" y="20"/>
                  </a:lnTo>
                  <a:lnTo>
                    <a:pt x="109" y="23"/>
                  </a:lnTo>
                  <a:lnTo>
                    <a:pt x="112" y="23"/>
                  </a:lnTo>
                  <a:lnTo>
                    <a:pt x="112" y="25"/>
                  </a:lnTo>
                  <a:lnTo>
                    <a:pt x="109" y="25"/>
                  </a:lnTo>
                  <a:lnTo>
                    <a:pt x="109" y="28"/>
                  </a:lnTo>
                  <a:lnTo>
                    <a:pt x="109" y="30"/>
                  </a:lnTo>
                  <a:lnTo>
                    <a:pt x="109" y="33"/>
                  </a:lnTo>
                  <a:lnTo>
                    <a:pt x="107" y="35"/>
                  </a:lnTo>
                  <a:lnTo>
                    <a:pt x="109" y="35"/>
                  </a:lnTo>
                  <a:lnTo>
                    <a:pt x="112" y="35"/>
                  </a:lnTo>
                  <a:lnTo>
                    <a:pt x="112" y="38"/>
                  </a:lnTo>
                  <a:lnTo>
                    <a:pt x="112" y="40"/>
                  </a:lnTo>
                  <a:lnTo>
                    <a:pt x="114" y="43"/>
                  </a:lnTo>
                  <a:lnTo>
                    <a:pt x="114" y="45"/>
                  </a:lnTo>
                  <a:lnTo>
                    <a:pt x="117" y="48"/>
                  </a:lnTo>
                  <a:lnTo>
                    <a:pt x="117" y="51"/>
                  </a:lnTo>
                  <a:lnTo>
                    <a:pt x="117" y="53"/>
                  </a:lnTo>
                  <a:lnTo>
                    <a:pt x="117" y="56"/>
                  </a:lnTo>
                  <a:lnTo>
                    <a:pt x="114" y="58"/>
                  </a:lnTo>
                  <a:lnTo>
                    <a:pt x="112" y="58"/>
                  </a:lnTo>
                  <a:lnTo>
                    <a:pt x="109" y="61"/>
                  </a:lnTo>
                  <a:lnTo>
                    <a:pt x="107" y="63"/>
                  </a:lnTo>
                  <a:lnTo>
                    <a:pt x="107" y="66"/>
                  </a:lnTo>
                  <a:lnTo>
                    <a:pt x="104" y="66"/>
                  </a:lnTo>
                  <a:lnTo>
                    <a:pt x="101" y="66"/>
                  </a:lnTo>
                  <a:lnTo>
                    <a:pt x="99" y="66"/>
                  </a:lnTo>
                  <a:lnTo>
                    <a:pt x="96" y="66"/>
                  </a:lnTo>
                  <a:lnTo>
                    <a:pt x="94" y="68"/>
                  </a:lnTo>
                  <a:lnTo>
                    <a:pt x="91" y="68"/>
                  </a:lnTo>
                  <a:lnTo>
                    <a:pt x="91" y="71"/>
                  </a:lnTo>
                  <a:lnTo>
                    <a:pt x="89" y="68"/>
                  </a:lnTo>
                  <a:lnTo>
                    <a:pt x="86" y="68"/>
                  </a:lnTo>
                  <a:lnTo>
                    <a:pt x="86" y="66"/>
                  </a:lnTo>
                  <a:lnTo>
                    <a:pt x="84" y="63"/>
                  </a:lnTo>
                  <a:lnTo>
                    <a:pt x="81" y="63"/>
                  </a:lnTo>
                  <a:lnTo>
                    <a:pt x="79" y="61"/>
                  </a:lnTo>
                  <a:lnTo>
                    <a:pt x="76" y="56"/>
                  </a:lnTo>
                  <a:lnTo>
                    <a:pt x="74" y="56"/>
                  </a:lnTo>
                  <a:lnTo>
                    <a:pt x="69" y="56"/>
                  </a:lnTo>
                  <a:lnTo>
                    <a:pt x="66" y="53"/>
                  </a:lnTo>
                  <a:lnTo>
                    <a:pt x="64" y="51"/>
                  </a:lnTo>
                  <a:lnTo>
                    <a:pt x="64" y="48"/>
                  </a:lnTo>
                  <a:lnTo>
                    <a:pt x="61" y="51"/>
                  </a:lnTo>
                  <a:lnTo>
                    <a:pt x="58" y="51"/>
                  </a:lnTo>
                  <a:lnTo>
                    <a:pt x="56" y="53"/>
                  </a:lnTo>
                  <a:lnTo>
                    <a:pt x="53" y="53"/>
                  </a:lnTo>
                  <a:lnTo>
                    <a:pt x="51" y="53"/>
                  </a:lnTo>
                  <a:lnTo>
                    <a:pt x="48" y="51"/>
                  </a:lnTo>
                  <a:lnTo>
                    <a:pt x="43" y="51"/>
                  </a:lnTo>
                  <a:lnTo>
                    <a:pt x="41" y="51"/>
                  </a:lnTo>
                  <a:lnTo>
                    <a:pt x="38" y="51"/>
                  </a:lnTo>
                  <a:lnTo>
                    <a:pt x="36" y="51"/>
                  </a:lnTo>
                  <a:lnTo>
                    <a:pt x="33" y="51"/>
                  </a:lnTo>
                  <a:lnTo>
                    <a:pt x="33" y="48"/>
                  </a:lnTo>
                  <a:lnTo>
                    <a:pt x="31" y="48"/>
                  </a:lnTo>
                  <a:lnTo>
                    <a:pt x="31" y="51"/>
                  </a:lnTo>
                  <a:lnTo>
                    <a:pt x="28" y="51"/>
                  </a:lnTo>
                  <a:lnTo>
                    <a:pt x="23" y="51"/>
                  </a:lnTo>
                  <a:lnTo>
                    <a:pt x="21" y="48"/>
                  </a:lnTo>
                  <a:lnTo>
                    <a:pt x="13" y="51"/>
                  </a:lnTo>
                  <a:lnTo>
                    <a:pt x="10" y="53"/>
                  </a:lnTo>
                  <a:lnTo>
                    <a:pt x="8" y="53"/>
                  </a:lnTo>
                  <a:lnTo>
                    <a:pt x="5" y="56"/>
                  </a:lnTo>
                  <a:lnTo>
                    <a:pt x="5" y="58"/>
                  </a:lnTo>
                  <a:lnTo>
                    <a:pt x="0" y="58"/>
                  </a:lnTo>
                  <a:lnTo>
                    <a:pt x="0" y="45"/>
                  </a:lnTo>
                  <a:lnTo>
                    <a:pt x="0" y="43"/>
                  </a:lnTo>
                  <a:lnTo>
                    <a:pt x="3" y="40"/>
                  </a:lnTo>
                  <a:lnTo>
                    <a:pt x="8" y="35"/>
                  </a:lnTo>
                  <a:lnTo>
                    <a:pt x="8" y="25"/>
                  </a:lnTo>
                  <a:lnTo>
                    <a:pt x="10" y="20"/>
                  </a:lnTo>
                  <a:lnTo>
                    <a:pt x="13" y="18"/>
                  </a:lnTo>
                  <a:lnTo>
                    <a:pt x="16" y="18"/>
                  </a:lnTo>
                  <a:lnTo>
                    <a:pt x="23" y="15"/>
                  </a:lnTo>
                  <a:lnTo>
                    <a:pt x="26" y="13"/>
                  </a:lnTo>
                  <a:lnTo>
                    <a:pt x="28" y="18"/>
                  </a:lnTo>
                  <a:lnTo>
                    <a:pt x="31" y="23"/>
                  </a:lnTo>
                  <a:lnTo>
                    <a:pt x="36" y="23"/>
                  </a:lnTo>
                  <a:lnTo>
                    <a:pt x="36" y="30"/>
                  </a:lnTo>
                  <a:lnTo>
                    <a:pt x="38" y="33"/>
                  </a:lnTo>
                  <a:lnTo>
                    <a:pt x="41" y="35"/>
                  </a:lnTo>
                  <a:lnTo>
                    <a:pt x="46" y="35"/>
                  </a:lnTo>
                  <a:lnTo>
                    <a:pt x="51" y="33"/>
                  </a:lnTo>
                  <a:lnTo>
                    <a:pt x="53" y="30"/>
                  </a:lnTo>
                  <a:lnTo>
                    <a:pt x="56" y="28"/>
                  </a:lnTo>
                  <a:lnTo>
                    <a:pt x="53" y="23"/>
                  </a:lnTo>
                  <a:lnTo>
                    <a:pt x="53" y="10"/>
                  </a:lnTo>
                  <a:lnTo>
                    <a:pt x="56" y="8"/>
                  </a:lnTo>
                  <a:lnTo>
                    <a:pt x="56" y="5"/>
                  </a:lnTo>
                  <a:lnTo>
                    <a:pt x="58" y="3"/>
                  </a:lnTo>
                  <a:lnTo>
                    <a:pt x="61" y="3"/>
                  </a:lnTo>
                  <a:lnTo>
                    <a:pt x="64" y="3"/>
                  </a:lnTo>
                  <a:lnTo>
                    <a:pt x="66" y="0"/>
                  </a:lnTo>
                  <a:lnTo>
                    <a:pt x="69" y="0"/>
                  </a:lnTo>
                  <a:lnTo>
                    <a:pt x="69" y="3"/>
                  </a:lnTo>
                  <a:lnTo>
                    <a:pt x="69" y="0"/>
                  </a:lnTo>
                  <a:lnTo>
                    <a:pt x="71" y="0"/>
                  </a:lnTo>
                  <a:lnTo>
                    <a:pt x="71" y="3"/>
                  </a:lnTo>
                  <a:lnTo>
                    <a:pt x="74" y="3"/>
                  </a:lnTo>
                  <a:lnTo>
                    <a:pt x="74" y="5"/>
                  </a:lnTo>
                  <a:lnTo>
                    <a:pt x="76" y="5"/>
                  </a:lnTo>
                  <a:lnTo>
                    <a:pt x="79" y="8"/>
                  </a:lnTo>
                  <a:lnTo>
                    <a:pt x="81" y="8"/>
                  </a:lnTo>
                  <a:lnTo>
                    <a:pt x="84" y="10"/>
                  </a:lnTo>
                  <a:lnTo>
                    <a:pt x="86" y="13"/>
                  </a:lnTo>
                  <a:lnTo>
                    <a:pt x="86" y="15"/>
                  </a:lnTo>
                  <a:lnTo>
                    <a:pt x="89" y="15"/>
                  </a:lnTo>
                  <a:lnTo>
                    <a:pt x="91" y="15"/>
                  </a:lnTo>
                  <a:lnTo>
                    <a:pt x="94" y="15"/>
                  </a:lnTo>
                  <a:lnTo>
                    <a:pt x="96" y="13"/>
                  </a:lnTo>
                  <a:lnTo>
                    <a:pt x="99" y="15"/>
                  </a:lnTo>
                  <a:lnTo>
                    <a:pt x="101" y="15"/>
                  </a:lnTo>
                  <a:lnTo>
                    <a:pt x="104" y="15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5" name="Freeform 55"/>
            <p:cNvSpPr>
              <a:spLocks/>
            </p:cNvSpPr>
            <p:nvPr/>
          </p:nvSpPr>
          <p:spPr bwMode="auto">
            <a:xfrm>
              <a:off x="5159375" y="3176588"/>
              <a:ext cx="100013" cy="74612"/>
            </a:xfrm>
            <a:custGeom>
              <a:avLst/>
              <a:gdLst>
                <a:gd name="T0" fmla="*/ 2147483647 w 79"/>
                <a:gd name="T1" fmla="*/ 0 h 58"/>
                <a:gd name="T2" fmla="*/ 2147483647 w 79"/>
                <a:gd name="T3" fmla="*/ 2147483647 h 58"/>
                <a:gd name="T4" fmla="*/ 2147483647 w 79"/>
                <a:gd name="T5" fmla="*/ 2147483647 h 58"/>
                <a:gd name="T6" fmla="*/ 2147483647 w 79"/>
                <a:gd name="T7" fmla="*/ 2147483647 h 58"/>
                <a:gd name="T8" fmla="*/ 2147483647 w 79"/>
                <a:gd name="T9" fmla="*/ 2147483647 h 58"/>
                <a:gd name="T10" fmla="*/ 2147483647 w 79"/>
                <a:gd name="T11" fmla="*/ 2147483647 h 58"/>
                <a:gd name="T12" fmla="*/ 2147483647 w 79"/>
                <a:gd name="T13" fmla="*/ 2147483647 h 58"/>
                <a:gd name="T14" fmla="*/ 2147483647 w 79"/>
                <a:gd name="T15" fmla="*/ 2147483647 h 58"/>
                <a:gd name="T16" fmla="*/ 2147483647 w 79"/>
                <a:gd name="T17" fmla="*/ 2147483647 h 58"/>
                <a:gd name="T18" fmla="*/ 2147483647 w 79"/>
                <a:gd name="T19" fmla="*/ 2147483647 h 58"/>
                <a:gd name="T20" fmla="*/ 2147483647 w 79"/>
                <a:gd name="T21" fmla="*/ 2147483647 h 58"/>
                <a:gd name="T22" fmla="*/ 2147483647 w 79"/>
                <a:gd name="T23" fmla="*/ 2147483647 h 58"/>
                <a:gd name="T24" fmla="*/ 2147483647 w 79"/>
                <a:gd name="T25" fmla="*/ 2147483647 h 58"/>
                <a:gd name="T26" fmla="*/ 2147483647 w 79"/>
                <a:gd name="T27" fmla="*/ 2147483647 h 58"/>
                <a:gd name="T28" fmla="*/ 2147483647 w 79"/>
                <a:gd name="T29" fmla="*/ 2147483647 h 58"/>
                <a:gd name="T30" fmla="*/ 2147483647 w 79"/>
                <a:gd name="T31" fmla="*/ 2147483647 h 58"/>
                <a:gd name="T32" fmla="*/ 2147483647 w 79"/>
                <a:gd name="T33" fmla="*/ 2147483647 h 58"/>
                <a:gd name="T34" fmla="*/ 2147483647 w 79"/>
                <a:gd name="T35" fmla="*/ 2147483647 h 58"/>
                <a:gd name="T36" fmla="*/ 2147483647 w 79"/>
                <a:gd name="T37" fmla="*/ 2147483647 h 58"/>
                <a:gd name="T38" fmla="*/ 2147483647 w 79"/>
                <a:gd name="T39" fmla="*/ 2147483647 h 58"/>
                <a:gd name="T40" fmla="*/ 2147483647 w 79"/>
                <a:gd name="T41" fmla="*/ 2147483647 h 58"/>
                <a:gd name="T42" fmla="*/ 2147483647 w 79"/>
                <a:gd name="T43" fmla="*/ 2147483647 h 58"/>
                <a:gd name="T44" fmla="*/ 2147483647 w 79"/>
                <a:gd name="T45" fmla="*/ 2147483647 h 58"/>
                <a:gd name="T46" fmla="*/ 2147483647 w 79"/>
                <a:gd name="T47" fmla="*/ 2147483647 h 58"/>
                <a:gd name="T48" fmla="*/ 2147483647 w 79"/>
                <a:gd name="T49" fmla="*/ 2147483647 h 58"/>
                <a:gd name="T50" fmla="*/ 2147483647 w 79"/>
                <a:gd name="T51" fmla="*/ 2147483647 h 58"/>
                <a:gd name="T52" fmla="*/ 2147483647 w 79"/>
                <a:gd name="T53" fmla="*/ 2147483647 h 58"/>
                <a:gd name="T54" fmla="*/ 2147483647 w 79"/>
                <a:gd name="T55" fmla="*/ 2147483647 h 58"/>
                <a:gd name="T56" fmla="*/ 2147483647 w 79"/>
                <a:gd name="T57" fmla="*/ 2147483647 h 58"/>
                <a:gd name="T58" fmla="*/ 2147483647 w 79"/>
                <a:gd name="T59" fmla="*/ 2147483647 h 58"/>
                <a:gd name="T60" fmla="*/ 2147483647 w 79"/>
                <a:gd name="T61" fmla="*/ 2147483647 h 58"/>
                <a:gd name="T62" fmla="*/ 2147483647 w 79"/>
                <a:gd name="T63" fmla="*/ 2147483647 h 58"/>
                <a:gd name="T64" fmla="*/ 2147483647 w 79"/>
                <a:gd name="T65" fmla="*/ 2147483647 h 58"/>
                <a:gd name="T66" fmla="*/ 2147483647 w 79"/>
                <a:gd name="T67" fmla="*/ 2147483647 h 58"/>
                <a:gd name="T68" fmla="*/ 2147483647 w 79"/>
                <a:gd name="T69" fmla="*/ 2147483647 h 58"/>
                <a:gd name="T70" fmla="*/ 2147483647 w 79"/>
                <a:gd name="T71" fmla="*/ 2147483647 h 58"/>
                <a:gd name="T72" fmla="*/ 2147483647 w 79"/>
                <a:gd name="T73" fmla="*/ 2147483647 h 58"/>
                <a:gd name="T74" fmla="*/ 2147483647 w 79"/>
                <a:gd name="T75" fmla="*/ 2147483647 h 58"/>
                <a:gd name="T76" fmla="*/ 2147483647 w 79"/>
                <a:gd name="T77" fmla="*/ 2147483647 h 58"/>
                <a:gd name="T78" fmla="*/ 2147483647 w 79"/>
                <a:gd name="T79" fmla="*/ 2147483647 h 58"/>
                <a:gd name="T80" fmla="*/ 2147483647 w 79"/>
                <a:gd name="T81" fmla="*/ 2147483647 h 58"/>
                <a:gd name="T82" fmla="*/ 2147483647 w 79"/>
                <a:gd name="T83" fmla="*/ 2147483647 h 58"/>
                <a:gd name="T84" fmla="*/ 2147483647 w 79"/>
                <a:gd name="T85" fmla="*/ 2147483647 h 58"/>
                <a:gd name="T86" fmla="*/ 2147483647 w 79"/>
                <a:gd name="T87" fmla="*/ 2147483647 h 58"/>
                <a:gd name="T88" fmla="*/ 2147483647 w 79"/>
                <a:gd name="T89" fmla="*/ 2147483647 h 58"/>
                <a:gd name="T90" fmla="*/ 2147483647 w 79"/>
                <a:gd name="T91" fmla="*/ 2147483647 h 58"/>
                <a:gd name="T92" fmla="*/ 2147483647 w 79"/>
                <a:gd name="T93" fmla="*/ 2147483647 h 58"/>
                <a:gd name="T94" fmla="*/ 2147483647 w 79"/>
                <a:gd name="T95" fmla="*/ 2147483647 h 58"/>
                <a:gd name="T96" fmla="*/ 2147483647 w 79"/>
                <a:gd name="T97" fmla="*/ 2147483647 h 58"/>
                <a:gd name="T98" fmla="*/ 2147483647 w 79"/>
                <a:gd name="T99" fmla="*/ 2147483647 h 58"/>
                <a:gd name="T100" fmla="*/ 2147483647 w 79"/>
                <a:gd name="T101" fmla="*/ 2147483647 h 58"/>
                <a:gd name="T102" fmla="*/ 2147483647 w 79"/>
                <a:gd name="T103" fmla="*/ 0 h 58"/>
                <a:gd name="T104" fmla="*/ 2147483647 w 79"/>
                <a:gd name="T105" fmla="*/ 0 h 58"/>
                <a:gd name="T106" fmla="*/ 2147483647 w 79"/>
                <a:gd name="T107" fmla="*/ 0 h 58"/>
                <a:gd name="T108" fmla="*/ 2147483647 w 79"/>
                <a:gd name="T109" fmla="*/ 2147483647 h 58"/>
                <a:gd name="T110" fmla="*/ 2147483647 w 79"/>
                <a:gd name="T111" fmla="*/ 2147483647 h 58"/>
                <a:gd name="T112" fmla="*/ 2147483647 w 79"/>
                <a:gd name="T113" fmla="*/ 2147483647 h 58"/>
                <a:gd name="T114" fmla="*/ 2147483647 w 79"/>
                <a:gd name="T115" fmla="*/ 0 h 5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79"/>
                <a:gd name="T175" fmla="*/ 0 h 58"/>
                <a:gd name="T176" fmla="*/ 79 w 79"/>
                <a:gd name="T177" fmla="*/ 58 h 5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79" h="58">
                  <a:moveTo>
                    <a:pt x="76" y="0"/>
                  </a:moveTo>
                  <a:lnTo>
                    <a:pt x="76" y="0"/>
                  </a:lnTo>
                  <a:lnTo>
                    <a:pt x="79" y="3"/>
                  </a:lnTo>
                  <a:lnTo>
                    <a:pt x="76" y="5"/>
                  </a:lnTo>
                  <a:lnTo>
                    <a:pt x="74" y="5"/>
                  </a:lnTo>
                  <a:lnTo>
                    <a:pt x="74" y="8"/>
                  </a:lnTo>
                  <a:lnTo>
                    <a:pt x="71" y="13"/>
                  </a:lnTo>
                  <a:lnTo>
                    <a:pt x="71" y="15"/>
                  </a:lnTo>
                  <a:lnTo>
                    <a:pt x="69" y="18"/>
                  </a:lnTo>
                  <a:lnTo>
                    <a:pt x="66" y="18"/>
                  </a:lnTo>
                  <a:lnTo>
                    <a:pt x="66" y="20"/>
                  </a:lnTo>
                  <a:lnTo>
                    <a:pt x="66" y="23"/>
                  </a:lnTo>
                  <a:lnTo>
                    <a:pt x="66" y="28"/>
                  </a:lnTo>
                  <a:lnTo>
                    <a:pt x="69" y="30"/>
                  </a:lnTo>
                  <a:lnTo>
                    <a:pt x="69" y="33"/>
                  </a:lnTo>
                  <a:lnTo>
                    <a:pt x="66" y="35"/>
                  </a:lnTo>
                  <a:lnTo>
                    <a:pt x="66" y="38"/>
                  </a:lnTo>
                  <a:lnTo>
                    <a:pt x="69" y="40"/>
                  </a:lnTo>
                  <a:lnTo>
                    <a:pt x="69" y="43"/>
                  </a:lnTo>
                  <a:lnTo>
                    <a:pt x="69" y="46"/>
                  </a:lnTo>
                  <a:lnTo>
                    <a:pt x="71" y="48"/>
                  </a:lnTo>
                  <a:lnTo>
                    <a:pt x="71" y="51"/>
                  </a:lnTo>
                  <a:lnTo>
                    <a:pt x="69" y="51"/>
                  </a:lnTo>
                  <a:lnTo>
                    <a:pt x="66" y="53"/>
                  </a:lnTo>
                  <a:lnTo>
                    <a:pt x="66" y="56"/>
                  </a:lnTo>
                  <a:lnTo>
                    <a:pt x="63" y="58"/>
                  </a:lnTo>
                  <a:lnTo>
                    <a:pt x="66" y="58"/>
                  </a:lnTo>
                  <a:lnTo>
                    <a:pt x="63" y="58"/>
                  </a:lnTo>
                  <a:lnTo>
                    <a:pt x="61" y="58"/>
                  </a:lnTo>
                  <a:lnTo>
                    <a:pt x="58" y="56"/>
                  </a:lnTo>
                  <a:lnTo>
                    <a:pt x="56" y="58"/>
                  </a:lnTo>
                  <a:lnTo>
                    <a:pt x="53" y="58"/>
                  </a:lnTo>
                  <a:lnTo>
                    <a:pt x="51" y="58"/>
                  </a:lnTo>
                  <a:lnTo>
                    <a:pt x="48" y="58"/>
                  </a:lnTo>
                  <a:lnTo>
                    <a:pt x="48" y="56"/>
                  </a:lnTo>
                  <a:lnTo>
                    <a:pt x="46" y="53"/>
                  </a:lnTo>
                  <a:lnTo>
                    <a:pt x="43" y="51"/>
                  </a:lnTo>
                  <a:lnTo>
                    <a:pt x="41" y="51"/>
                  </a:lnTo>
                  <a:lnTo>
                    <a:pt x="38" y="48"/>
                  </a:lnTo>
                  <a:lnTo>
                    <a:pt x="36" y="48"/>
                  </a:lnTo>
                  <a:lnTo>
                    <a:pt x="36" y="46"/>
                  </a:lnTo>
                  <a:lnTo>
                    <a:pt x="33" y="46"/>
                  </a:lnTo>
                  <a:lnTo>
                    <a:pt x="33" y="43"/>
                  </a:lnTo>
                  <a:lnTo>
                    <a:pt x="31" y="43"/>
                  </a:lnTo>
                  <a:lnTo>
                    <a:pt x="31" y="46"/>
                  </a:lnTo>
                  <a:lnTo>
                    <a:pt x="31" y="43"/>
                  </a:lnTo>
                  <a:lnTo>
                    <a:pt x="28" y="43"/>
                  </a:lnTo>
                  <a:lnTo>
                    <a:pt x="26" y="46"/>
                  </a:lnTo>
                  <a:lnTo>
                    <a:pt x="23" y="46"/>
                  </a:lnTo>
                  <a:lnTo>
                    <a:pt x="20" y="46"/>
                  </a:lnTo>
                  <a:lnTo>
                    <a:pt x="18" y="48"/>
                  </a:lnTo>
                  <a:lnTo>
                    <a:pt x="18" y="46"/>
                  </a:lnTo>
                  <a:lnTo>
                    <a:pt x="18" y="40"/>
                  </a:lnTo>
                  <a:lnTo>
                    <a:pt x="20" y="38"/>
                  </a:lnTo>
                  <a:lnTo>
                    <a:pt x="18" y="35"/>
                  </a:lnTo>
                  <a:lnTo>
                    <a:pt x="13" y="40"/>
                  </a:lnTo>
                  <a:lnTo>
                    <a:pt x="10" y="38"/>
                  </a:lnTo>
                  <a:lnTo>
                    <a:pt x="5" y="38"/>
                  </a:lnTo>
                  <a:lnTo>
                    <a:pt x="8" y="25"/>
                  </a:lnTo>
                  <a:lnTo>
                    <a:pt x="3" y="28"/>
                  </a:lnTo>
                  <a:lnTo>
                    <a:pt x="0" y="20"/>
                  </a:lnTo>
                  <a:lnTo>
                    <a:pt x="3" y="18"/>
                  </a:lnTo>
                  <a:lnTo>
                    <a:pt x="0" y="15"/>
                  </a:lnTo>
                  <a:lnTo>
                    <a:pt x="3" y="15"/>
                  </a:lnTo>
                  <a:lnTo>
                    <a:pt x="3" y="10"/>
                  </a:lnTo>
                  <a:lnTo>
                    <a:pt x="5" y="10"/>
                  </a:lnTo>
                  <a:lnTo>
                    <a:pt x="13" y="8"/>
                  </a:lnTo>
                  <a:lnTo>
                    <a:pt x="15" y="5"/>
                  </a:lnTo>
                  <a:lnTo>
                    <a:pt x="18" y="3"/>
                  </a:lnTo>
                  <a:lnTo>
                    <a:pt x="20" y="5"/>
                  </a:lnTo>
                  <a:lnTo>
                    <a:pt x="20" y="3"/>
                  </a:lnTo>
                  <a:lnTo>
                    <a:pt x="23" y="3"/>
                  </a:lnTo>
                  <a:lnTo>
                    <a:pt x="23" y="0"/>
                  </a:lnTo>
                  <a:lnTo>
                    <a:pt x="31" y="3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48" y="0"/>
                  </a:lnTo>
                  <a:lnTo>
                    <a:pt x="56" y="3"/>
                  </a:lnTo>
                  <a:lnTo>
                    <a:pt x="58" y="5"/>
                  </a:lnTo>
                  <a:lnTo>
                    <a:pt x="63" y="3"/>
                  </a:lnTo>
                  <a:lnTo>
                    <a:pt x="71" y="5"/>
                  </a:lnTo>
                  <a:lnTo>
                    <a:pt x="74" y="3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800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6" name="Freeform 56"/>
            <p:cNvSpPr>
              <a:spLocks/>
            </p:cNvSpPr>
            <p:nvPr/>
          </p:nvSpPr>
          <p:spPr bwMode="auto">
            <a:xfrm>
              <a:off x="4957763" y="3605213"/>
              <a:ext cx="66675" cy="44450"/>
            </a:xfrm>
            <a:custGeom>
              <a:avLst/>
              <a:gdLst>
                <a:gd name="T0" fmla="*/ 2147483647 w 53"/>
                <a:gd name="T1" fmla="*/ 2147483647 h 35"/>
                <a:gd name="T2" fmla="*/ 2147483647 w 53"/>
                <a:gd name="T3" fmla="*/ 2147483647 h 35"/>
                <a:gd name="T4" fmla="*/ 2147483647 w 53"/>
                <a:gd name="T5" fmla="*/ 2147483647 h 35"/>
                <a:gd name="T6" fmla="*/ 2147483647 w 53"/>
                <a:gd name="T7" fmla="*/ 0 h 35"/>
                <a:gd name="T8" fmla="*/ 2147483647 w 53"/>
                <a:gd name="T9" fmla="*/ 2147483647 h 35"/>
                <a:gd name="T10" fmla="*/ 2147483647 w 53"/>
                <a:gd name="T11" fmla="*/ 2147483647 h 35"/>
                <a:gd name="T12" fmla="*/ 2147483647 w 53"/>
                <a:gd name="T13" fmla="*/ 2147483647 h 35"/>
                <a:gd name="T14" fmla="*/ 2147483647 w 53"/>
                <a:gd name="T15" fmla="*/ 2147483647 h 35"/>
                <a:gd name="T16" fmla="*/ 2147483647 w 53"/>
                <a:gd name="T17" fmla="*/ 2147483647 h 35"/>
                <a:gd name="T18" fmla="*/ 2147483647 w 53"/>
                <a:gd name="T19" fmla="*/ 2147483647 h 35"/>
                <a:gd name="T20" fmla="*/ 2147483647 w 53"/>
                <a:gd name="T21" fmla="*/ 2147483647 h 35"/>
                <a:gd name="T22" fmla="*/ 2147483647 w 53"/>
                <a:gd name="T23" fmla="*/ 2147483647 h 35"/>
                <a:gd name="T24" fmla="*/ 2147483647 w 53"/>
                <a:gd name="T25" fmla="*/ 2147483647 h 35"/>
                <a:gd name="T26" fmla="*/ 2147483647 w 53"/>
                <a:gd name="T27" fmla="*/ 2147483647 h 35"/>
                <a:gd name="T28" fmla="*/ 2147483647 w 53"/>
                <a:gd name="T29" fmla="*/ 2147483647 h 35"/>
                <a:gd name="T30" fmla="*/ 2147483647 w 53"/>
                <a:gd name="T31" fmla="*/ 2147483647 h 35"/>
                <a:gd name="T32" fmla="*/ 2147483647 w 53"/>
                <a:gd name="T33" fmla="*/ 2147483647 h 35"/>
                <a:gd name="T34" fmla="*/ 2147483647 w 53"/>
                <a:gd name="T35" fmla="*/ 2147483647 h 35"/>
                <a:gd name="T36" fmla="*/ 2147483647 w 53"/>
                <a:gd name="T37" fmla="*/ 2147483647 h 35"/>
                <a:gd name="T38" fmla="*/ 2147483647 w 53"/>
                <a:gd name="T39" fmla="*/ 2147483647 h 35"/>
                <a:gd name="T40" fmla="*/ 2147483647 w 53"/>
                <a:gd name="T41" fmla="*/ 2147483647 h 35"/>
                <a:gd name="T42" fmla="*/ 2147483647 w 53"/>
                <a:gd name="T43" fmla="*/ 2147483647 h 35"/>
                <a:gd name="T44" fmla="*/ 2147483647 w 53"/>
                <a:gd name="T45" fmla="*/ 2147483647 h 35"/>
                <a:gd name="T46" fmla="*/ 2147483647 w 53"/>
                <a:gd name="T47" fmla="*/ 2147483647 h 35"/>
                <a:gd name="T48" fmla="*/ 2147483647 w 53"/>
                <a:gd name="T49" fmla="*/ 2147483647 h 35"/>
                <a:gd name="T50" fmla="*/ 2147483647 w 53"/>
                <a:gd name="T51" fmla="*/ 2147483647 h 35"/>
                <a:gd name="T52" fmla="*/ 2147483647 w 53"/>
                <a:gd name="T53" fmla="*/ 2147483647 h 35"/>
                <a:gd name="T54" fmla="*/ 2147483647 w 53"/>
                <a:gd name="T55" fmla="*/ 2147483647 h 35"/>
                <a:gd name="T56" fmla="*/ 2147483647 w 53"/>
                <a:gd name="T57" fmla="*/ 2147483647 h 35"/>
                <a:gd name="T58" fmla="*/ 2147483647 w 53"/>
                <a:gd name="T59" fmla="*/ 2147483647 h 35"/>
                <a:gd name="T60" fmla="*/ 2147483647 w 53"/>
                <a:gd name="T61" fmla="*/ 2147483647 h 35"/>
                <a:gd name="T62" fmla="*/ 2147483647 w 53"/>
                <a:gd name="T63" fmla="*/ 2147483647 h 35"/>
                <a:gd name="T64" fmla="*/ 2147483647 w 53"/>
                <a:gd name="T65" fmla="*/ 2147483647 h 35"/>
                <a:gd name="T66" fmla="*/ 2147483647 w 53"/>
                <a:gd name="T67" fmla="*/ 2147483647 h 35"/>
                <a:gd name="T68" fmla="*/ 2147483647 w 53"/>
                <a:gd name="T69" fmla="*/ 2147483647 h 35"/>
                <a:gd name="T70" fmla="*/ 2147483647 w 53"/>
                <a:gd name="T71" fmla="*/ 2147483647 h 35"/>
                <a:gd name="T72" fmla="*/ 2147483647 w 53"/>
                <a:gd name="T73" fmla="*/ 2147483647 h 35"/>
                <a:gd name="T74" fmla="*/ 2147483647 w 53"/>
                <a:gd name="T75" fmla="*/ 2147483647 h 35"/>
                <a:gd name="T76" fmla="*/ 2147483647 w 53"/>
                <a:gd name="T77" fmla="*/ 2147483647 h 35"/>
                <a:gd name="T78" fmla="*/ 2147483647 w 53"/>
                <a:gd name="T79" fmla="*/ 2147483647 h 35"/>
                <a:gd name="T80" fmla="*/ 2147483647 w 53"/>
                <a:gd name="T81" fmla="*/ 2147483647 h 35"/>
                <a:gd name="T82" fmla="*/ 2147483647 w 53"/>
                <a:gd name="T83" fmla="*/ 2147483647 h 35"/>
                <a:gd name="T84" fmla="*/ 2147483647 w 53"/>
                <a:gd name="T85" fmla="*/ 2147483647 h 35"/>
                <a:gd name="T86" fmla="*/ 2147483647 w 53"/>
                <a:gd name="T87" fmla="*/ 2147483647 h 35"/>
                <a:gd name="T88" fmla="*/ 2147483647 w 53"/>
                <a:gd name="T89" fmla="*/ 2147483647 h 3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3"/>
                <a:gd name="T136" fmla="*/ 0 h 35"/>
                <a:gd name="T137" fmla="*/ 53 w 53"/>
                <a:gd name="T138" fmla="*/ 35 h 3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3" h="35">
                  <a:moveTo>
                    <a:pt x="5" y="10"/>
                  </a:moveTo>
                  <a:lnTo>
                    <a:pt x="13" y="10"/>
                  </a:lnTo>
                  <a:lnTo>
                    <a:pt x="13" y="12"/>
                  </a:lnTo>
                  <a:lnTo>
                    <a:pt x="18" y="12"/>
                  </a:lnTo>
                  <a:lnTo>
                    <a:pt x="20" y="12"/>
                  </a:lnTo>
                  <a:lnTo>
                    <a:pt x="25" y="7"/>
                  </a:lnTo>
                  <a:lnTo>
                    <a:pt x="28" y="7"/>
                  </a:lnTo>
                  <a:lnTo>
                    <a:pt x="35" y="7"/>
                  </a:lnTo>
                  <a:lnTo>
                    <a:pt x="35" y="5"/>
                  </a:lnTo>
                  <a:lnTo>
                    <a:pt x="43" y="7"/>
                  </a:lnTo>
                  <a:lnTo>
                    <a:pt x="43" y="2"/>
                  </a:lnTo>
                  <a:lnTo>
                    <a:pt x="48" y="0"/>
                  </a:lnTo>
                  <a:lnTo>
                    <a:pt x="51" y="7"/>
                  </a:lnTo>
                  <a:lnTo>
                    <a:pt x="53" y="10"/>
                  </a:lnTo>
                  <a:lnTo>
                    <a:pt x="51" y="10"/>
                  </a:lnTo>
                  <a:lnTo>
                    <a:pt x="48" y="10"/>
                  </a:lnTo>
                  <a:lnTo>
                    <a:pt x="48" y="12"/>
                  </a:lnTo>
                  <a:lnTo>
                    <a:pt x="46" y="12"/>
                  </a:lnTo>
                  <a:lnTo>
                    <a:pt x="43" y="15"/>
                  </a:lnTo>
                  <a:lnTo>
                    <a:pt x="40" y="15"/>
                  </a:lnTo>
                  <a:lnTo>
                    <a:pt x="40" y="18"/>
                  </a:lnTo>
                  <a:lnTo>
                    <a:pt x="38" y="18"/>
                  </a:lnTo>
                  <a:lnTo>
                    <a:pt x="38" y="20"/>
                  </a:lnTo>
                  <a:lnTo>
                    <a:pt x="38" y="23"/>
                  </a:lnTo>
                  <a:lnTo>
                    <a:pt x="38" y="25"/>
                  </a:lnTo>
                  <a:lnTo>
                    <a:pt x="35" y="25"/>
                  </a:lnTo>
                  <a:lnTo>
                    <a:pt x="33" y="25"/>
                  </a:lnTo>
                  <a:lnTo>
                    <a:pt x="33" y="28"/>
                  </a:lnTo>
                  <a:lnTo>
                    <a:pt x="33" y="30"/>
                  </a:lnTo>
                  <a:lnTo>
                    <a:pt x="33" y="33"/>
                  </a:lnTo>
                  <a:lnTo>
                    <a:pt x="33" y="35"/>
                  </a:lnTo>
                  <a:lnTo>
                    <a:pt x="33" y="33"/>
                  </a:lnTo>
                  <a:lnTo>
                    <a:pt x="30" y="35"/>
                  </a:lnTo>
                  <a:lnTo>
                    <a:pt x="28" y="33"/>
                  </a:lnTo>
                  <a:lnTo>
                    <a:pt x="25" y="33"/>
                  </a:lnTo>
                  <a:lnTo>
                    <a:pt x="23" y="33"/>
                  </a:lnTo>
                  <a:lnTo>
                    <a:pt x="23" y="30"/>
                  </a:lnTo>
                  <a:lnTo>
                    <a:pt x="20" y="30"/>
                  </a:lnTo>
                  <a:lnTo>
                    <a:pt x="20" y="33"/>
                  </a:lnTo>
                  <a:lnTo>
                    <a:pt x="18" y="33"/>
                  </a:lnTo>
                  <a:lnTo>
                    <a:pt x="15" y="33"/>
                  </a:lnTo>
                  <a:lnTo>
                    <a:pt x="13" y="33"/>
                  </a:lnTo>
                  <a:lnTo>
                    <a:pt x="10" y="33"/>
                  </a:lnTo>
                  <a:lnTo>
                    <a:pt x="8" y="33"/>
                  </a:lnTo>
                  <a:lnTo>
                    <a:pt x="8" y="35"/>
                  </a:lnTo>
                  <a:lnTo>
                    <a:pt x="5" y="35"/>
                  </a:lnTo>
                  <a:lnTo>
                    <a:pt x="5" y="33"/>
                  </a:lnTo>
                  <a:lnTo>
                    <a:pt x="8" y="33"/>
                  </a:lnTo>
                  <a:lnTo>
                    <a:pt x="8" y="30"/>
                  </a:lnTo>
                  <a:lnTo>
                    <a:pt x="8" y="28"/>
                  </a:lnTo>
                  <a:lnTo>
                    <a:pt x="5" y="25"/>
                  </a:lnTo>
                  <a:lnTo>
                    <a:pt x="5" y="23"/>
                  </a:lnTo>
                  <a:lnTo>
                    <a:pt x="3" y="20"/>
                  </a:lnTo>
                  <a:lnTo>
                    <a:pt x="5" y="18"/>
                  </a:lnTo>
                  <a:lnTo>
                    <a:pt x="3" y="18"/>
                  </a:lnTo>
                  <a:lnTo>
                    <a:pt x="0" y="15"/>
                  </a:lnTo>
                  <a:lnTo>
                    <a:pt x="5" y="12"/>
                  </a:lnTo>
                  <a:lnTo>
                    <a:pt x="5" y="10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7" name="Freeform 58"/>
            <p:cNvSpPr>
              <a:spLocks noEditPoints="1"/>
            </p:cNvSpPr>
            <p:nvPr/>
          </p:nvSpPr>
          <p:spPr bwMode="auto">
            <a:xfrm>
              <a:off x="4818063" y="3600450"/>
              <a:ext cx="244475" cy="279400"/>
            </a:xfrm>
            <a:custGeom>
              <a:avLst/>
              <a:gdLst>
                <a:gd name="T0" fmla="*/ 2147483647 w 192"/>
                <a:gd name="T1" fmla="*/ 2147483647 h 220"/>
                <a:gd name="T2" fmla="*/ 2147483647 w 192"/>
                <a:gd name="T3" fmla="*/ 2147483647 h 220"/>
                <a:gd name="T4" fmla="*/ 2147483647 w 192"/>
                <a:gd name="T5" fmla="*/ 2147483647 h 220"/>
                <a:gd name="T6" fmla="*/ 2147483647 w 192"/>
                <a:gd name="T7" fmla="*/ 2147483647 h 220"/>
                <a:gd name="T8" fmla="*/ 2147483647 w 192"/>
                <a:gd name="T9" fmla="*/ 2147483647 h 220"/>
                <a:gd name="T10" fmla="*/ 2147483647 w 192"/>
                <a:gd name="T11" fmla="*/ 2147483647 h 220"/>
                <a:gd name="T12" fmla="*/ 2147483647 w 192"/>
                <a:gd name="T13" fmla="*/ 2147483647 h 220"/>
                <a:gd name="T14" fmla="*/ 2147483647 w 192"/>
                <a:gd name="T15" fmla="*/ 2147483647 h 220"/>
                <a:gd name="T16" fmla="*/ 2147483647 w 192"/>
                <a:gd name="T17" fmla="*/ 2147483647 h 220"/>
                <a:gd name="T18" fmla="*/ 2147483647 w 192"/>
                <a:gd name="T19" fmla="*/ 2147483647 h 220"/>
                <a:gd name="T20" fmla="*/ 2147483647 w 192"/>
                <a:gd name="T21" fmla="*/ 2147483647 h 220"/>
                <a:gd name="T22" fmla="*/ 2147483647 w 192"/>
                <a:gd name="T23" fmla="*/ 2147483647 h 220"/>
                <a:gd name="T24" fmla="*/ 2147483647 w 192"/>
                <a:gd name="T25" fmla="*/ 2147483647 h 220"/>
                <a:gd name="T26" fmla="*/ 2147483647 w 192"/>
                <a:gd name="T27" fmla="*/ 2147483647 h 220"/>
                <a:gd name="T28" fmla="*/ 2147483647 w 192"/>
                <a:gd name="T29" fmla="*/ 2147483647 h 220"/>
                <a:gd name="T30" fmla="*/ 2147483647 w 192"/>
                <a:gd name="T31" fmla="*/ 2147483647 h 220"/>
                <a:gd name="T32" fmla="*/ 2147483647 w 192"/>
                <a:gd name="T33" fmla="*/ 2147483647 h 220"/>
                <a:gd name="T34" fmla="*/ 2147483647 w 192"/>
                <a:gd name="T35" fmla="*/ 2147483647 h 220"/>
                <a:gd name="T36" fmla="*/ 2147483647 w 192"/>
                <a:gd name="T37" fmla="*/ 2147483647 h 220"/>
                <a:gd name="T38" fmla="*/ 2147483647 w 192"/>
                <a:gd name="T39" fmla="*/ 2147483647 h 220"/>
                <a:gd name="T40" fmla="*/ 2147483647 w 192"/>
                <a:gd name="T41" fmla="*/ 2147483647 h 220"/>
                <a:gd name="T42" fmla="*/ 2147483647 w 192"/>
                <a:gd name="T43" fmla="*/ 2147483647 h 220"/>
                <a:gd name="T44" fmla="*/ 2147483647 w 192"/>
                <a:gd name="T45" fmla="*/ 2147483647 h 220"/>
                <a:gd name="T46" fmla="*/ 2147483647 w 192"/>
                <a:gd name="T47" fmla="*/ 2147483647 h 220"/>
                <a:gd name="T48" fmla="*/ 2147483647 w 192"/>
                <a:gd name="T49" fmla="*/ 2147483647 h 220"/>
                <a:gd name="T50" fmla="*/ 2147483647 w 192"/>
                <a:gd name="T51" fmla="*/ 2147483647 h 220"/>
                <a:gd name="T52" fmla="*/ 2147483647 w 192"/>
                <a:gd name="T53" fmla="*/ 2147483647 h 220"/>
                <a:gd name="T54" fmla="*/ 2147483647 w 192"/>
                <a:gd name="T55" fmla="*/ 2147483647 h 220"/>
                <a:gd name="T56" fmla="*/ 2147483647 w 192"/>
                <a:gd name="T57" fmla="*/ 2147483647 h 220"/>
                <a:gd name="T58" fmla="*/ 2147483647 w 192"/>
                <a:gd name="T59" fmla="*/ 2147483647 h 220"/>
                <a:gd name="T60" fmla="*/ 2147483647 w 192"/>
                <a:gd name="T61" fmla="*/ 2147483647 h 220"/>
                <a:gd name="T62" fmla="*/ 2147483647 w 192"/>
                <a:gd name="T63" fmla="*/ 2147483647 h 220"/>
                <a:gd name="T64" fmla="*/ 2147483647 w 192"/>
                <a:gd name="T65" fmla="*/ 2147483647 h 220"/>
                <a:gd name="T66" fmla="*/ 2147483647 w 192"/>
                <a:gd name="T67" fmla="*/ 2147483647 h 220"/>
                <a:gd name="T68" fmla="*/ 2147483647 w 192"/>
                <a:gd name="T69" fmla="*/ 2147483647 h 220"/>
                <a:gd name="T70" fmla="*/ 2147483647 w 192"/>
                <a:gd name="T71" fmla="*/ 2147483647 h 220"/>
                <a:gd name="T72" fmla="*/ 2147483647 w 192"/>
                <a:gd name="T73" fmla="*/ 2147483647 h 220"/>
                <a:gd name="T74" fmla="*/ 2147483647 w 192"/>
                <a:gd name="T75" fmla="*/ 2147483647 h 220"/>
                <a:gd name="T76" fmla="*/ 2147483647 w 192"/>
                <a:gd name="T77" fmla="*/ 2147483647 h 220"/>
                <a:gd name="T78" fmla="*/ 2147483647 w 192"/>
                <a:gd name="T79" fmla="*/ 2147483647 h 220"/>
                <a:gd name="T80" fmla="*/ 2147483647 w 192"/>
                <a:gd name="T81" fmla="*/ 2147483647 h 220"/>
                <a:gd name="T82" fmla="*/ 2147483647 w 192"/>
                <a:gd name="T83" fmla="*/ 2147483647 h 220"/>
                <a:gd name="T84" fmla="*/ 2147483647 w 192"/>
                <a:gd name="T85" fmla="*/ 0 h 220"/>
                <a:gd name="T86" fmla="*/ 2147483647 w 192"/>
                <a:gd name="T87" fmla="*/ 2147483647 h 220"/>
                <a:gd name="T88" fmla="*/ 2147483647 w 192"/>
                <a:gd name="T89" fmla="*/ 2147483647 h 220"/>
                <a:gd name="T90" fmla="*/ 2147483647 w 192"/>
                <a:gd name="T91" fmla="*/ 2147483647 h 220"/>
                <a:gd name="T92" fmla="*/ 2147483647 w 192"/>
                <a:gd name="T93" fmla="*/ 2147483647 h 220"/>
                <a:gd name="T94" fmla="*/ 2147483647 w 192"/>
                <a:gd name="T95" fmla="*/ 2147483647 h 220"/>
                <a:gd name="T96" fmla="*/ 2147483647 w 192"/>
                <a:gd name="T97" fmla="*/ 2147483647 h 220"/>
                <a:gd name="T98" fmla="*/ 2147483647 w 192"/>
                <a:gd name="T99" fmla="*/ 2147483647 h 220"/>
                <a:gd name="T100" fmla="*/ 2147483647 w 192"/>
                <a:gd name="T101" fmla="*/ 2147483647 h 220"/>
                <a:gd name="T102" fmla="*/ 2147483647 w 192"/>
                <a:gd name="T103" fmla="*/ 2147483647 h 2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2"/>
                <a:gd name="T157" fmla="*/ 0 h 220"/>
                <a:gd name="T158" fmla="*/ 192 w 192"/>
                <a:gd name="T159" fmla="*/ 220 h 2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2" h="220">
                  <a:moveTo>
                    <a:pt x="38" y="177"/>
                  </a:moveTo>
                  <a:lnTo>
                    <a:pt x="36" y="175"/>
                  </a:lnTo>
                  <a:lnTo>
                    <a:pt x="33" y="175"/>
                  </a:lnTo>
                  <a:lnTo>
                    <a:pt x="31" y="172"/>
                  </a:lnTo>
                  <a:lnTo>
                    <a:pt x="31" y="169"/>
                  </a:lnTo>
                  <a:lnTo>
                    <a:pt x="33" y="162"/>
                  </a:lnTo>
                  <a:lnTo>
                    <a:pt x="33" y="157"/>
                  </a:lnTo>
                  <a:lnTo>
                    <a:pt x="33" y="152"/>
                  </a:lnTo>
                  <a:lnTo>
                    <a:pt x="31" y="144"/>
                  </a:lnTo>
                  <a:lnTo>
                    <a:pt x="28" y="142"/>
                  </a:lnTo>
                  <a:lnTo>
                    <a:pt x="28" y="139"/>
                  </a:lnTo>
                  <a:lnTo>
                    <a:pt x="28" y="137"/>
                  </a:lnTo>
                  <a:lnTo>
                    <a:pt x="31" y="137"/>
                  </a:lnTo>
                  <a:lnTo>
                    <a:pt x="36" y="137"/>
                  </a:lnTo>
                  <a:lnTo>
                    <a:pt x="38" y="134"/>
                  </a:lnTo>
                  <a:lnTo>
                    <a:pt x="46" y="129"/>
                  </a:lnTo>
                  <a:lnTo>
                    <a:pt x="51" y="137"/>
                  </a:lnTo>
                  <a:lnTo>
                    <a:pt x="53" y="144"/>
                  </a:lnTo>
                  <a:lnTo>
                    <a:pt x="53" y="147"/>
                  </a:lnTo>
                  <a:lnTo>
                    <a:pt x="51" y="149"/>
                  </a:lnTo>
                  <a:lnTo>
                    <a:pt x="51" y="152"/>
                  </a:lnTo>
                  <a:lnTo>
                    <a:pt x="51" y="162"/>
                  </a:lnTo>
                  <a:lnTo>
                    <a:pt x="51" y="167"/>
                  </a:lnTo>
                  <a:lnTo>
                    <a:pt x="48" y="172"/>
                  </a:lnTo>
                  <a:lnTo>
                    <a:pt x="46" y="172"/>
                  </a:lnTo>
                  <a:lnTo>
                    <a:pt x="41" y="172"/>
                  </a:lnTo>
                  <a:lnTo>
                    <a:pt x="41" y="175"/>
                  </a:lnTo>
                  <a:lnTo>
                    <a:pt x="38" y="177"/>
                  </a:lnTo>
                  <a:close/>
                  <a:moveTo>
                    <a:pt x="117" y="33"/>
                  </a:moveTo>
                  <a:lnTo>
                    <a:pt x="114" y="31"/>
                  </a:lnTo>
                  <a:lnTo>
                    <a:pt x="112" y="33"/>
                  </a:lnTo>
                  <a:lnTo>
                    <a:pt x="109" y="31"/>
                  </a:lnTo>
                  <a:lnTo>
                    <a:pt x="107" y="31"/>
                  </a:lnTo>
                  <a:lnTo>
                    <a:pt x="107" y="33"/>
                  </a:lnTo>
                  <a:lnTo>
                    <a:pt x="104" y="33"/>
                  </a:lnTo>
                  <a:lnTo>
                    <a:pt x="96" y="38"/>
                  </a:lnTo>
                  <a:lnTo>
                    <a:pt x="96" y="36"/>
                  </a:lnTo>
                  <a:lnTo>
                    <a:pt x="94" y="38"/>
                  </a:lnTo>
                  <a:lnTo>
                    <a:pt x="91" y="41"/>
                  </a:lnTo>
                  <a:lnTo>
                    <a:pt x="91" y="43"/>
                  </a:lnTo>
                  <a:lnTo>
                    <a:pt x="94" y="43"/>
                  </a:lnTo>
                  <a:lnTo>
                    <a:pt x="94" y="46"/>
                  </a:lnTo>
                  <a:lnTo>
                    <a:pt x="94" y="48"/>
                  </a:lnTo>
                  <a:lnTo>
                    <a:pt x="96" y="51"/>
                  </a:lnTo>
                  <a:lnTo>
                    <a:pt x="94" y="53"/>
                  </a:lnTo>
                  <a:lnTo>
                    <a:pt x="94" y="56"/>
                  </a:lnTo>
                  <a:lnTo>
                    <a:pt x="94" y="63"/>
                  </a:lnTo>
                  <a:lnTo>
                    <a:pt x="99" y="71"/>
                  </a:lnTo>
                  <a:lnTo>
                    <a:pt x="114" y="79"/>
                  </a:lnTo>
                  <a:lnTo>
                    <a:pt x="117" y="84"/>
                  </a:lnTo>
                  <a:lnTo>
                    <a:pt x="117" y="89"/>
                  </a:lnTo>
                  <a:lnTo>
                    <a:pt x="119" y="94"/>
                  </a:lnTo>
                  <a:lnTo>
                    <a:pt x="122" y="99"/>
                  </a:lnTo>
                  <a:lnTo>
                    <a:pt x="127" y="106"/>
                  </a:lnTo>
                  <a:lnTo>
                    <a:pt x="129" y="109"/>
                  </a:lnTo>
                  <a:lnTo>
                    <a:pt x="132" y="109"/>
                  </a:lnTo>
                  <a:lnTo>
                    <a:pt x="132" y="111"/>
                  </a:lnTo>
                  <a:lnTo>
                    <a:pt x="134" y="114"/>
                  </a:lnTo>
                  <a:lnTo>
                    <a:pt x="144" y="116"/>
                  </a:lnTo>
                  <a:lnTo>
                    <a:pt x="152" y="114"/>
                  </a:lnTo>
                  <a:lnTo>
                    <a:pt x="155" y="116"/>
                  </a:lnTo>
                  <a:lnTo>
                    <a:pt x="155" y="119"/>
                  </a:lnTo>
                  <a:lnTo>
                    <a:pt x="152" y="122"/>
                  </a:lnTo>
                  <a:lnTo>
                    <a:pt x="149" y="124"/>
                  </a:lnTo>
                  <a:lnTo>
                    <a:pt x="152" y="127"/>
                  </a:lnTo>
                  <a:lnTo>
                    <a:pt x="160" y="129"/>
                  </a:lnTo>
                  <a:lnTo>
                    <a:pt x="167" y="132"/>
                  </a:lnTo>
                  <a:lnTo>
                    <a:pt x="172" y="137"/>
                  </a:lnTo>
                  <a:lnTo>
                    <a:pt x="185" y="142"/>
                  </a:lnTo>
                  <a:lnTo>
                    <a:pt x="185" y="144"/>
                  </a:lnTo>
                  <a:lnTo>
                    <a:pt x="190" y="149"/>
                  </a:lnTo>
                  <a:lnTo>
                    <a:pt x="192" y="152"/>
                  </a:lnTo>
                  <a:lnTo>
                    <a:pt x="190" y="157"/>
                  </a:lnTo>
                  <a:lnTo>
                    <a:pt x="190" y="159"/>
                  </a:lnTo>
                  <a:lnTo>
                    <a:pt x="187" y="157"/>
                  </a:lnTo>
                  <a:lnTo>
                    <a:pt x="185" y="157"/>
                  </a:lnTo>
                  <a:lnTo>
                    <a:pt x="182" y="152"/>
                  </a:lnTo>
                  <a:lnTo>
                    <a:pt x="182" y="149"/>
                  </a:lnTo>
                  <a:lnTo>
                    <a:pt x="177" y="149"/>
                  </a:lnTo>
                  <a:lnTo>
                    <a:pt x="175" y="149"/>
                  </a:lnTo>
                  <a:lnTo>
                    <a:pt x="172" y="147"/>
                  </a:lnTo>
                  <a:lnTo>
                    <a:pt x="172" y="144"/>
                  </a:lnTo>
                  <a:lnTo>
                    <a:pt x="170" y="144"/>
                  </a:lnTo>
                  <a:lnTo>
                    <a:pt x="167" y="144"/>
                  </a:lnTo>
                  <a:lnTo>
                    <a:pt x="165" y="147"/>
                  </a:lnTo>
                  <a:lnTo>
                    <a:pt x="165" y="152"/>
                  </a:lnTo>
                  <a:lnTo>
                    <a:pt x="162" y="154"/>
                  </a:lnTo>
                  <a:lnTo>
                    <a:pt x="162" y="157"/>
                  </a:lnTo>
                  <a:lnTo>
                    <a:pt x="160" y="159"/>
                  </a:lnTo>
                  <a:lnTo>
                    <a:pt x="160" y="162"/>
                  </a:lnTo>
                  <a:lnTo>
                    <a:pt x="167" y="164"/>
                  </a:lnTo>
                  <a:lnTo>
                    <a:pt x="170" y="167"/>
                  </a:lnTo>
                  <a:lnTo>
                    <a:pt x="170" y="169"/>
                  </a:lnTo>
                  <a:lnTo>
                    <a:pt x="170" y="175"/>
                  </a:lnTo>
                  <a:lnTo>
                    <a:pt x="170" y="177"/>
                  </a:lnTo>
                  <a:lnTo>
                    <a:pt x="165" y="177"/>
                  </a:lnTo>
                  <a:lnTo>
                    <a:pt x="162" y="180"/>
                  </a:lnTo>
                  <a:lnTo>
                    <a:pt x="160" y="182"/>
                  </a:lnTo>
                  <a:lnTo>
                    <a:pt x="162" y="187"/>
                  </a:lnTo>
                  <a:lnTo>
                    <a:pt x="157" y="190"/>
                  </a:lnTo>
                  <a:lnTo>
                    <a:pt x="152" y="197"/>
                  </a:lnTo>
                  <a:lnTo>
                    <a:pt x="149" y="197"/>
                  </a:lnTo>
                  <a:lnTo>
                    <a:pt x="147" y="197"/>
                  </a:lnTo>
                  <a:lnTo>
                    <a:pt x="147" y="195"/>
                  </a:lnTo>
                  <a:lnTo>
                    <a:pt x="147" y="192"/>
                  </a:lnTo>
                  <a:lnTo>
                    <a:pt x="149" y="190"/>
                  </a:lnTo>
                  <a:lnTo>
                    <a:pt x="152" y="185"/>
                  </a:lnTo>
                  <a:lnTo>
                    <a:pt x="149" y="182"/>
                  </a:lnTo>
                  <a:lnTo>
                    <a:pt x="152" y="182"/>
                  </a:lnTo>
                  <a:lnTo>
                    <a:pt x="155" y="182"/>
                  </a:lnTo>
                  <a:lnTo>
                    <a:pt x="155" y="180"/>
                  </a:lnTo>
                  <a:lnTo>
                    <a:pt x="155" y="177"/>
                  </a:lnTo>
                  <a:lnTo>
                    <a:pt x="155" y="175"/>
                  </a:lnTo>
                  <a:lnTo>
                    <a:pt x="152" y="167"/>
                  </a:lnTo>
                  <a:lnTo>
                    <a:pt x="149" y="162"/>
                  </a:lnTo>
                  <a:lnTo>
                    <a:pt x="149" y="157"/>
                  </a:lnTo>
                  <a:lnTo>
                    <a:pt x="147" y="154"/>
                  </a:lnTo>
                  <a:lnTo>
                    <a:pt x="144" y="154"/>
                  </a:lnTo>
                  <a:lnTo>
                    <a:pt x="142" y="154"/>
                  </a:lnTo>
                  <a:lnTo>
                    <a:pt x="137" y="152"/>
                  </a:lnTo>
                  <a:lnTo>
                    <a:pt x="134" y="149"/>
                  </a:lnTo>
                  <a:lnTo>
                    <a:pt x="137" y="147"/>
                  </a:lnTo>
                  <a:lnTo>
                    <a:pt x="134" y="144"/>
                  </a:lnTo>
                  <a:lnTo>
                    <a:pt x="132" y="139"/>
                  </a:lnTo>
                  <a:lnTo>
                    <a:pt x="127" y="142"/>
                  </a:lnTo>
                  <a:lnTo>
                    <a:pt x="129" y="139"/>
                  </a:lnTo>
                  <a:lnTo>
                    <a:pt x="127" y="137"/>
                  </a:lnTo>
                  <a:lnTo>
                    <a:pt x="124" y="137"/>
                  </a:lnTo>
                  <a:lnTo>
                    <a:pt x="122" y="139"/>
                  </a:lnTo>
                  <a:lnTo>
                    <a:pt x="119" y="134"/>
                  </a:lnTo>
                  <a:lnTo>
                    <a:pt x="119" y="132"/>
                  </a:lnTo>
                  <a:lnTo>
                    <a:pt x="117" y="129"/>
                  </a:lnTo>
                  <a:lnTo>
                    <a:pt x="112" y="127"/>
                  </a:lnTo>
                  <a:lnTo>
                    <a:pt x="109" y="127"/>
                  </a:lnTo>
                  <a:lnTo>
                    <a:pt x="104" y="127"/>
                  </a:lnTo>
                  <a:lnTo>
                    <a:pt x="99" y="124"/>
                  </a:lnTo>
                  <a:lnTo>
                    <a:pt x="94" y="119"/>
                  </a:lnTo>
                  <a:lnTo>
                    <a:pt x="89" y="114"/>
                  </a:lnTo>
                  <a:lnTo>
                    <a:pt x="81" y="104"/>
                  </a:lnTo>
                  <a:lnTo>
                    <a:pt x="74" y="101"/>
                  </a:lnTo>
                  <a:lnTo>
                    <a:pt x="69" y="94"/>
                  </a:lnTo>
                  <a:lnTo>
                    <a:pt x="64" y="86"/>
                  </a:lnTo>
                  <a:lnTo>
                    <a:pt x="61" y="76"/>
                  </a:lnTo>
                  <a:lnTo>
                    <a:pt x="58" y="71"/>
                  </a:lnTo>
                  <a:lnTo>
                    <a:pt x="56" y="66"/>
                  </a:lnTo>
                  <a:lnTo>
                    <a:pt x="51" y="63"/>
                  </a:lnTo>
                  <a:lnTo>
                    <a:pt x="43" y="61"/>
                  </a:lnTo>
                  <a:lnTo>
                    <a:pt x="38" y="58"/>
                  </a:lnTo>
                  <a:lnTo>
                    <a:pt x="36" y="61"/>
                  </a:lnTo>
                  <a:lnTo>
                    <a:pt x="28" y="66"/>
                  </a:lnTo>
                  <a:lnTo>
                    <a:pt x="26" y="71"/>
                  </a:lnTo>
                  <a:lnTo>
                    <a:pt x="21" y="71"/>
                  </a:lnTo>
                  <a:lnTo>
                    <a:pt x="18" y="71"/>
                  </a:lnTo>
                  <a:lnTo>
                    <a:pt x="18" y="69"/>
                  </a:lnTo>
                  <a:lnTo>
                    <a:pt x="18" y="66"/>
                  </a:lnTo>
                  <a:lnTo>
                    <a:pt x="13" y="66"/>
                  </a:lnTo>
                  <a:lnTo>
                    <a:pt x="8" y="61"/>
                  </a:lnTo>
                  <a:lnTo>
                    <a:pt x="5" y="58"/>
                  </a:lnTo>
                  <a:lnTo>
                    <a:pt x="8" y="53"/>
                  </a:lnTo>
                  <a:lnTo>
                    <a:pt x="8" y="51"/>
                  </a:lnTo>
                  <a:lnTo>
                    <a:pt x="3" y="48"/>
                  </a:lnTo>
                  <a:lnTo>
                    <a:pt x="0" y="43"/>
                  </a:lnTo>
                  <a:lnTo>
                    <a:pt x="5" y="43"/>
                  </a:lnTo>
                  <a:lnTo>
                    <a:pt x="10" y="41"/>
                  </a:lnTo>
                  <a:lnTo>
                    <a:pt x="10" y="38"/>
                  </a:lnTo>
                  <a:lnTo>
                    <a:pt x="8" y="36"/>
                  </a:lnTo>
                  <a:lnTo>
                    <a:pt x="8" y="33"/>
                  </a:lnTo>
                  <a:lnTo>
                    <a:pt x="3" y="28"/>
                  </a:lnTo>
                  <a:lnTo>
                    <a:pt x="8" y="26"/>
                  </a:lnTo>
                  <a:lnTo>
                    <a:pt x="13" y="26"/>
                  </a:lnTo>
                  <a:lnTo>
                    <a:pt x="18" y="23"/>
                  </a:lnTo>
                  <a:lnTo>
                    <a:pt x="21" y="26"/>
                  </a:lnTo>
                  <a:lnTo>
                    <a:pt x="23" y="26"/>
                  </a:lnTo>
                  <a:lnTo>
                    <a:pt x="26" y="21"/>
                  </a:lnTo>
                  <a:lnTo>
                    <a:pt x="26" y="18"/>
                  </a:lnTo>
                  <a:lnTo>
                    <a:pt x="31" y="13"/>
                  </a:lnTo>
                  <a:lnTo>
                    <a:pt x="31" y="18"/>
                  </a:lnTo>
                  <a:lnTo>
                    <a:pt x="36" y="21"/>
                  </a:lnTo>
                  <a:lnTo>
                    <a:pt x="36" y="23"/>
                  </a:lnTo>
                  <a:lnTo>
                    <a:pt x="38" y="28"/>
                  </a:lnTo>
                  <a:lnTo>
                    <a:pt x="41" y="26"/>
                  </a:lnTo>
                  <a:lnTo>
                    <a:pt x="41" y="21"/>
                  </a:lnTo>
                  <a:lnTo>
                    <a:pt x="43" y="15"/>
                  </a:lnTo>
                  <a:lnTo>
                    <a:pt x="43" y="13"/>
                  </a:lnTo>
                  <a:lnTo>
                    <a:pt x="46" y="13"/>
                  </a:lnTo>
                  <a:lnTo>
                    <a:pt x="48" y="15"/>
                  </a:lnTo>
                  <a:lnTo>
                    <a:pt x="48" y="18"/>
                  </a:lnTo>
                  <a:lnTo>
                    <a:pt x="51" y="18"/>
                  </a:lnTo>
                  <a:lnTo>
                    <a:pt x="51" y="15"/>
                  </a:lnTo>
                  <a:lnTo>
                    <a:pt x="56" y="15"/>
                  </a:lnTo>
                  <a:lnTo>
                    <a:pt x="56" y="18"/>
                  </a:lnTo>
                  <a:lnTo>
                    <a:pt x="58" y="15"/>
                  </a:lnTo>
                  <a:lnTo>
                    <a:pt x="56" y="13"/>
                  </a:lnTo>
                  <a:lnTo>
                    <a:pt x="56" y="10"/>
                  </a:lnTo>
                  <a:lnTo>
                    <a:pt x="58" y="8"/>
                  </a:lnTo>
                  <a:lnTo>
                    <a:pt x="61" y="10"/>
                  </a:lnTo>
                  <a:lnTo>
                    <a:pt x="64" y="10"/>
                  </a:lnTo>
                  <a:lnTo>
                    <a:pt x="61" y="8"/>
                  </a:lnTo>
                  <a:lnTo>
                    <a:pt x="64" y="3"/>
                  </a:lnTo>
                  <a:lnTo>
                    <a:pt x="69" y="5"/>
                  </a:lnTo>
                  <a:lnTo>
                    <a:pt x="71" y="5"/>
                  </a:lnTo>
                  <a:lnTo>
                    <a:pt x="74" y="3"/>
                  </a:lnTo>
                  <a:lnTo>
                    <a:pt x="76" y="0"/>
                  </a:lnTo>
                  <a:lnTo>
                    <a:pt x="79" y="0"/>
                  </a:lnTo>
                  <a:lnTo>
                    <a:pt x="81" y="0"/>
                  </a:lnTo>
                  <a:lnTo>
                    <a:pt x="84" y="0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91" y="3"/>
                  </a:lnTo>
                  <a:lnTo>
                    <a:pt x="94" y="8"/>
                  </a:lnTo>
                  <a:lnTo>
                    <a:pt x="104" y="10"/>
                  </a:lnTo>
                  <a:lnTo>
                    <a:pt x="109" y="10"/>
                  </a:lnTo>
                  <a:lnTo>
                    <a:pt x="114" y="13"/>
                  </a:lnTo>
                  <a:lnTo>
                    <a:pt x="114" y="15"/>
                  </a:lnTo>
                  <a:lnTo>
                    <a:pt x="109" y="18"/>
                  </a:lnTo>
                  <a:lnTo>
                    <a:pt x="112" y="21"/>
                  </a:lnTo>
                  <a:lnTo>
                    <a:pt x="114" y="21"/>
                  </a:lnTo>
                  <a:lnTo>
                    <a:pt x="112" y="23"/>
                  </a:lnTo>
                  <a:lnTo>
                    <a:pt x="114" y="26"/>
                  </a:lnTo>
                  <a:lnTo>
                    <a:pt x="114" y="28"/>
                  </a:lnTo>
                  <a:lnTo>
                    <a:pt x="117" y="31"/>
                  </a:lnTo>
                  <a:lnTo>
                    <a:pt x="117" y="33"/>
                  </a:lnTo>
                  <a:close/>
                  <a:moveTo>
                    <a:pt x="134" y="220"/>
                  </a:moveTo>
                  <a:lnTo>
                    <a:pt x="129" y="220"/>
                  </a:lnTo>
                  <a:lnTo>
                    <a:pt x="124" y="215"/>
                  </a:lnTo>
                  <a:lnTo>
                    <a:pt x="119" y="212"/>
                  </a:lnTo>
                  <a:lnTo>
                    <a:pt x="104" y="205"/>
                  </a:lnTo>
                  <a:lnTo>
                    <a:pt x="99" y="205"/>
                  </a:lnTo>
                  <a:lnTo>
                    <a:pt x="96" y="202"/>
                  </a:lnTo>
                  <a:lnTo>
                    <a:pt x="96" y="200"/>
                  </a:lnTo>
                  <a:lnTo>
                    <a:pt x="96" y="197"/>
                  </a:lnTo>
                  <a:lnTo>
                    <a:pt x="99" y="195"/>
                  </a:lnTo>
                  <a:lnTo>
                    <a:pt x="101" y="195"/>
                  </a:lnTo>
                  <a:lnTo>
                    <a:pt x="107" y="195"/>
                  </a:lnTo>
                  <a:lnTo>
                    <a:pt x="109" y="192"/>
                  </a:lnTo>
                  <a:lnTo>
                    <a:pt x="114" y="195"/>
                  </a:lnTo>
                  <a:lnTo>
                    <a:pt x="117" y="197"/>
                  </a:lnTo>
                  <a:lnTo>
                    <a:pt x="122" y="197"/>
                  </a:lnTo>
                  <a:lnTo>
                    <a:pt x="132" y="195"/>
                  </a:lnTo>
                  <a:lnTo>
                    <a:pt x="142" y="192"/>
                  </a:lnTo>
                  <a:lnTo>
                    <a:pt x="144" y="192"/>
                  </a:lnTo>
                  <a:lnTo>
                    <a:pt x="144" y="195"/>
                  </a:lnTo>
                  <a:lnTo>
                    <a:pt x="142" y="195"/>
                  </a:lnTo>
                  <a:lnTo>
                    <a:pt x="139" y="202"/>
                  </a:lnTo>
                  <a:lnTo>
                    <a:pt x="137" y="207"/>
                  </a:lnTo>
                  <a:lnTo>
                    <a:pt x="137" y="210"/>
                  </a:lnTo>
                  <a:lnTo>
                    <a:pt x="142" y="215"/>
                  </a:lnTo>
                  <a:lnTo>
                    <a:pt x="139" y="215"/>
                  </a:lnTo>
                  <a:lnTo>
                    <a:pt x="137" y="220"/>
                  </a:lnTo>
                  <a:lnTo>
                    <a:pt x="134" y="220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8" name="Freeform 59"/>
            <p:cNvSpPr>
              <a:spLocks/>
            </p:cNvSpPr>
            <p:nvPr/>
          </p:nvSpPr>
          <p:spPr bwMode="auto">
            <a:xfrm>
              <a:off x="5111750" y="3292475"/>
              <a:ext cx="119063" cy="90488"/>
            </a:xfrm>
            <a:custGeom>
              <a:avLst/>
              <a:gdLst>
                <a:gd name="T0" fmla="*/ 2147483647 w 94"/>
                <a:gd name="T1" fmla="*/ 2147483647 h 71"/>
                <a:gd name="T2" fmla="*/ 2147483647 w 94"/>
                <a:gd name="T3" fmla="*/ 2147483647 h 71"/>
                <a:gd name="T4" fmla="*/ 2147483647 w 94"/>
                <a:gd name="T5" fmla="*/ 2147483647 h 71"/>
                <a:gd name="T6" fmla="*/ 2147483647 w 94"/>
                <a:gd name="T7" fmla="*/ 2147483647 h 71"/>
                <a:gd name="T8" fmla="*/ 2147483647 w 94"/>
                <a:gd name="T9" fmla="*/ 2147483647 h 71"/>
                <a:gd name="T10" fmla="*/ 2147483647 w 94"/>
                <a:gd name="T11" fmla="*/ 2147483647 h 71"/>
                <a:gd name="T12" fmla="*/ 2147483647 w 94"/>
                <a:gd name="T13" fmla="*/ 2147483647 h 71"/>
                <a:gd name="T14" fmla="*/ 2147483647 w 94"/>
                <a:gd name="T15" fmla="*/ 2147483647 h 71"/>
                <a:gd name="T16" fmla="*/ 2147483647 w 94"/>
                <a:gd name="T17" fmla="*/ 2147483647 h 71"/>
                <a:gd name="T18" fmla="*/ 2147483647 w 94"/>
                <a:gd name="T19" fmla="*/ 2147483647 h 71"/>
                <a:gd name="T20" fmla="*/ 0 w 94"/>
                <a:gd name="T21" fmla="*/ 2147483647 h 71"/>
                <a:gd name="T22" fmla="*/ 2147483647 w 94"/>
                <a:gd name="T23" fmla="*/ 2147483647 h 71"/>
                <a:gd name="T24" fmla="*/ 2147483647 w 94"/>
                <a:gd name="T25" fmla="*/ 0 h 71"/>
                <a:gd name="T26" fmla="*/ 2147483647 w 94"/>
                <a:gd name="T27" fmla="*/ 2147483647 h 71"/>
                <a:gd name="T28" fmla="*/ 2147483647 w 94"/>
                <a:gd name="T29" fmla="*/ 2147483647 h 71"/>
                <a:gd name="T30" fmla="*/ 2147483647 w 94"/>
                <a:gd name="T31" fmla="*/ 2147483647 h 71"/>
                <a:gd name="T32" fmla="*/ 2147483647 w 94"/>
                <a:gd name="T33" fmla="*/ 2147483647 h 71"/>
                <a:gd name="T34" fmla="*/ 2147483647 w 94"/>
                <a:gd name="T35" fmla="*/ 2147483647 h 71"/>
                <a:gd name="T36" fmla="*/ 2147483647 w 94"/>
                <a:gd name="T37" fmla="*/ 2147483647 h 71"/>
                <a:gd name="T38" fmla="*/ 2147483647 w 94"/>
                <a:gd name="T39" fmla="*/ 0 h 71"/>
                <a:gd name="T40" fmla="*/ 2147483647 w 94"/>
                <a:gd name="T41" fmla="*/ 2147483647 h 71"/>
                <a:gd name="T42" fmla="*/ 2147483647 w 94"/>
                <a:gd name="T43" fmla="*/ 2147483647 h 71"/>
                <a:gd name="T44" fmla="*/ 2147483647 w 94"/>
                <a:gd name="T45" fmla="*/ 2147483647 h 71"/>
                <a:gd name="T46" fmla="*/ 2147483647 w 94"/>
                <a:gd name="T47" fmla="*/ 2147483647 h 71"/>
                <a:gd name="T48" fmla="*/ 2147483647 w 94"/>
                <a:gd name="T49" fmla="*/ 2147483647 h 71"/>
                <a:gd name="T50" fmla="*/ 2147483647 w 94"/>
                <a:gd name="T51" fmla="*/ 2147483647 h 71"/>
                <a:gd name="T52" fmla="*/ 2147483647 w 94"/>
                <a:gd name="T53" fmla="*/ 2147483647 h 71"/>
                <a:gd name="T54" fmla="*/ 2147483647 w 94"/>
                <a:gd name="T55" fmla="*/ 2147483647 h 71"/>
                <a:gd name="T56" fmla="*/ 2147483647 w 94"/>
                <a:gd name="T57" fmla="*/ 2147483647 h 71"/>
                <a:gd name="T58" fmla="*/ 2147483647 w 94"/>
                <a:gd name="T59" fmla="*/ 2147483647 h 71"/>
                <a:gd name="T60" fmla="*/ 2147483647 w 94"/>
                <a:gd name="T61" fmla="*/ 2147483647 h 71"/>
                <a:gd name="T62" fmla="*/ 2147483647 w 94"/>
                <a:gd name="T63" fmla="*/ 2147483647 h 71"/>
                <a:gd name="T64" fmla="*/ 2147483647 w 94"/>
                <a:gd name="T65" fmla="*/ 2147483647 h 71"/>
                <a:gd name="T66" fmla="*/ 2147483647 w 94"/>
                <a:gd name="T67" fmla="*/ 2147483647 h 71"/>
                <a:gd name="T68" fmla="*/ 2147483647 w 94"/>
                <a:gd name="T69" fmla="*/ 2147483647 h 71"/>
                <a:gd name="T70" fmla="*/ 2147483647 w 94"/>
                <a:gd name="T71" fmla="*/ 2147483647 h 71"/>
                <a:gd name="T72" fmla="*/ 2147483647 w 94"/>
                <a:gd name="T73" fmla="*/ 2147483647 h 71"/>
                <a:gd name="T74" fmla="*/ 2147483647 w 94"/>
                <a:gd name="T75" fmla="*/ 2147483647 h 71"/>
                <a:gd name="T76" fmla="*/ 2147483647 w 94"/>
                <a:gd name="T77" fmla="*/ 2147483647 h 71"/>
                <a:gd name="T78" fmla="*/ 2147483647 w 94"/>
                <a:gd name="T79" fmla="*/ 2147483647 h 71"/>
                <a:gd name="T80" fmla="*/ 2147483647 w 94"/>
                <a:gd name="T81" fmla="*/ 2147483647 h 71"/>
                <a:gd name="T82" fmla="*/ 2147483647 w 94"/>
                <a:gd name="T83" fmla="*/ 2147483647 h 71"/>
                <a:gd name="T84" fmla="*/ 2147483647 w 94"/>
                <a:gd name="T85" fmla="*/ 2147483647 h 71"/>
                <a:gd name="T86" fmla="*/ 2147483647 w 94"/>
                <a:gd name="T87" fmla="*/ 2147483647 h 71"/>
                <a:gd name="T88" fmla="*/ 2147483647 w 94"/>
                <a:gd name="T89" fmla="*/ 2147483647 h 71"/>
                <a:gd name="T90" fmla="*/ 2147483647 w 94"/>
                <a:gd name="T91" fmla="*/ 2147483647 h 71"/>
                <a:gd name="T92" fmla="*/ 2147483647 w 94"/>
                <a:gd name="T93" fmla="*/ 2147483647 h 7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4"/>
                <a:gd name="T142" fmla="*/ 0 h 71"/>
                <a:gd name="T143" fmla="*/ 94 w 94"/>
                <a:gd name="T144" fmla="*/ 71 h 7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4" h="71">
                  <a:moveTo>
                    <a:pt x="28" y="56"/>
                  </a:moveTo>
                  <a:lnTo>
                    <a:pt x="28" y="56"/>
                  </a:lnTo>
                  <a:lnTo>
                    <a:pt x="28" y="53"/>
                  </a:lnTo>
                  <a:lnTo>
                    <a:pt x="28" y="50"/>
                  </a:lnTo>
                  <a:lnTo>
                    <a:pt x="28" y="48"/>
                  </a:lnTo>
                  <a:lnTo>
                    <a:pt x="31" y="45"/>
                  </a:lnTo>
                  <a:lnTo>
                    <a:pt x="31" y="43"/>
                  </a:lnTo>
                  <a:lnTo>
                    <a:pt x="28" y="43"/>
                  </a:lnTo>
                  <a:lnTo>
                    <a:pt x="28" y="40"/>
                  </a:lnTo>
                  <a:lnTo>
                    <a:pt x="26" y="38"/>
                  </a:lnTo>
                  <a:lnTo>
                    <a:pt x="23" y="38"/>
                  </a:lnTo>
                  <a:lnTo>
                    <a:pt x="21" y="38"/>
                  </a:lnTo>
                  <a:lnTo>
                    <a:pt x="18" y="40"/>
                  </a:lnTo>
                  <a:lnTo>
                    <a:pt x="18" y="38"/>
                  </a:lnTo>
                  <a:lnTo>
                    <a:pt x="13" y="38"/>
                  </a:lnTo>
                  <a:lnTo>
                    <a:pt x="10" y="35"/>
                  </a:lnTo>
                  <a:lnTo>
                    <a:pt x="8" y="35"/>
                  </a:lnTo>
                  <a:lnTo>
                    <a:pt x="8" y="33"/>
                  </a:lnTo>
                  <a:lnTo>
                    <a:pt x="5" y="35"/>
                  </a:lnTo>
                  <a:lnTo>
                    <a:pt x="3" y="33"/>
                  </a:lnTo>
                  <a:lnTo>
                    <a:pt x="5" y="33"/>
                  </a:lnTo>
                  <a:lnTo>
                    <a:pt x="5" y="30"/>
                  </a:lnTo>
                  <a:lnTo>
                    <a:pt x="3" y="23"/>
                  </a:lnTo>
                  <a:lnTo>
                    <a:pt x="3" y="20"/>
                  </a:lnTo>
                  <a:lnTo>
                    <a:pt x="3" y="13"/>
                  </a:lnTo>
                  <a:lnTo>
                    <a:pt x="0" y="10"/>
                  </a:lnTo>
                  <a:lnTo>
                    <a:pt x="5" y="10"/>
                  </a:lnTo>
                  <a:lnTo>
                    <a:pt x="5" y="8"/>
                  </a:lnTo>
                  <a:lnTo>
                    <a:pt x="8" y="5"/>
                  </a:lnTo>
                  <a:lnTo>
                    <a:pt x="10" y="5"/>
                  </a:lnTo>
                  <a:lnTo>
                    <a:pt x="13" y="3"/>
                  </a:lnTo>
                  <a:lnTo>
                    <a:pt x="21" y="0"/>
                  </a:lnTo>
                  <a:lnTo>
                    <a:pt x="23" y="3"/>
                  </a:lnTo>
                  <a:lnTo>
                    <a:pt x="28" y="3"/>
                  </a:lnTo>
                  <a:lnTo>
                    <a:pt x="31" y="3"/>
                  </a:lnTo>
                  <a:lnTo>
                    <a:pt x="31" y="0"/>
                  </a:lnTo>
                  <a:lnTo>
                    <a:pt x="33" y="0"/>
                  </a:lnTo>
                  <a:lnTo>
                    <a:pt x="33" y="3"/>
                  </a:lnTo>
                  <a:lnTo>
                    <a:pt x="36" y="3"/>
                  </a:lnTo>
                  <a:lnTo>
                    <a:pt x="38" y="3"/>
                  </a:lnTo>
                  <a:lnTo>
                    <a:pt x="41" y="3"/>
                  </a:lnTo>
                  <a:lnTo>
                    <a:pt x="43" y="3"/>
                  </a:lnTo>
                  <a:lnTo>
                    <a:pt x="48" y="3"/>
                  </a:lnTo>
                  <a:lnTo>
                    <a:pt x="51" y="5"/>
                  </a:lnTo>
                  <a:lnTo>
                    <a:pt x="53" y="5"/>
                  </a:lnTo>
                  <a:lnTo>
                    <a:pt x="56" y="5"/>
                  </a:lnTo>
                  <a:lnTo>
                    <a:pt x="58" y="3"/>
                  </a:lnTo>
                  <a:lnTo>
                    <a:pt x="61" y="3"/>
                  </a:lnTo>
                  <a:lnTo>
                    <a:pt x="64" y="0"/>
                  </a:lnTo>
                  <a:lnTo>
                    <a:pt x="64" y="3"/>
                  </a:lnTo>
                  <a:lnTo>
                    <a:pt x="66" y="5"/>
                  </a:lnTo>
                  <a:lnTo>
                    <a:pt x="69" y="8"/>
                  </a:lnTo>
                  <a:lnTo>
                    <a:pt x="74" y="8"/>
                  </a:lnTo>
                  <a:lnTo>
                    <a:pt x="76" y="8"/>
                  </a:lnTo>
                  <a:lnTo>
                    <a:pt x="79" y="13"/>
                  </a:lnTo>
                  <a:lnTo>
                    <a:pt x="81" y="15"/>
                  </a:lnTo>
                  <a:lnTo>
                    <a:pt x="84" y="15"/>
                  </a:lnTo>
                  <a:lnTo>
                    <a:pt x="86" y="18"/>
                  </a:lnTo>
                  <a:lnTo>
                    <a:pt x="86" y="20"/>
                  </a:lnTo>
                  <a:lnTo>
                    <a:pt x="89" y="20"/>
                  </a:lnTo>
                  <a:lnTo>
                    <a:pt x="91" y="23"/>
                  </a:lnTo>
                  <a:lnTo>
                    <a:pt x="89" y="25"/>
                  </a:lnTo>
                  <a:lnTo>
                    <a:pt x="89" y="28"/>
                  </a:lnTo>
                  <a:lnTo>
                    <a:pt x="89" y="30"/>
                  </a:lnTo>
                  <a:lnTo>
                    <a:pt x="91" y="30"/>
                  </a:lnTo>
                  <a:lnTo>
                    <a:pt x="94" y="33"/>
                  </a:lnTo>
                  <a:lnTo>
                    <a:pt x="91" y="33"/>
                  </a:lnTo>
                  <a:lnTo>
                    <a:pt x="91" y="35"/>
                  </a:lnTo>
                  <a:lnTo>
                    <a:pt x="91" y="38"/>
                  </a:lnTo>
                  <a:lnTo>
                    <a:pt x="89" y="38"/>
                  </a:lnTo>
                  <a:lnTo>
                    <a:pt x="89" y="35"/>
                  </a:lnTo>
                  <a:lnTo>
                    <a:pt x="89" y="38"/>
                  </a:lnTo>
                  <a:lnTo>
                    <a:pt x="86" y="35"/>
                  </a:lnTo>
                  <a:lnTo>
                    <a:pt x="86" y="38"/>
                  </a:lnTo>
                  <a:lnTo>
                    <a:pt x="84" y="38"/>
                  </a:lnTo>
                  <a:lnTo>
                    <a:pt x="84" y="40"/>
                  </a:lnTo>
                  <a:lnTo>
                    <a:pt x="81" y="40"/>
                  </a:lnTo>
                  <a:lnTo>
                    <a:pt x="79" y="40"/>
                  </a:lnTo>
                  <a:lnTo>
                    <a:pt x="79" y="43"/>
                  </a:lnTo>
                  <a:lnTo>
                    <a:pt x="76" y="45"/>
                  </a:lnTo>
                  <a:lnTo>
                    <a:pt x="76" y="48"/>
                  </a:lnTo>
                  <a:lnTo>
                    <a:pt x="76" y="50"/>
                  </a:lnTo>
                  <a:lnTo>
                    <a:pt x="76" y="53"/>
                  </a:lnTo>
                  <a:lnTo>
                    <a:pt x="74" y="56"/>
                  </a:lnTo>
                  <a:lnTo>
                    <a:pt x="74" y="58"/>
                  </a:lnTo>
                  <a:lnTo>
                    <a:pt x="76" y="61"/>
                  </a:lnTo>
                  <a:lnTo>
                    <a:pt x="79" y="63"/>
                  </a:lnTo>
                  <a:lnTo>
                    <a:pt x="76" y="63"/>
                  </a:lnTo>
                  <a:lnTo>
                    <a:pt x="76" y="66"/>
                  </a:lnTo>
                  <a:lnTo>
                    <a:pt x="74" y="63"/>
                  </a:lnTo>
                  <a:lnTo>
                    <a:pt x="74" y="61"/>
                  </a:lnTo>
                  <a:lnTo>
                    <a:pt x="71" y="61"/>
                  </a:lnTo>
                  <a:lnTo>
                    <a:pt x="69" y="61"/>
                  </a:lnTo>
                  <a:lnTo>
                    <a:pt x="69" y="63"/>
                  </a:lnTo>
                  <a:lnTo>
                    <a:pt x="66" y="63"/>
                  </a:lnTo>
                  <a:lnTo>
                    <a:pt x="64" y="63"/>
                  </a:lnTo>
                  <a:lnTo>
                    <a:pt x="61" y="66"/>
                  </a:lnTo>
                  <a:lnTo>
                    <a:pt x="64" y="68"/>
                  </a:lnTo>
                  <a:lnTo>
                    <a:pt x="61" y="68"/>
                  </a:lnTo>
                  <a:lnTo>
                    <a:pt x="58" y="68"/>
                  </a:lnTo>
                  <a:lnTo>
                    <a:pt x="56" y="71"/>
                  </a:lnTo>
                  <a:lnTo>
                    <a:pt x="53" y="71"/>
                  </a:lnTo>
                  <a:lnTo>
                    <a:pt x="51" y="68"/>
                  </a:lnTo>
                  <a:lnTo>
                    <a:pt x="51" y="71"/>
                  </a:lnTo>
                  <a:lnTo>
                    <a:pt x="48" y="71"/>
                  </a:lnTo>
                  <a:lnTo>
                    <a:pt x="46" y="71"/>
                  </a:lnTo>
                  <a:lnTo>
                    <a:pt x="43" y="71"/>
                  </a:lnTo>
                  <a:lnTo>
                    <a:pt x="41" y="71"/>
                  </a:lnTo>
                  <a:lnTo>
                    <a:pt x="41" y="68"/>
                  </a:lnTo>
                  <a:lnTo>
                    <a:pt x="41" y="66"/>
                  </a:lnTo>
                  <a:lnTo>
                    <a:pt x="38" y="61"/>
                  </a:lnTo>
                  <a:lnTo>
                    <a:pt x="33" y="56"/>
                  </a:lnTo>
                  <a:lnTo>
                    <a:pt x="28" y="56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9" name="Freeform 61"/>
            <p:cNvSpPr>
              <a:spLocks/>
            </p:cNvSpPr>
            <p:nvPr/>
          </p:nvSpPr>
          <p:spPr bwMode="auto">
            <a:xfrm>
              <a:off x="5030788" y="3521075"/>
              <a:ext cx="112712" cy="53975"/>
            </a:xfrm>
            <a:custGeom>
              <a:avLst/>
              <a:gdLst>
                <a:gd name="T0" fmla="*/ 0 w 89"/>
                <a:gd name="T1" fmla="*/ 2147483647 h 43"/>
                <a:gd name="T2" fmla="*/ 0 w 89"/>
                <a:gd name="T3" fmla="*/ 2147483647 h 43"/>
                <a:gd name="T4" fmla="*/ 2147483647 w 89"/>
                <a:gd name="T5" fmla="*/ 2147483647 h 43"/>
                <a:gd name="T6" fmla="*/ 2147483647 w 89"/>
                <a:gd name="T7" fmla="*/ 2147483647 h 43"/>
                <a:gd name="T8" fmla="*/ 2147483647 w 89"/>
                <a:gd name="T9" fmla="*/ 2147483647 h 43"/>
                <a:gd name="T10" fmla="*/ 2147483647 w 89"/>
                <a:gd name="T11" fmla="*/ 2147483647 h 43"/>
                <a:gd name="T12" fmla="*/ 2147483647 w 89"/>
                <a:gd name="T13" fmla="*/ 2147483647 h 43"/>
                <a:gd name="T14" fmla="*/ 2147483647 w 89"/>
                <a:gd name="T15" fmla="*/ 2147483647 h 43"/>
                <a:gd name="T16" fmla="*/ 2147483647 w 89"/>
                <a:gd name="T17" fmla="*/ 2147483647 h 43"/>
                <a:gd name="T18" fmla="*/ 2147483647 w 89"/>
                <a:gd name="T19" fmla="*/ 2147483647 h 43"/>
                <a:gd name="T20" fmla="*/ 2147483647 w 89"/>
                <a:gd name="T21" fmla="*/ 2147483647 h 43"/>
                <a:gd name="T22" fmla="*/ 2147483647 w 89"/>
                <a:gd name="T23" fmla="*/ 2147483647 h 43"/>
                <a:gd name="T24" fmla="*/ 2147483647 w 89"/>
                <a:gd name="T25" fmla="*/ 2147483647 h 43"/>
                <a:gd name="T26" fmla="*/ 2147483647 w 89"/>
                <a:gd name="T27" fmla="*/ 2147483647 h 43"/>
                <a:gd name="T28" fmla="*/ 2147483647 w 89"/>
                <a:gd name="T29" fmla="*/ 2147483647 h 43"/>
                <a:gd name="T30" fmla="*/ 2147483647 w 89"/>
                <a:gd name="T31" fmla="*/ 2147483647 h 43"/>
                <a:gd name="T32" fmla="*/ 2147483647 w 89"/>
                <a:gd name="T33" fmla="*/ 2147483647 h 43"/>
                <a:gd name="T34" fmla="*/ 2147483647 w 89"/>
                <a:gd name="T35" fmla="*/ 2147483647 h 43"/>
                <a:gd name="T36" fmla="*/ 2147483647 w 89"/>
                <a:gd name="T37" fmla="*/ 2147483647 h 43"/>
                <a:gd name="T38" fmla="*/ 2147483647 w 89"/>
                <a:gd name="T39" fmla="*/ 2147483647 h 43"/>
                <a:gd name="T40" fmla="*/ 2147483647 w 89"/>
                <a:gd name="T41" fmla="*/ 2147483647 h 43"/>
                <a:gd name="T42" fmla="*/ 2147483647 w 89"/>
                <a:gd name="T43" fmla="*/ 2147483647 h 43"/>
                <a:gd name="T44" fmla="*/ 2147483647 w 89"/>
                <a:gd name="T45" fmla="*/ 2147483647 h 43"/>
                <a:gd name="T46" fmla="*/ 2147483647 w 89"/>
                <a:gd name="T47" fmla="*/ 2147483647 h 43"/>
                <a:gd name="T48" fmla="*/ 2147483647 w 89"/>
                <a:gd name="T49" fmla="*/ 2147483647 h 43"/>
                <a:gd name="T50" fmla="*/ 2147483647 w 89"/>
                <a:gd name="T51" fmla="*/ 2147483647 h 43"/>
                <a:gd name="T52" fmla="*/ 2147483647 w 89"/>
                <a:gd name="T53" fmla="*/ 2147483647 h 43"/>
                <a:gd name="T54" fmla="*/ 2147483647 w 89"/>
                <a:gd name="T55" fmla="*/ 0 h 43"/>
                <a:gd name="T56" fmla="*/ 2147483647 w 89"/>
                <a:gd name="T57" fmla="*/ 2147483647 h 43"/>
                <a:gd name="T58" fmla="*/ 2147483647 w 89"/>
                <a:gd name="T59" fmla="*/ 2147483647 h 43"/>
                <a:gd name="T60" fmla="*/ 2147483647 w 89"/>
                <a:gd name="T61" fmla="*/ 2147483647 h 43"/>
                <a:gd name="T62" fmla="*/ 2147483647 w 89"/>
                <a:gd name="T63" fmla="*/ 2147483647 h 43"/>
                <a:gd name="T64" fmla="*/ 2147483647 w 89"/>
                <a:gd name="T65" fmla="*/ 2147483647 h 43"/>
                <a:gd name="T66" fmla="*/ 2147483647 w 89"/>
                <a:gd name="T67" fmla="*/ 2147483647 h 43"/>
                <a:gd name="T68" fmla="*/ 2147483647 w 89"/>
                <a:gd name="T69" fmla="*/ 2147483647 h 43"/>
                <a:gd name="T70" fmla="*/ 2147483647 w 89"/>
                <a:gd name="T71" fmla="*/ 2147483647 h 43"/>
                <a:gd name="T72" fmla="*/ 2147483647 w 89"/>
                <a:gd name="T73" fmla="*/ 2147483647 h 43"/>
                <a:gd name="T74" fmla="*/ 2147483647 w 89"/>
                <a:gd name="T75" fmla="*/ 2147483647 h 43"/>
                <a:gd name="T76" fmla="*/ 2147483647 w 89"/>
                <a:gd name="T77" fmla="*/ 2147483647 h 43"/>
                <a:gd name="T78" fmla="*/ 2147483647 w 89"/>
                <a:gd name="T79" fmla="*/ 2147483647 h 43"/>
                <a:gd name="T80" fmla="*/ 2147483647 w 89"/>
                <a:gd name="T81" fmla="*/ 2147483647 h 43"/>
                <a:gd name="T82" fmla="*/ 2147483647 w 89"/>
                <a:gd name="T83" fmla="*/ 2147483647 h 43"/>
                <a:gd name="T84" fmla="*/ 2147483647 w 89"/>
                <a:gd name="T85" fmla="*/ 2147483647 h 43"/>
                <a:gd name="T86" fmla="*/ 2147483647 w 89"/>
                <a:gd name="T87" fmla="*/ 2147483647 h 43"/>
                <a:gd name="T88" fmla="*/ 2147483647 w 89"/>
                <a:gd name="T89" fmla="*/ 2147483647 h 43"/>
                <a:gd name="T90" fmla="*/ 2147483647 w 89"/>
                <a:gd name="T91" fmla="*/ 2147483647 h 43"/>
                <a:gd name="T92" fmla="*/ 2147483647 w 89"/>
                <a:gd name="T93" fmla="*/ 2147483647 h 43"/>
                <a:gd name="T94" fmla="*/ 2147483647 w 89"/>
                <a:gd name="T95" fmla="*/ 2147483647 h 43"/>
                <a:gd name="T96" fmla="*/ 0 w 89"/>
                <a:gd name="T97" fmla="*/ 2147483647 h 43"/>
                <a:gd name="T98" fmla="*/ 0 w 89"/>
                <a:gd name="T99" fmla="*/ 2147483647 h 4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89"/>
                <a:gd name="T151" fmla="*/ 0 h 43"/>
                <a:gd name="T152" fmla="*/ 89 w 89"/>
                <a:gd name="T153" fmla="*/ 43 h 4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89" h="43">
                  <a:moveTo>
                    <a:pt x="0" y="25"/>
                  </a:moveTo>
                  <a:lnTo>
                    <a:pt x="0" y="25"/>
                  </a:lnTo>
                  <a:lnTo>
                    <a:pt x="0" y="23"/>
                  </a:lnTo>
                  <a:lnTo>
                    <a:pt x="3" y="20"/>
                  </a:lnTo>
                  <a:lnTo>
                    <a:pt x="5" y="18"/>
                  </a:lnTo>
                  <a:lnTo>
                    <a:pt x="5" y="20"/>
                  </a:lnTo>
                  <a:lnTo>
                    <a:pt x="8" y="20"/>
                  </a:lnTo>
                  <a:lnTo>
                    <a:pt x="10" y="20"/>
                  </a:lnTo>
                  <a:lnTo>
                    <a:pt x="13" y="20"/>
                  </a:lnTo>
                  <a:lnTo>
                    <a:pt x="13" y="18"/>
                  </a:lnTo>
                  <a:lnTo>
                    <a:pt x="15" y="18"/>
                  </a:lnTo>
                  <a:lnTo>
                    <a:pt x="15" y="15"/>
                  </a:lnTo>
                  <a:lnTo>
                    <a:pt x="18" y="15"/>
                  </a:lnTo>
                  <a:lnTo>
                    <a:pt x="18" y="13"/>
                  </a:lnTo>
                  <a:lnTo>
                    <a:pt x="20" y="13"/>
                  </a:lnTo>
                  <a:lnTo>
                    <a:pt x="20" y="10"/>
                  </a:lnTo>
                  <a:lnTo>
                    <a:pt x="20" y="8"/>
                  </a:lnTo>
                  <a:lnTo>
                    <a:pt x="23" y="8"/>
                  </a:lnTo>
                  <a:lnTo>
                    <a:pt x="25" y="5"/>
                  </a:lnTo>
                  <a:lnTo>
                    <a:pt x="25" y="3"/>
                  </a:lnTo>
                  <a:lnTo>
                    <a:pt x="28" y="3"/>
                  </a:lnTo>
                  <a:lnTo>
                    <a:pt x="30" y="3"/>
                  </a:lnTo>
                  <a:lnTo>
                    <a:pt x="33" y="3"/>
                  </a:lnTo>
                  <a:lnTo>
                    <a:pt x="33" y="5"/>
                  </a:lnTo>
                  <a:lnTo>
                    <a:pt x="36" y="5"/>
                  </a:lnTo>
                  <a:lnTo>
                    <a:pt x="38" y="3"/>
                  </a:lnTo>
                  <a:lnTo>
                    <a:pt x="41" y="0"/>
                  </a:lnTo>
                  <a:lnTo>
                    <a:pt x="43" y="5"/>
                  </a:lnTo>
                  <a:lnTo>
                    <a:pt x="46" y="5"/>
                  </a:lnTo>
                  <a:lnTo>
                    <a:pt x="46" y="8"/>
                  </a:lnTo>
                  <a:lnTo>
                    <a:pt x="46" y="10"/>
                  </a:lnTo>
                  <a:lnTo>
                    <a:pt x="48" y="10"/>
                  </a:lnTo>
                  <a:lnTo>
                    <a:pt x="51" y="10"/>
                  </a:lnTo>
                  <a:lnTo>
                    <a:pt x="51" y="8"/>
                  </a:lnTo>
                  <a:lnTo>
                    <a:pt x="56" y="5"/>
                  </a:lnTo>
                  <a:lnTo>
                    <a:pt x="61" y="5"/>
                  </a:lnTo>
                  <a:lnTo>
                    <a:pt x="63" y="8"/>
                  </a:lnTo>
                  <a:lnTo>
                    <a:pt x="66" y="5"/>
                  </a:lnTo>
                  <a:lnTo>
                    <a:pt x="71" y="5"/>
                  </a:lnTo>
                  <a:lnTo>
                    <a:pt x="73" y="5"/>
                  </a:lnTo>
                  <a:lnTo>
                    <a:pt x="76" y="5"/>
                  </a:lnTo>
                  <a:lnTo>
                    <a:pt x="81" y="8"/>
                  </a:lnTo>
                  <a:lnTo>
                    <a:pt x="81" y="10"/>
                  </a:lnTo>
                  <a:lnTo>
                    <a:pt x="84" y="10"/>
                  </a:lnTo>
                  <a:lnTo>
                    <a:pt x="89" y="15"/>
                  </a:lnTo>
                  <a:lnTo>
                    <a:pt x="81" y="31"/>
                  </a:lnTo>
                  <a:lnTo>
                    <a:pt x="79" y="33"/>
                  </a:lnTo>
                  <a:lnTo>
                    <a:pt x="73" y="31"/>
                  </a:lnTo>
                  <a:lnTo>
                    <a:pt x="71" y="25"/>
                  </a:lnTo>
                  <a:lnTo>
                    <a:pt x="63" y="28"/>
                  </a:lnTo>
                  <a:lnTo>
                    <a:pt x="58" y="28"/>
                  </a:lnTo>
                  <a:lnTo>
                    <a:pt x="51" y="36"/>
                  </a:lnTo>
                  <a:lnTo>
                    <a:pt x="48" y="36"/>
                  </a:lnTo>
                  <a:lnTo>
                    <a:pt x="43" y="36"/>
                  </a:lnTo>
                  <a:lnTo>
                    <a:pt x="41" y="36"/>
                  </a:lnTo>
                  <a:lnTo>
                    <a:pt x="36" y="38"/>
                  </a:lnTo>
                  <a:lnTo>
                    <a:pt x="33" y="38"/>
                  </a:lnTo>
                  <a:lnTo>
                    <a:pt x="30" y="43"/>
                  </a:lnTo>
                  <a:lnTo>
                    <a:pt x="18" y="43"/>
                  </a:lnTo>
                  <a:lnTo>
                    <a:pt x="15" y="43"/>
                  </a:lnTo>
                  <a:lnTo>
                    <a:pt x="10" y="41"/>
                  </a:lnTo>
                  <a:lnTo>
                    <a:pt x="8" y="38"/>
                  </a:lnTo>
                  <a:lnTo>
                    <a:pt x="5" y="41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0" name="Freeform 62"/>
            <p:cNvSpPr>
              <a:spLocks/>
            </p:cNvSpPr>
            <p:nvPr/>
          </p:nvSpPr>
          <p:spPr bwMode="auto">
            <a:xfrm>
              <a:off x="3421063" y="5080000"/>
              <a:ext cx="169862" cy="180975"/>
            </a:xfrm>
            <a:custGeom>
              <a:avLst/>
              <a:gdLst>
                <a:gd name="T0" fmla="*/ 2147483647 w 134"/>
                <a:gd name="T1" fmla="*/ 2147483647 h 142"/>
                <a:gd name="T2" fmla="*/ 2147483647 w 134"/>
                <a:gd name="T3" fmla="*/ 2147483647 h 142"/>
                <a:gd name="T4" fmla="*/ 2147483647 w 134"/>
                <a:gd name="T5" fmla="*/ 2147483647 h 142"/>
                <a:gd name="T6" fmla="*/ 2147483647 w 134"/>
                <a:gd name="T7" fmla="*/ 2147483647 h 142"/>
                <a:gd name="T8" fmla="*/ 2147483647 w 134"/>
                <a:gd name="T9" fmla="*/ 2147483647 h 142"/>
                <a:gd name="T10" fmla="*/ 2147483647 w 134"/>
                <a:gd name="T11" fmla="*/ 2147483647 h 142"/>
                <a:gd name="T12" fmla="*/ 2147483647 w 134"/>
                <a:gd name="T13" fmla="*/ 2147483647 h 142"/>
                <a:gd name="T14" fmla="*/ 2147483647 w 134"/>
                <a:gd name="T15" fmla="*/ 2147483647 h 142"/>
                <a:gd name="T16" fmla="*/ 2147483647 w 134"/>
                <a:gd name="T17" fmla="*/ 2147483647 h 142"/>
                <a:gd name="T18" fmla="*/ 2147483647 w 134"/>
                <a:gd name="T19" fmla="*/ 2147483647 h 142"/>
                <a:gd name="T20" fmla="*/ 2147483647 w 134"/>
                <a:gd name="T21" fmla="*/ 2147483647 h 142"/>
                <a:gd name="T22" fmla="*/ 2147483647 w 134"/>
                <a:gd name="T23" fmla="*/ 2147483647 h 142"/>
                <a:gd name="T24" fmla="*/ 2147483647 w 134"/>
                <a:gd name="T25" fmla="*/ 2147483647 h 142"/>
                <a:gd name="T26" fmla="*/ 2147483647 w 134"/>
                <a:gd name="T27" fmla="*/ 2147483647 h 142"/>
                <a:gd name="T28" fmla="*/ 2147483647 w 134"/>
                <a:gd name="T29" fmla="*/ 2147483647 h 142"/>
                <a:gd name="T30" fmla="*/ 2147483647 w 134"/>
                <a:gd name="T31" fmla="*/ 2147483647 h 142"/>
                <a:gd name="T32" fmla="*/ 2147483647 w 134"/>
                <a:gd name="T33" fmla="*/ 2147483647 h 142"/>
                <a:gd name="T34" fmla="*/ 2147483647 w 134"/>
                <a:gd name="T35" fmla="*/ 2147483647 h 142"/>
                <a:gd name="T36" fmla="*/ 2147483647 w 134"/>
                <a:gd name="T37" fmla="*/ 2147483647 h 142"/>
                <a:gd name="T38" fmla="*/ 0 w 134"/>
                <a:gd name="T39" fmla="*/ 2147483647 h 142"/>
                <a:gd name="T40" fmla="*/ 2147483647 w 134"/>
                <a:gd name="T41" fmla="*/ 2147483647 h 142"/>
                <a:gd name="T42" fmla="*/ 2147483647 w 134"/>
                <a:gd name="T43" fmla="*/ 2147483647 h 142"/>
                <a:gd name="T44" fmla="*/ 2147483647 w 134"/>
                <a:gd name="T45" fmla="*/ 2147483647 h 142"/>
                <a:gd name="T46" fmla="*/ 2147483647 w 134"/>
                <a:gd name="T47" fmla="*/ 2147483647 h 142"/>
                <a:gd name="T48" fmla="*/ 2147483647 w 134"/>
                <a:gd name="T49" fmla="*/ 2147483647 h 142"/>
                <a:gd name="T50" fmla="*/ 2147483647 w 134"/>
                <a:gd name="T51" fmla="*/ 0 h 142"/>
                <a:gd name="T52" fmla="*/ 2147483647 w 134"/>
                <a:gd name="T53" fmla="*/ 0 h 142"/>
                <a:gd name="T54" fmla="*/ 2147483647 w 134"/>
                <a:gd name="T55" fmla="*/ 0 h 142"/>
                <a:gd name="T56" fmla="*/ 2147483647 w 134"/>
                <a:gd name="T57" fmla="*/ 2147483647 h 142"/>
                <a:gd name="T58" fmla="*/ 2147483647 w 134"/>
                <a:gd name="T59" fmla="*/ 2147483647 h 142"/>
                <a:gd name="T60" fmla="*/ 2147483647 w 134"/>
                <a:gd name="T61" fmla="*/ 2147483647 h 142"/>
                <a:gd name="T62" fmla="*/ 2147483647 w 134"/>
                <a:gd name="T63" fmla="*/ 2147483647 h 142"/>
                <a:gd name="T64" fmla="*/ 2147483647 w 134"/>
                <a:gd name="T65" fmla="*/ 2147483647 h 142"/>
                <a:gd name="T66" fmla="*/ 2147483647 w 134"/>
                <a:gd name="T67" fmla="*/ 2147483647 h 142"/>
                <a:gd name="T68" fmla="*/ 2147483647 w 134"/>
                <a:gd name="T69" fmla="*/ 2147483647 h 142"/>
                <a:gd name="T70" fmla="*/ 2147483647 w 134"/>
                <a:gd name="T71" fmla="*/ 2147483647 h 142"/>
                <a:gd name="T72" fmla="*/ 2147483647 w 134"/>
                <a:gd name="T73" fmla="*/ 2147483647 h 142"/>
                <a:gd name="T74" fmla="*/ 2147483647 w 134"/>
                <a:gd name="T75" fmla="*/ 2147483647 h 142"/>
                <a:gd name="T76" fmla="*/ 2147483647 w 134"/>
                <a:gd name="T77" fmla="*/ 2147483647 h 142"/>
                <a:gd name="T78" fmla="*/ 2147483647 w 134"/>
                <a:gd name="T79" fmla="*/ 2147483647 h 142"/>
                <a:gd name="T80" fmla="*/ 2147483647 w 134"/>
                <a:gd name="T81" fmla="*/ 2147483647 h 142"/>
                <a:gd name="T82" fmla="*/ 2147483647 w 134"/>
                <a:gd name="T83" fmla="*/ 2147483647 h 142"/>
                <a:gd name="T84" fmla="*/ 2147483647 w 134"/>
                <a:gd name="T85" fmla="*/ 2147483647 h 14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34"/>
                <a:gd name="T130" fmla="*/ 0 h 142"/>
                <a:gd name="T131" fmla="*/ 134 w 134"/>
                <a:gd name="T132" fmla="*/ 142 h 14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34" h="142">
                  <a:moveTo>
                    <a:pt x="126" y="111"/>
                  </a:moveTo>
                  <a:lnTo>
                    <a:pt x="129" y="111"/>
                  </a:lnTo>
                  <a:lnTo>
                    <a:pt x="124" y="124"/>
                  </a:lnTo>
                  <a:lnTo>
                    <a:pt x="121" y="129"/>
                  </a:lnTo>
                  <a:lnTo>
                    <a:pt x="114" y="134"/>
                  </a:lnTo>
                  <a:lnTo>
                    <a:pt x="111" y="136"/>
                  </a:lnTo>
                  <a:lnTo>
                    <a:pt x="109" y="142"/>
                  </a:lnTo>
                  <a:lnTo>
                    <a:pt x="104" y="136"/>
                  </a:lnTo>
                  <a:lnTo>
                    <a:pt x="101" y="136"/>
                  </a:lnTo>
                  <a:lnTo>
                    <a:pt x="99" y="139"/>
                  </a:lnTo>
                  <a:lnTo>
                    <a:pt x="93" y="139"/>
                  </a:lnTo>
                  <a:lnTo>
                    <a:pt x="88" y="139"/>
                  </a:lnTo>
                  <a:lnTo>
                    <a:pt x="83" y="139"/>
                  </a:lnTo>
                  <a:lnTo>
                    <a:pt x="76" y="136"/>
                  </a:lnTo>
                  <a:lnTo>
                    <a:pt x="71" y="136"/>
                  </a:lnTo>
                  <a:lnTo>
                    <a:pt x="63" y="139"/>
                  </a:lnTo>
                  <a:lnTo>
                    <a:pt x="63" y="136"/>
                  </a:lnTo>
                  <a:lnTo>
                    <a:pt x="66" y="134"/>
                  </a:lnTo>
                  <a:lnTo>
                    <a:pt x="68" y="129"/>
                  </a:lnTo>
                  <a:lnTo>
                    <a:pt x="71" y="129"/>
                  </a:lnTo>
                  <a:lnTo>
                    <a:pt x="68" y="124"/>
                  </a:lnTo>
                  <a:lnTo>
                    <a:pt x="68" y="121"/>
                  </a:lnTo>
                  <a:lnTo>
                    <a:pt x="73" y="114"/>
                  </a:lnTo>
                  <a:lnTo>
                    <a:pt x="78" y="106"/>
                  </a:lnTo>
                  <a:lnTo>
                    <a:pt x="78" y="104"/>
                  </a:lnTo>
                  <a:lnTo>
                    <a:pt x="71" y="99"/>
                  </a:lnTo>
                  <a:lnTo>
                    <a:pt x="66" y="99"/>
                  </a:lnTo>
                  <a:lnTo>
                    <a:pt x="56" y="91"/>
                  </a:lnTo>
                  <a:lnTo>
                    <a:pt x="45" y="83"/>
                  </a:lnTo>
                  <a:lnTo>
                    <a:pt x="40" y="81"/>
                  </a:lnTo>
                  <a:lnTo>
                    <a:pt x="30" y="78"/>
                  </a:lnTo>
                  <a:lnTo>
                    <a:pt x="28" y="78"/>
                  </a:lnTo>
                  <a:lnTo>
                    <a:pt x="23" y="73"/>
                  </a:lnTo>
                  <a:lnTo>
                    <a:pt x="18" y="68"/>
                  </a:lnTo>
                  <a:lnTo>
                    <a:pt x="8" y="58"/>
                  </a:lnTo>
                  <a:lnTo>
                    <a:pt x="2" y="51"/>
                  </a:lnTo>
                  <a:lnTo>
                    <a:pt x="0" y="48"/>
                  </a:lnTo>
                  <a:lnTo>
                    <a:pt x="0" y="46"/>
                  </a:lnTo>
                  <a:lnTo>
                    <a:pt x="2" y="35"/>
                  </a:lnTo>
                  <a:lnTo>
                    <a:pt x="8" y="28"/>
                  </a:lnTo>
                  <a:lnTo>
                    <a:pt x="5" y="23"/>
                  </a:lnTo>
                  <a:lnTo>
                    <a:pt x="8" y="18"/>
                  </a:lnTo>
                  <a:lnTo>
                    <a:pt x="10" y="15"/>
                  </a:lnTo>
                  <a:lnTo>
                    <a:pt x="15" y="8"/>
                  </a:lnTo>
                  <a:lnTo>
                    <a:pt x="18" y="5"/>
                  </a:lnTo>
                  <a:lnTo>
                    <a:pt x="20" y="5"/>
                  </a:lnTo>
                  <a:lnTo>
                    <a:pt x="25" y="3"/>
                  </a:lnTo>
                  <a:lnTo>
                    <a:pt x="33" y="3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3" y="0"/>
                  </a:lnTo>
                  <a:lnTo>
                    <a:pt x="56" y="0"/>
                  </a:lnTo>
                  <a:lnTo>
                    <a:pt x="71" y="8"/>
                  </a:lnTo>
                  <a:lnTo>
                    <a:pt x="73" y="10"/>
                  </a:lnTo>
                  <a:lnTo>
                    <a:pt x="73" y="15"/>
                  </a:lnTo>
                  <a:lnTo>
                    <a:pt x="78" y="23"/>
                  </a:lnTo>
                  <a:lnTo>
                    <a:pt x="78" y="30"/>
                  </a:lnTo>
                  <a:lnTo>
                    <a:pt x="76" y="35"/>
                  </a:lnTo>
                  <a:lnTo>
                    <a:pt x="76" y="43"/>
                  </a:lnTo>
                  <a:lnTo>
                    <a:pt x="76" y="48"/>
                  </a:lnTo>
                  <a:lnTo>
                    <a:pt x="78" y="48"/>
                  </a:lnTo>
                  <a:lnTo>
                    <a:pt x="86" y="48"/>
                  </a:lnTo>
                  <a:lnTo>
                    <a:pt x="91" y="51"/>
                  </a:lnTo>
                  <a:lnTo>
                    <a:pt x="93" y="51"/>
                  </a:lnTo>
                  <a:lnTo>
                    <a:pt x="99" y="48"/>
                  </a:lnTo>
                  <a:lnTo>
                    <a:pt x="106" y="51"/>
                  </a:lnTo>
                  <a:lnTo>
                    <a:pt x="111" y="53"/>
                  </a:lnTo>
                  <a:lnTo>
                    <a:pt x="111" y="56"/>
                  </a:lnTo>
                  <a:lnTo>
                    <a:pt x="116" y="76"/>
                  </a:lnTo>
                  <a:lnTo>
                    <a:pt x="116" y="81"/>
                  </a:lnTo>
                  <a:lnTo>
                    <a:pt x="119" y="81"/>
                  </a:lnTo>
                  <a:lnTo>
                    <a:pt x="129" y="76"/>
                  </a:lnTo>
                  <a:lnTo>
                    <a:pt x="129" y="78"/>
                  </a:lnTo>
                  <a:lnTo>
                    <a:pt x="134" y="81"/>
                  </a:lnTo>
                  <a:lnTo>
                    <a:pt x="131" y="88"/>
                  </a:lnTo>
                  <a:lnTo>
                    <a:pt x="129" y="94"/>
                  </a:lnTo>
                  <a:lnTo>
                    <a:pt x="126" y="101"/>
                  </a:lnTo>
                  <a:lnTo>
                    <a:pt x="126" y="106"/>
                  </a:lnTo>
                  <a:lnTo>
                    <a:pt x="126" y="111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1" name="Freeform 63"/>
            <p:cNvSpPr>
              <a:spLocks/>
            </p:cNvSpPr>
            <p:nvPr/>
          </p:nvSpPr>
          <p:spPr bwMode="auto">
            <a:xfrm>
              <a:off x="5018088" y="3552825"/>
              <a:ext cx="134937" cy="87313"/>
            </a:xfrm>
            <a:custGeom>
              <a:avLst/>
              <a:gdLst>
                <a:gd name="T0" fmla="*/ 2147483647 w 106"/>
                <a:gd name="T1" fmla="*/ 2147483647 h 69"/>
                <a:gd name="T2" fmla="*/ 2147483647 w 106"/>
                <a:gd name="T3" fmla="*/ 2147483647 h 69"/>
                <a:gd name="T4" fmla="*/ 2147483647 w 106"/>
                <a:gd name="T5" fmla="*/ 2147483647 h 69"/>
                <a:gd name="T6" fmla="*/ 2147483647 w 106"/>
                <a:gd name="T7" fmla="*/ 2147483647 h 69"/>
                <a:gd name="T8" fmla="*/ 2147483647 w 106"/>
                <a:gd name="T9" fmla="*/ 2147483647 h 69"/>
                <a:gd name="T10" fmla="*/ 2147483647 w 106"/>
                <a:gd name="T11" fmla="*/ 2147483647 h 69"/>
                <a:gd name="T12" fmla="*/ 2147483647 w 106"/>
                <a:gd name="T13" fmla="*/ 2147483647 h 69"/>
                <a:gd name="T14" fmla="*/ 2147483647 w 106"/>
                <a:gd name="T15" fmla="*/ 2147483647 h 69"/>
                <a:gd name="T16" fmla="*/ 2147483647 w 106"/>
                <a:gd name="T17" fmla="*/ 2147483647 h 69"/>
                <a:gd name="T18" fmla="*/ 0 w 106"/>
                <a:gd name="T19" fmla="*/ 2147483647 h 69"/>
                <a:gd name="T20" fmla="*/ 2147483647 w 106"/>
                <a:gd name="T21" fmla="*/ 2147483647 h 69"/>
                <a:gd name="T22" fmla="*/ 2147483647 w 106"/>
                <a:gd name="T23" fmla="*/ 2147483647 h 69"/>
                <a:gd name="T24" fmla="*/ 2147483647 w 106"/>
                <a:gd name="T25" fmla="*/ 2147483647 h 69"/>
                <a:gd name="T26" fmla="*/ 2147483647 w 106"/>
                <a:gd name="T27" fmla="*/ 2147483647 h 69"/>
                <a:gd name="T28" fmla="*/ 2147483647 w 106"/>
                <a:gd name="T29" fmla="*/ 2147483647 h 69"/>
                <a:gd name="T30" fmla="*/ 2147483647 w 106"/>
                <a:gd name="T31" fmla="*/ 2147483647 h 69"/>
                <a:gd name="T32" fmla="*/ 2147483647 w 106"/>
                <a:gd name="T33" fmla="*/ 2147483647 h 69"/>
                <a:gd name="T34" fmla="*/ 2147483647 w 106"/>
                <a:gd name="T35" fmla="*/ 2147483647 h 69"/>
                <a:gd name="T36" fmla="*/ 2147483647 w 106"/>
                <a:gd name="T37" fmla="*/ 2147483647 h 69"/>
                <a:gd name="T38" fmla="*/ 2147483647 w 106"/>
                <a:gd name="T39" fmla="*/ 2147483647 h 69"/>
                <a:gd name="T40" fmla="*/ 2147483647 w 106"/>
                <a:gd name="T41" fmla="*/ 2147483647 h 69"/>
                <a:gd name="T42" fmla="*/ 2147483647 w 106"/>
                <a:gd name="T43" fmla="*/ 2147483647 h 69"/>
                <a:gd name="T44" fmla="*/ 2147483647 w 106"/>
                <a:gd name="T45" fmla="*/ 2147483647 h 69"/>
                <a:gd name="T46" fmla="*/ 2147483647 w 106"/>
                <a:gd name="T47" fmla="*/ 2147483647 h 69"/>
                <a:gd name="T48" fmla="*/ 2147483647 w 106"/>
                <a:gd name="T49" fmla="*/ 2147483647 h 69"/>
                <a:gd name="T50" fmla="*/ 2147483647 w 106"/>
                <a:gd name="T51" fmla="*/ 2147483647 h 69"/>
                <a:gd name="T52" fmla="*/ 2147483647 w 106"/>
                <a:gd name="T53" fmla="*/ 2147483647 h 69"/>
                <a:gd name="T54" fmla="*/ 2147483647 w 106"/>
                <a:gd name="T55" fmla="*/ 2147483647 h 69"/>
                <a:gd name="T56" fmla="*/ 2147483647 w 106"/>
                <a:gd name="T57" fmla="*/ 2147483647 h 69"/>
                <a:gd name="T58" fmla="*/ 2147483647 w 106"/>
                <a:gd name="T59" fmla="*/ 2147483647 h 69"/>
                <a:gd name="T60" fmla="*/ 2147483647 w 106"/>
                <a:gd name="T61" fmla="*/ 2147483647 h 69"/>
                <a:gd name="T62" fmla="*/ 2147483647 w 106"/>
                <a:gd name="T63" fmla="*/ 2147483647 h 69"/>
                <a:gd name="T64" fmla="*/ 2147483647 w 106"/>
                <a:gd name="T65" fmla="*/ 2147483647 h 69"/>
                <a:gd name="T66" fmla="*/ 2147483647 w 106"/>
                <a:gd name="T67" fmla="*/ 2147483647 h 69"/>
                <a:gd name="T68" fmla="*/ 2147483647 w 106"/>
                <a:gd name="T69" fmla="*/ 2147483647 h 69"/>
                <a:gd name="T70" fmla="*/ 2147483647 w 106"/>
                <a:gd name="T71" fmla="*/ 2147483647 h 69"/>
                <a:gd name="T72" fmla="*/ 2147483647 w 106"/>
                <a:gd name="T73" fmla="*/ 2147483647 h 69"/>
                <a:gd name="T74" fmla="*/ 2147483647 w 106"/>
                <a:gd name="T75" fmla="*/ 0 h 69"/>
                <a:gd name="T76" fmla="*/ 2147483647 w 106"/>
                <a:gd name="T77" fmla="*/ 2147483647 h 69"/>
                <a:gd name="T78" fmla="*/ 2147483647 w 106"/>
                <a:gd name="T79" fmla="*/ 2147483647 h 69"/>
                <a:gd name="T80" fmla="*/ 2147483647 w 106"/>
                <a:gd name="T81" fmla="*/ 2147483647 h 69"/>
                <a:gd name="T82" fmla="*/ 2147483647 w 106"/>
                <a:gd name="T83" fmla="*/ 2147483647 h 69"/>
                <a:gd name="T84" fmla="*/ 2147483647 w 106"/>
                <a:gd name="T85" fmla="*/ 2147483647 h 69"/>
                <a:gd name="T86" fmla="*/ 2147483647 w 106"/>
                <a:gd name="T87" fmla="*/ 2147483647 h 69"/>
                <a:gd name="T88" fmla="*/ 2147483647 w 106"/>
                <a:gd name="T89" fmla="*/ 2147483647 h 69"/>
                <a:gd name="T90" fmla="*/ 2147483647 w 106"/>
                <a:gd name="T91" fmla="*/ 2147483647 h 69"/>
                <a:gd name="T92" fmla="*/ 2147483647 w 106"/>
                <a:gd name="T93" fmla="*/ 2147483647 h 69"/>
                <a:gd name="T94" fmla="*/ 2147483647 w 106"/>
                <a:gd name="T95" fmla="*/ 2147483647 h 69"/>
                <a:gd name="T96" fmla="*/ 2147483647 w 106"/>
                <a:gd name="T97" fmla="*/ 2147483647 h 69"/>
                <a:gd name="T98" fmla="*/ 2147483647 w 106"/>
                <a:gd name="T99" fmla="*/ 2147483647 h 69"/>
                <a:gd name="T100" fmla="*/ 2147483647 w 106"/>
                <a:gd name="T101" fmla="*/ 2147483647 h 69"/>
                <a:gd name="T102" fmla="*/ 2147483647 w 106"/>
                <a:gd name="T103" fmla="*/ 2147483647 h 69"/>
                <a:gd name="T104" fmla="*/ 2147483647 w 106"/>
                <a:gd name="T105" fmla="*/ 2147483647 h 69"/>
                <a:gd name="T106" fmla="*/ 2147483647 w 106"/>
                <a:gd name="T107" fmla="*/ 2147483647 h 69"/>
                <a:gd name="T108" fmla="*/ 2147483647 w 106"/>
                <a:gd name="T109" fmla="*/ 2147483647 h 69"/>
                <a:gd name="T110" fmla="*/ 2147483647 w 106"/>
                <a:gd name="T111" fmla="*/ 2147483647 h 69"/>
                <a:gd name="T112" fmla="*/ 2147483647 w 106"/>
                <a:gd name="T113" fmla="*/ 2147483647 h 69"/>
                <a:gd name="T114" fmla="*/ 2147483647 w 106"/>
                <a:gd name="T115" fmla="*/ 2147483647 h 6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06"/>
                <a:gd name="T175" fmla="*/ 0 h 69"/>
                <a:gd name="T176" fmla="*/ 106 w 106"/>
                <a:gd name="T177" fmla="*/ 69 h 6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06" h="69">
                  <a:moveTo>
                    <a:pt x="40" y="66"/>
                  </a:moveTo>
                  <a:lnTo>
                    <a:pt x="35" y="66"/>
                  </a:lnTo>
                  <a:lnTo>
                    <a:pt x="33" y="66"/>
                  </a:lnTo>
                  <a:lnTo>
                    <a:pt x="28" y="69"/>
                  </a:lnTo>
                  <a:lnTo>
                    <a:pt x="23" y="66"/>
                  </a:lnTo>
                  <a:lnTo>
                    <a:pt x="15" y="61"/>
                  </a:lnTo>
                  <a:lnTo>
                    <a:pt x="5" y="53"/>
                  </a:lnTo>
                  <a:lnTo>
                    <a:pt x="5" y="51"/>
                  </a:lnTo>
                  <a:lnTo>
                    <a:pt x="3" y="48"/>
                  </a:lnTo>
                  <a:lnTo>
                    <a:pt x="0" y="41"/>
                  </a:lnTo>
                  <a:lnTo>
                    <a:pt x="3" y="38"/>
                  </a:lnTo>
                  <a:lnTo>
                    <a:pt x="3" y="36"/>
                  </a:lnTo>
                  <a:lnTo>
                    <a:pt x="3" y="33"/>
                  </a:lnTo>
                  <a:lnTo>
                    <a:pt x="3" y="31"/>
                  </a:lnTo>
                  <a:lnTo>
                    <a:pt x="5" y="28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5" y="23"/>
                  </a:lnTo>
                  <a:lnTo>
                    <a:pt x="8" y="23"/>
                  </a:lnTo>
                  <a:lnTo>
                    <a:pt x="13" y="23"/>
                  </a:lnTo>
                  <a:lnTo>
                    <a:pt x="13" y="18"/>
                  </a:lnTo>
                  <a:lnTo>
                    <a:pt x="15" y="16"/>
                  </a:lnTo>
                  <a:lnTo>
                    <a:pt x="18" y="13"/>
                  </a:lnTo>
                  <a:lnTo>
                    <a:pt x="20" y="16"/>
                  </a:lnTo>
                  <a:lnTo>
                    <a:pt x="25" y="18"/>
                  </a:lnTo>
                  <a:lnTo>
                    <a:pt x="28" y="18"/>
                  </a:lnTo>
                  <a:lnTo>
                    <a:pt x="40" y="18"/>
                  </a:lnTo>
                  <a:lnTo>
                    <a:pt x="43" y="13"/>
                  </a:lnTo>
                  <a:lnTo>
                    <a:pt x="46" y="13"/>
                  </a:lnTo>
                  <a:lnTo>
                    <a:pt x="51" y="11"/>
                  </a:lnTo>
                  <a:lnTo>
                    <a:pt x="53" y="11"/>
                  </a:lnTo>
                  <a:lnTo>
                    <a:pt x="58" y="11"/>
                  </a:lnTo>
                  <a:lnTo>
                    <a:pt x="61" y="11"/>
                  </a:lnTo>
                  <a:lnTo>
                    <a:pt x="68" y="3"/>
                  </a:lnTo>
                  <a:lnTo>
                    <a:pt x="73" y="3"/>
                  </a:lnTo>
                  <a:lnTo>
                    <a:pt x="81" y="0"/>
                  </a:lnTo>
                  <a:lnTo>
                    <a:pt x="83" y="6"/>
                  </a:lnTo>
                  <a:lnTo>
                    <a:pt x="89" y="8"/>
                  </a:lnTo>
                  <a:lnTo>
                    <a:pt x="91" y="6"/>
                  </a:lnTo>
                  <a:lnTo>
                    <a:pt x="94" y="6"/>
                  </a:lnTo>
                  <a:lnTo>
                    <a:pt x="99" y="8"/>
                  </a:lnTo>
                  <a:lnTo>
                    <a:pt x="101" y="11"/>
                  </a:lnTo>
                  <a:lnTo>
                    <a:pt x="106" y="16"/>
                  </a:lnTo>
                  <a:lnTo>
                    <a:pt x="104" y="18"/>
                  </a:lnTo>
                  <a:lnTo>
                    <a:pt x="96" y="21"/>
                  </a:lnTo>
                  <a:lnTo>
                    <a:pt x="91" y="26"/>
                  </a:lnTo>
                  <a:lnTo>
                    <a:pt x="83" y="41"/>
                  </a:lnTo>
                  <a:lnTo>
                    <a:pt x="81" y="51"/>
                  </a:lnTo>
                  <a:lnTo>
                    <a:pt x="76" y="56"/>
                  </a:lnTo>
                  <a:lnTo>
                    <a:pt x="73" y="59"/>
                  </a:lnTo>
                  <a:lnTo>
                    <a:pt x="66" y="59"/>
                  </a:lnTo>
                  <a:lnTo>
                    <a:pt x="63" y="59"/>
                  </a:lnTo>
                  <a:lnTo>
                    <a:pt x="58" y="59"/>
                  </a:lnTo>
                  <a:lnTo>
                    <a:pt x="51" y="59"/>
                  </a:lnTo>
                  <a:lnTo>
                    <a:pt x="40" y="66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2" name="Freeform 64"/>
            <p:cNvSpPr>
              <a:spLocks noEditPoints="1"/>
            </p:cNvSpPr>
            <p:nvPr/>
          </p:nvSpPr>
          <p:spPr bwMode="auto">
            <a:xfrm>
              <a:off x="4960938" y="3617913"/>
              <a:ext cx="122237" cy="114300"/>
            </a:xfrm>
            <a:custGeom>
              <a:avLst/>
              <a:gdLst>
                <a:gd name="T0" fmla="*/ 2147483647 w 96"/>
                <a:gd name="T1" fmla="*/ 2147483647 h 91"/>
                <a:gd name="T2" fmla="*/ 2147483647 w 96"/>
                <a:gd name="T3" fmla="*/ 2147483647 h 91"/>
                <a:gd name="T4" fmla="*/ 2147483647 w 96"/>
                <a:gd name="T5" fmla="*/ 2147483647 h 91"/>
                <a:gd name="T6" fmla="*/ 2147483647 w 96"/>
                <a:gd name="T7" fmla="*/ 2147483647 h 91"/>
                <a:gd name="T8" fmla="*/ 2147483647 w 96"/>
                <a:gd name="T9" fmla="*/ 2147483647 h 91"/>
                <a:gd name="T10" fmla="*/ 2147483647 w 96"/>
                <a:gd name="T11" fmla="*/ 2147483647 h 91"/>
                <a:gd name="T12" fmla="*/ 2147483647 w 96"/>
                <a:gd name="T13" fmla="*/ 2147483647 h 91"/>
                <a:gd name="T14" fmla="*/ 2147483647 w 96"/>
                <a:gd name="T15" fmla="*/ 2147483647 h 91"/>
                <a:gd name="T16" fmla="*/ 2147483647 w 96"/>
                <a:gd name="T17" fmla="*/ 2147483647 h 91"/>
                <a:gd name="T18" fmla="*/ 2147483647 w 96"/>
                <a:gd name="T19" fmla="*/ 2147483647 h 91"/>
                <a:gd name="T20" fmla="*/ 2147483647 w 96"/>
                <a:gd name="T21" fmla="*/ 2147483647 h 91"/>
                <a:gd name="T22" fmla="*/ 2147483647 w 96"/>
                <a:gd name="T23" fmla="*/ 2147483647 h 91"/>
                <a:gd name="T24" fmla="*/ 2147483647 w 96"/>
                <a:gd name="T25" fmla="*/ 2147483647 h 91"/>
                <a:gd name="T26" fmla="*/ 2147483647 w 96"/>
                <a:gd name="T27" fmla="*/ 2147483647 h 91"/>
                <a:gd name="T28" fmla="*/ 2147483647 w 96"/>
                <a:gd name="T29" fmla="*/ 2147483647 h 91"/>
                <a:gd name="T30" fmla="*/ 2147483647 w 96"/>
                <a:gd name="T31" fmla="*/ 2147483647 h 91"/>
                <a:gd name="T32" fmla="*/ 2147483647 w 96"/>
                <a:gd name="T33" fmla="*/ 2147483647 h 91"/>
                <a:gd name="T34" fmla="*/ 2147483647 w 96"/>
                <a:gd name="T35" fmla="*/ 2147483647 h 91"/>
                <a:gd name="T36" fmla="*/ 2147483647 w 96"/>
                <a:gd name="T37" fmla="*/ 2147483647 h 91"/>
                <a:gd name="T38" fmla="*/ 2147483647 w 96"/>
                <a:gd name="T39" fmla="*/ 2147483647 h 91"/>
                <a:gd name="T40" fmla="*/ 2147483647 w 96"/>
                <a:gd name="T41" fmla="*/ 2147483647 h 91"/>
                <a:gd name="T42" fmla="*/ 2147483647 w 96"/>
                <a:gd name="T43" fmla="*/ 2147483647 h 91"/>
                <a:gd name="T44" fmla="*/ 2147483647 w 96"/>
                <a:gd name="T45" fmla="*/ 2147483647 h 91"/>
                <a:gd name="T46" fmla="*/ 2147483647 w 96"/>
                <a:gd name="T47" fmla="*/ 2147483647 h 91"/>
                <a:gd name="T48" fmla="*/ 2147483647 w 96"/>
                <a:gd name="T49" fmla="*/ 2147483647 h 91"/>
                <a:gd name="T50" fmla="*/ 2147483647 w 96"/>
                <a:gd name="T51" fmla="*/ 2147483647 h 91"/>
                <a:gd name="T52" fmla="*/ 2147483647 w 96"/>
                <a:gd name="T53" fmla="*/ 0 h 91"/>
                <a:gd name="T54" fmla="*/ 2147483647 w 96"/>
                <a:gd name="T55" fmla="*/ 2147483647 h 91"/>
                <a:gd name="T56" fmla="*/ 2147483647 w 96"/>
                <a:gd name="T57" fmla="*/ 2147483647 h 91"/>
                <a:gd name="T58" fmla="*/ 2147483647 w 96"/>
                <a:gd name="T59" fmla="*/ 2147483647 h 91"/>
                <a:gd name="T60" fmla="*/ 2147483647 w 96"/>
                <a:gd name="T61" fmla="*/ 2147483647 h 91"/>
                <a:gd name="T62" fmla="*/ 2147483647 w 96"/>
                <a:gd name="T63" fmla="*/ 2147483647 h 91"/>
                <a:gd name="T64" fmla="*/ 2147483647 w 96"/>
                <a:gd name="T65" fmla="*/ 2147483647 h 91"/>
                <a:gd name="T66" fmla="*/ 2147483647 w 96"/>
                <a:gd name="T67" fmla="*/ 2147483647 h 91"/>
                <a:gd name="T68" fmla="*/ 2147483647 w 96"/>
                <a:gd name="T69" fmla="*/ 2147483647 h 91"/>
                <a:gd name="T70" fmla="*/ 2147483647 w 96"/>
                <a:gd name="T71" fmla="*/ 2147483647 h 91"/>
                <a:gd name="T72" fmla="*/ 2147483647 w 96"/>
                <a:gd name="T73" fmla="*/ 2147483647 h 91"/>
                <a:gd name="T74" fmla="*/ 2147483647 w 96"/>
                <a:gd name="T75" fmla="*/ 2147483647 h 91"/>
                <a:gd name="T76" fmla="*/ 2147483647 w 96"/>
                <a:gd name="T77" fmla="*/ 2147483647 h 91"/>
                <a:gd name="T78" fmla="*/ 2147483647 w 96"/>
                <a:gd name="T79" fmla="*/ 2147483647 h 91"/>
                <a:gd name="T80" fmla="*/ 2147483647 w 96"/>
                <a:gd name="T81" fmla="*/ 2147483647 h 91"/>
                <a:gd name="T82" fmla="*/ 2147483647 w 96"/>
                <a:gd name="T83" fmla="*/ 2147483647 h 91"/>
                <a:gd name="T84" fmla="*/ 2147483647 w 96"/>
                <a:gd name="T85" fmla="*/ 2147483647 h 91"/>
                <a:gd name="T86" fmla="*/ 2147483647 w 96"/>
                <a:gd name="T87" fmla="*/ 2147483647 h 91"/>
                <a:gd name="T88" fmla="*/ 2147483647 w 96"/>
                <a:gd name="T89" fmla="*/ 2147483647 h 91"/>
                <a:gd name="T90" fmla="*/ 2147483647 w 96"/>
                <a:gd name="T91" fmla="*/ 2147483647 h 91"/>
                <a:gd name="T92" fmla="*/ 2147483647 w 96"/>
                <a:gd name="T93" fmla="*/ 2147483647 h 91"/>
                <a:gd name="T94" fmla="*/ 2147483647 w 96"/>
                <a:gd name="T95" fmla="*/ 2147483647 h 91"/>
                <a:gd name="T96" fmla="*/ 2147483647 w 96"/>
                <a:gd name="T97" fmla="*/ 2147483647 h 91"/>
                <a:gd name="T98" fmla="*/ 2147483647 w 96"/>
                <a:gd name="T99" fmla="*/ 2147483647 h 91"/>
                <a:gd name="T100" fmla="*/ 2147483647 w 96"/>
                <a:gd name="T101" fmla="*/ 2147483647 h 91"/>
                <a:gd name="T102" fmla="*/ 2147483647 w 96"/>
                <a:gd name="T103" fmla="*/ 2147483647 h 91"/>
                <a:gd name="T104" fmla="*/ 2147483647 w 96"/>
                <a:gd name="T105" fmla="*/ 2147483647 h 91"/>
                <a:gd name="T106" fmla="*/ 2147483647 w 96"/>
                <a:gd name="T107" fmla="*/ 2147483647 h 91"/>
                <a:gd name="T108" fmla="*/ 2147483647 w 96"/>
                <a:gd name="T109" fmla="*/ 2147483647 h 91"/>
                <a:gd name="T110" fmla="*/ 2147483647 w 96"/>
                <a:gd name="T111" fmla="*/ 2147483647 h 91"/>
                <a:gd name="T112" fmla="*/ 2147483647 w 96"/>
                <a:gd name="T113" fmla="*/ 2147483647 h 91"/>
                <a:gd name="T114" fmla="*/ 2147483647 w 96"/>
                <a:gd name="T115" fmla="*/ 2147483647 h 91"/>
                <a:gd name="T116" fmla="*/ 2147483647 w 96"/>
                <a:gd name="T117" fmla="*/ 2147483647 h 91"/>
                <a:gd name="T118" fmla="*/ 2147483647 w 96"/>
                <a:gd name="T119" fmla="*/ 2147483647 h 91"/>
                <a:gd name="T120" fmla="*/ 2147483647 w 96"/>
                <a:gd name="T121" fmla="*/ 2147483647 h 9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96"/>
                <a:gd name="T184" fmla="*/ 0 h 91"/>
                <a:gd name="T185" fmla="*/ 96 w 96"/>
                <a:gd name="T186" fmla="*/ 91 h 9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96" h="91">
                  <a:moveTo>
                    <a:pt x="65" y="81"/>
                  </a:moveTo>
                  <a:lnTo>
                    <a:pt x="58" y="73"/>
                  </a:lnTo>
                  <a:lnTo>
                    <a:pt x="55" y="71"/>
                  </a:lnTo>
                  <a:lnTo>
                    <a:pt x="50" y="71"/>
                  </a:lnTo>
                  <a:lnTo>
                    <a:pt x="50" y="68"/>
                  </a:lnTo>
                  <a:lnTo>
                    <a:pt x="45" y="68"/>
                  </a:lnTo>
                  <a:lnTo>
                    <a:pt x="40" y="68"/>
                  </a:lnTo>
                  <a:lnTo>
                    <a:pt x="40" y="63"/>
                  </a:lnTo>
                  <a:lnTo>
                    <a:pt x="30" y="58"/>
                  </a:lnTo>
                  <a:lnTo>
                    <a:pt x="27" y="50"/>
                  </a:lnTo>
                  <a:lnTo>
                    <a:pt x="32" y="50"/>
                  </a:lnTo>
                  <a:lnTo>
                    <a:pt x="30" y="48"/>
                  </a:lnTo>
                  <a:lnTo>
                    <a:pt x="25" y="45"/>
                  </a:lnTo>
                  <a:lnTo>
                    <a:pt x="22" y="40"/>
                  </a:lnTo>
                  <a:lnTo>
                    <a:pt x="22" y="35"/>
                  </a:lnTo>
                  <a:lnTo>
                    <a:pt x="22" y="33"/>
                  </a:lnTo>
                  <a:lnTo>
                    <a:pt x="17" y="28"/>
                  </a:lnTo>
                  <a:lnTo>
                    <a:pt x="15" y="28"/>
                  </a:lnTo>
                  <a:lnTo>
                    <a:pt x="12" y="33"/>
                  </a:lnTo>
                  <a:lnTo>
                    <a:pt x="12" y="35"/>
                  </a:lnTo>
                  <a:lnTo>
                    <a:pt x="10" y="35"/>
                  </a:lnTo>
                  <a:lnTo>
                    <a:pt x="7" y="38"/>
                  </a:lnTo>
                  <a:lnTo>
                    <a:pt x="7" y="40"/>
                  </a:lnTo>
                  <a:lnTo>
                    <a:pt x="2" y="33"/>
                  </a:lnTo>
                  <a:lnTo>
                    <a:pt x="2" y="30"/>
                  </a:lnTo>
                  <a:lnTo>
                    <a:pt x="0" y="23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5" y="25"/>
                  </a:lnTo>
                  <a:lnTo>
                    <a:pt x="5" y="23"/>
                  </a:lnTo>
                  <a:lnTo>
                    <a:pt x="7" y="23"/>
                  </a:lnTo>
                  <a:lnTo>
                    <a:pt x="10" y="23"/>
                  </a:lnTo>
                  <a:lnTo>
                    <a:pt x="12" y="23"/>
                  </a:lnTo>
                  <a:lnTo>
                    <a:pt x="15" y="23"/>
                  </a:lnTo>
                  <a:lnTo>
                    <a:pt x="17" y="23"/>
                  </a:lnTo>
                  <a:lnTo>
                    <a:pt x="17" y="20"/>
                  </a:lnTo>
                  <a:lnTo>
                    <a:pt x="20" y="20"/>
                  </a:lnTo>
                  <a:lnTo>
                    <a:pt x="20" y="23"/>
                  </a:lnTo>
                  <a:lnTo>
                    <a:pt x="22" y="23"/>
                  </a:lnTo>
                  <a:lnTo>
                    <a:pt x="25" y="23"/>
                  </a:lnTo>
                  <a:lnTo>
                    <a:pt x="27" y="25"/>
                  </a:lnTo>
                  <a:lnTo>
                    <a:pt x="30" y="23"/>
                  </a:lnTo>
                  <a:lnTo>
                    <a:pt x="30" y="25"/>
                  </a:lnTo>
                  <a:lnTo>
                    <a:pt x="30" y="23"/>
                  </a:lnTo>
                  <a:lnTo>
                    <a:pt x="30" y="20"/>
                  </a:lnTo>
                  <a:lnTo>
                    <a:pt x="30" y="18"/>
                  </a:lnTo>
                  <a:lnTo>
                    <a:pt x="30" y="15"/>
                  </a:lnTo>
                  <a:lnTo>
                    <a:pt x="32" y="15"/>
                  </a:lnTo>
                  <a:lnTo>
                    <a:pt x="35" y="15"/>
                  </a:lnTo>
                  <a:lnTo>
                    <a:pt x="35" y="13"/>
                  </a:lnTo>
                  <a:lnTo>
                    <a:pt x="35" y="10"/>
                  </a:lnTo>
                  <a:lnTo>
                    <a:pt x="35" y="8"/>
                  </a:lnTo>
                  <a:lnTo>
                    <a:pt x="37" y="8"/>
                  </a:lnTo>
                  <a:lnTo>
                    <a:pt x="37" y="5"/>
                  </a:lnTo>
                  <a:lnTo>
                    <a:pt x="40" y="5"/>
                  </a:lnTo>
                  <a:lnTo>
                    <a:pt x="43" y="2"/>
                  </a:lnTo>
                  <a:lnTo>
                    <a:pt x="45" y="2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50" y="0"/>
                  </a:lnTo>
                  <a:lnTo>
                    <a:pt x="50" y="2"/>
                  </a:lnTo>
                  <a:lnTo>
                    <a:pt x="60" y="10"/>
                  </a:lnTo>
                  <a:lnTo>
                    <a:pt x="68" y="15"/>
                  </a:lnTo>
                  <a:lnTo>
                    <a:pt x="73" y="18"/>
                  </a:lnTo>
                  <a:lnTo>
                    <a:pt x="78" y="15"/>
                  </a:lnTo>
                  <a:lnTo>
                    <a:pt x="80" y="15"/>
                  </a:lnTo>
                  <a:lnTo>
                    <a:pt x="85" y="15"/>
                  </a:lnTo>
                  <a:lnTo>
                    <a:pt x="88" y="15"/>
                  </a:lnTo>
                  <a:lnTo>
                    <a:pt x="88" y="18"/>
                  </a:lnTo>
                  <a:lnTo>
                    <a:pt x="88" y="20"/>
                  </a:lnTo>
                  <a:lnTo>
                    <a:pt x="85" y="20"/>
                  </a:lnTo>
                  <a:lnTo>
                    <a:pt x="88" y="23"/>
                  </a:lnTo>
                  <a:lnTo>
                    <a:pt x="88" y="25"/>
                  </a:lnTo>
                  <a:lnTo>
                    <a:pt x="91" y="25"/>
                  </a:lnTo>
                  <a:lnTo>
                    <a:pt x="91" y="28"/>
                  </a:lnTo>
                  <a:lnTo>
                    <a:pt x="93" y="28"/>
                  </a:lnTo>
                  <a:lnTo>
                    <a:pt x="96" y="28"/>
                  </a:lnTo>
                  <a:lnTo>
                    <a:pt x="96" y="30"/>
                  </a:lnTo>
                  <a:lnTo>
                    <a:pt x="93" y="30"/>
                  </a:lnTo>
                  <a:lnTo>
                    <a:pt x="91" y="30"/>
                  </a:lnTo>
                  <a:lnTo>
                    <a:pt x="91" y="33"/>
                  </a:lnTo>
                  <a:lnTo>
                    <a:pt x="91" y="35"/>
                  </a:lnTo>
                  <a:lnTo>
                    <a:pt x="88" y="35"/>
                  </a:lnTo>
                  <a:lnTo>
                    <a:pt x="88" y="38"/>
                  </a:lnTo>
                  <a:lnTo>
                    <a:pt x="85" y="38"/>
                  </a:lnTo>
                  <a:lnTo>
                    <a:pt x="85" y="35"/>
                  </a:lnTo>
                  <a:lnTo>
                    <a:pt x="83" y="35"/>
                  </a:lnTo>
                  <a:lnTo>
                    <a:pt x="83" y="33"/>
                  </a:lnTo>
                  <a:lnTo>
                    <a:pt x="80" y="33"/>
                  </a:lnTo>
                  <a:lnTo>
                    <a:pt x="78" y="33"/>
                  </a:lnTo>
                  <a:lnTo>
                    <a:pt x="75" y="30"/>
                  </a:lnTo>
                  <a:lnTo>
                    <a:pt x="75" y="33"/>
                  </a:lnTo>
                  <a:lnTo>
                    <a:pt x="73" y="33"/>
                  </a:lnTo>
                  <a:lnTo>
                    <a:pt x="73" y="30"/>
                  </a:lnTo>
                  <a:lnTo>
                    <a:pt x="70" y="33"/>
                  </a:lnTo>
                  <a:lnTo>
                    <a:pt x="68" y="33"/>
                  </a:lnTo>
                  <a:lnTo>
                    <a:pt x="68" y="30"/>
                  </a:lnTo>
                  <a:lnTo>
                    <a:pt x="65" y="30"/>
                  </a:lnTo>
                  <a:lnTo>
                    <a:pt x="65" y="33"/>
                  </a:lnTo>
                  <a:lnTo>
                    <a:pt x="63" y="30"/>
                  </a:lnTo>
                  <a:lnTo>
                    <a:pt x="60" y="30"/>
                  </a:lnTo>
                  <a:lnTo>
                    <a:pt x="58" y="30"/>
                  </a:lnTo>
                  <a:lnTo>
                    <a:pt x="55" y="30"/>
                  </a:lnTo>
                  <a:lnTo>
                    <a:pt x="55" y="28"/>
                  </a:lnTo>
                  <a:lnTo>
                    <a:pt x="53" y="30"/>
                  </a:lnTo>
                  <a:lnTo>
                    <a:pt x="50" y="30"/>
                  </a:lnTo>
                  <a:lnTo>
                    <a:pt x="48" y="30"/>
                  </a:lnTo>
                  <a:lnTo>
                    <a:pt x="48" y="33"/>
                  </a:lnTo>
                  <a:lnTo>
                    <a:pt x="45" y="33"/>
                  </a:lnTo>
                  <a:lnTo>
                    <a:pt x="43" y="33"/>
                  </a:lnTo>
                  <a:lnTo>
                    <a:pt x="40" y="30"/>
                  </a:lnTo>
                  <a:lnTo>
                    <a:pt x="37" y="30"/>
                  </a:lnTo>
                  <a:lnTo>
                    <a:pt x="37" y="33"/>
                  </a:lnTo>
                  <a:lnTo>
                    <a:pt x="37" y="35"/>
                  </a:lnTo>
                  <a:lnTo>
                    <a:pt x="37" y="38"/>
                  </a:lnTo>
                  <a:lnTo>
                    <a:pt x="35" y="38"/>
                  </a:lnTo>
                  <a:lnTo>
                    <a:pt x="37" y="38"/>
                  </a:lnTo>
                  <a:lnTo>
                    <a:pt x="37" y="40"/>
                  </a:lnTo>
                  <a:lnTo>
                    <a:pt x="40" y="40"/>
                  </a:lnTo>
                  <a:lnTo>
                    <a:pt x="40" y="43"/>
                  </a:lnTo>
                  <a:lnTo>
                    <a:pt x="43" y="45"/>
                  </a:lnTo>
                  <a:lnTo>
                    <a:pt x="43" y="48"/>
                  </a:lnTo>
                  <a:lnTo>
                    <a:pt x="43" y="50"/>
                  </a:lnTo>
                  <a:lnTo>
                    <a:pt x="43" y="53"/>
                  </a:lnTo>
                  <a:lnTo>
                    <a:pt x="45" y="53"/>
                  </a:lnTo>
                  <a:lnTo>
                    <a:pt x="45" y="56"/>
                  </a:lnTo>
                  <a:lnTo>
                    <a:pt x="48" y="56"/>
                  </a:lnTo>
                  <a:lnTo>
                    <a:pt x="50" y="61"/>
                  </a:lnTo>
                  <a:lnTo>
                    <a:pt x="53" y="61"/>
                  </a:lnTo>
                  <a:lnTo>
                    <a:pt x="53" y="63"/>
                  </a:lnTo>
                  <a:lnTo>
                    <a:pt x="55" y="66"/>
                  </a:lnTo>
                  <a:lnTo>
                    <a:pt x="58" y="68"/>
                  </a:lnTo>
                  <a:lnTo>
                    <a:pt x="60" y="68"/>
                  </a:lnTo>
                  <a:lnTo>
                    <a:pt x="60" y="71"/>
                  </a:lnTo>
                  <a:lnTo>
                    <a:pt x="60" y="73"/>
                  </a:lnTo>
                  <a:lnTo>
                    <a:pt x="63" y="73"/>
                  </a:lnTo>
                  <a:lnTo>
                    <a:pt x="63" y="76"/>
                  </a:lnTo>
                  <a:lnTo>
                    <a:pt x="65" y="76"/>
                  </a:lnTo>
                  <a:lnTo>
                    <a:pt x="65" y="78"/>
                  </a:lnTo>
                  <a:lnTo>
                    <a:pt x="68" y="78"/>
                  </a:lnTo>
                  <a:lnTo>
                    <a:pt x="65" y="81"/>
                  </a:lnTo>
                  <a:close/>
                  <a:moveTo>
                    <a:pt x="65" y="81"/>
                  </a:moveTo>
                  <a:lnTo>
                    <a:pt x="68" y="81"/>
                  </a:lnTo>
                  <a:lnTo>
                    <a:pt x="70" y="81"/>
                  </a:lnTo>
                  <a:lnTo>
                    <a:pt x="70" y="83"/>
                  </a:lnTo>
                  <a:lnTo>
                    <a:pt x="73" y="83"/>
                  </a:lnTo>
                  <a:lnTo>
                    <a:pt x="75" y="86"/>
                  </a:lnTo>
                  <a:lnTo>
                    <a:pt x="78" y="86"/>
                  </a:lnTo>
                  <a:lnTo>
                    <a:pt x="78" y="88"/>
                  </a:lnTo>
                  <a:lnTo>
                    <a:pt x="80" y="88"/>
                  </a:lnTo>
                  <a:lnTo>
                    <a:pt x="78" y="88"/>
                  </a:lnTo>
                  <a:lnTo>
                    <a:pt x="80" y="88"/>
                  </a:lnTo>
                  <a:lnTo>
                    <a:pt x="80" y="91"/>
                  </a:lnTo>
                  <a:lnTo>
                    <a:pt x="75" y="88"/>
                  </a:lnTo>
                  <a:lnTo>
                    <a:pt x="73" y="86"/>
                  </a:lnTo>
                  <a:lnTo>
                    <a:pt x="65" y="81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3" name="Freeform 65"/>
            <p:cNvSpPr>
              <a:spLocks noEditPoints="1"/>
            </p:cNvSpPr>
            <p:nvPr/>
          </p:nvSpPr>
          <p:spPr bwMode="auto">
            <a:xfrm>
              <a:off x="3192463" y="4576763"/>
              <a:ext cx="790575" cy="835025"/>
            </a:xfrm>
            <a:custGeom>
              <a:avLst/>
              <a:gdLst>
                <a:gd name="T0" fmla="*/ 2147483647 w 622"/>
                <a:gd name="T1" fmla="*/ 2147483647 h 656"/>
                <a:gd name="T2" fmla="*/ 2147483647 w 622"/>
                <a:gd name="T3" fmla="*/ 2147483647 h 656"/>
                <a:gd name="T4" fmla="*/ 2147483647 w 622"/>
                <a:gd name="T5" fmla="*/ 2147483647 h 656"/>
                <a:gd name="T6" fmla="*/ 2147483647 w 622"/>
                <a:gd name="T7" fmla="*/ 2147483647 h 656"/>
                <a:gd name="T8" fmla="*/ 2147483647 w 622"/>
                <a:gd name="T9" fmla="*/ 2147483647 h 656"/>
                <a:gd name="T10" fmla="*/ 2147483647 w 622"/>
                <a:gd name="T11" fmla="*/ 2147483647 h 656"/>
                <a:gd name="T12" fmla="*/ 2147483647 w 622"/>
                <a:gd name="T13" fmla="*/ 2147483647 h 656"/>
                <a:gd name="T14" fmla="*/ 2147483647 w 622"/>
                <a:gd name="T15" fmla="*/ 2147483647 h 656"/>
                <a:gd name="T16" fmla="*/ 2147483647 w 622"/>
                <a:gd name="T17" fmla="*/ 2147483647 h 656"/>
                <a:gd name="T18" fmla="*/ 2147483647 w 622"/>
                <a:gd name="T19" fmla="*/ 2147483647 h 656"/>
                <a:gd name="T20" fmla="*/ 2147483647 w 622"/>
                <a:gd name="T21" fmla="*/ 2147483647 h 656"/>
                <a:gd name="T22" fmla="*/ 2147483647 w 622"/>
                <a:gd name="T23" fmla="*/ 2147483647 h 656"/>
                <a:gd name="T24" fmla="*/ 2147483647 w 622"/>
                <a:gd name="T25" fmla="*/ 2147483647 h 656"/>
                <a:gd name="T26" fmla="*/ 2147483647 w 622"/>
                <a:gd name="T27" fmla="*/ 2147483647 h 656"/>
                <a:gd name="T28" fmla="*/ 2147483647 w 622"/>
                <a:gd name="T29" fmla="*/ 2147483647 h 656"/>
                <a:gd name="T30" fmla="*/ 2147483647 w 622"/>
                <a:gd name="T31" fmla="*/ 2147483647 h 656"/>
                <a:gd name="T32" fmla="*/ 2147483647 w 622"/>
                <a:gd name="T33" fmla="*/ 2147483647 h 656"/>
                <a:gd name="T34" fmla="*/ 2147483647 w 622"/>
                <a:gd name="T35" fmla="*/ 2147483647 h 656"/>
                <a:gd name="T36" fmla="*/ 2147483647 w 622"/>
                <a:gd name="T37" fmla="*/ 2147483647 h 656"/>
                <a:gd name="T38" fmla="*/ 2147483647 w 622"/>
                <a:gd name="T39" fmla="*/ 2147483647 h 656"/>
                <a:gd name="T40" fmla="*/ 2147483647 w 622"/>
                <a:gd name="T41" fmla="*/ 2147483647 h 656"/>
                <a:gd name="T42" fmla="*/ 2147483647 w 622"/>
                <a:gd name="T43" fmla="*/ 2147483647 h 656"/>
                <a:gd name="T44" fmla="*/ 2147483647 w 622"/>
                <a:gd name="T45" fmla="*/ 2147483647 h 656"/>
                <a:gd name="T46" fmla="*/ 2147483647 w 622"/>
                <a:gd name="T47" fmla="*/ 2147483647 h 656"/>
                <a:gd name="T48" fmla="*/ 2147483647 w 622"/>
                <a:gd name="T49" fmla="*/ 2147483647 h 656"/>
                <a:gd name="T50" fmla="*/ 2147483647 w 622"/>
                <a:gd name="T51" fmla="*/ 2147483647 h 656"/>
                <a:gd name="T52" fmla="*/ 2147483647 w 622"/>
                <a:gd name="T53" fmla="*/ 2147483647 h 656"/>
                <a:gd name="T54" fmla="*/ 2147483647 w 622"/>
                <a:gd name="T55" fmla="*/ 2147483647 h 656"/>
                <a:gd name="T56" fmla="*/ 2147483647 w 622"/>
                <a:gd name="T57" fmla="*/ 2147483647 h 656"/>
                <a:gd name="T58" fmla="*/ 2147483647 w 622"/>
                <a:gd name="T59" fmla="*/ 2147483647 h 656"/>
                <a:gd name="T60" fmla="*/ 2147483647 w 622"/>
                <a:gd name="T61" fmla="*/ 2147483647 h 656"/>
                <a:gd name="T62" fmla="*/ 2147483647 w 622"/>
                <a:gd name="T63" fmla="*/ 2147483647 h 656"/>
                <a:gd name="T64" fmla="*/ 2147483647 w 622"/>
                <a:gd name="T65" fmla="*/ 2147483647 h 656"/>
                <a:gd name="T66" fmla="*/ 2147483647 w 622"/>
                <a:gd name="T67" fmla="*/ 2147483647 h 656"/>
                <a:gd name="T68" fmla="*/ 2147483647 w 622"/>
                <a:gd name="T69" fmla="*/ 2147483647 h 656"/>
                <a:gd name="T70" fmla="*/ 2147483647 w 622"/>
                <a:gd name="T71" fmla="*/ 2147483647 h 656"/>
                <a:gd name="T72" fmla="*/ 2147483647 w 622"/>
                <a:gd name="T73" fmla="*/ 2147483647 h 656"/>
                <a:gd name="T74" fmla="*/ 2147483647 w 622"/>
                <a:gd name="T75" fmla="*/ 2147483647 h 656"/>
                <a:gd name="T76" fmla="*/ 2147483647 w 622"/>
                <a:gd name="T77" fmla="*/ 2147483647 h 656"/>
                <a:gd name="T78" fmla="*/ 2147483647 w 622"/>
                <a:gd name="T79" fmla="*/ 2147483647 h 656"/>
                <a:gd name="T80" fmla="*/ 2147483647 w 622"/>
                <a:gd name="T81" fmla="*/ 2147483647 h 656"/>
                <a:gd name="T82" fmla="*/ 2147483647 w 622"/>
                <a:gd name="T83" fmla="*/ 2147483647 h 656"/>
                <a:gd name="T84" fmla="*/ 2147483647 w 622"/>
                <a:gd name="T85" fmla="*/ 2147483647 h 656"/>
                <a:gd name="T86" fmla="*/ 2147483647 w 622"/>
                <a:gd name="T87" fmla="*/ 2147483647 h 656"/>
                <a:gd name="T88" fmla="*/ 2147483647 w 622"/>
                <a:gd name="T89" fmla="*/ 2147483647 h 656"/>
                <a:gd name="T90" fmla="*/ 2147483647 w 622"/>
                <a:gd name="T91" fmla="*/ 2147483647 h 656"/>
                <a:gd name="T92" fmla="*/ 2147483647 w 622"/>
                <a:gd name="T93" fmla="*/ 2147483647 h 656"/>
                <a:gd name="T94" fmla="*/ 2147483647 w 622"/>
                <a:gd name="T95" fmla="*/ 2147483647 h 656"/>
                <a:gd name="T96" fmla="*/ 2147483647 w 622"/>
                <a:gd name="T97" fmla="*/ 2147483647 h 656"/>
                <a:gd name="T98" fmla="*/ 2147483647 w 622"/>
                <a:gd name="T99" fmla="*/ 2147483647 h 656"/>
                <a:gd name="T100" fmla="*/ 2147483647 w 622"/>
                <a:gd name="T101" fmla="*/ 2147483647 h 656"/>
                <a:gd name="T102" fmla="*/ 2147483647 w 622"/>
                <a:gd name="T103" fmla="*/ 2147483647 h 656"/>
                <a:gd name="T104" fmla="*/ 2147483647 w 622"/>
                <a:gd name="T105" fmla="*/ 2147483647 h 656"/>
                <a:gd name="T106" fmla="*/ 2147483647 w 622"/>
                <a:gd name="T107" fmla="*/ 2147483647 h 656"/>
                <a:gd name="T108" fmla="*/ 2147483647 w 622"/>
                <a:gd name="T109" fmla="*/ 2147483647 h 656"/>
                <a:gd name="T110" fmla="*/ 2147483647 w 622"/>
                <a:gd name="T111" fmla="*/ 2147483647 h 656"/>
                <a:gd name="T112" fmla="*/ 2147483647 w 622"/>
                <a:gd name="T113" fmla="*/ 2147483647 h 656"/>
                <a:gd name="T114" fmla="*/ 2147483647 w 622"/>
                <a:gd name="T115" fmla="*/ 2147483647 h 656"/>
                <a:gd name="T116" fmla="*/ 2147483647 w 622"/>
                <a:gd name="T117" fmla="*/ 2147483647 h 65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622"/>
                <a:gd name="T178" fmla="*/ 0 h 656"/>
                <a:gd name="T179" fmla="*/ 622 w 622"/>
                <a:gd name="T180" fmla="*/ 656 h 65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622" h="656">
                  <a:moveTo>
                    <a:pt x="306" y="507"/>
                  </a:moveTo>
                  <a:lnTo>
                    <a:pt x="306" y="502"/>
                  </a:lnTo>
                  <a:lnTo>
                    <a:pt x="306" y="497"/>
                  </a:lnTo>
                  <a:lnTo>
                    <a:pt x="309" y="490"/>
                  </a:lnTo>
                  <a:lnTo>
                    <a:pt x="311" y="484"/>
                  </a:lnTo>
                  <a:lnTo>
                    <a:pt x="314" y="477"/>
                  </a:lnTo>
                  <a:lnTo>
                    <a:pt x="309" y="474"/>
                  </a:lnTo>
                  <a:lnTo>
                    <a:pt x="309" y="472"/>
                  </a:lnTo>
                  <a:lnTo>
                    <a:pt x="299" y="477"/>
                  </a:lnTo>
                  <a:lnTo>
                    <a:pt x="296" y="477"/>
                  </a:lnTo>
                  <a:lnTo>
                    <a:pt x="296" y="472"/>
                  </a:lnTo>
                  <a:lnTo>
                    <a:pt x="291" y="452"/>
                  </a:lnTo>
                  <a:lnTo>
                    <a:pt x="291" y="449"/>
                  </a:lnTo>
                  <a:lnTo>
                    <a:pt x="286" y="447"/>
                  </a:lnTo>
                  <a:lnTo>
                    <a:pt x="279" y="444"/>
                  </a:lnTo>
                  <a:lnTo>
                    <a:pt x="273" y="447"/>
                  </a:lnTo>
                  <a:lnTo>
                    <a:pt x="271" y="447"/>
                  </a:lnTo>
                  <a:lnTo>
                    <a:pt x="266" y="444"/>
                  </a:lnTo>
                  <a:lnTo>
                    <a:pt x="258" y="444"/>
                  </a:lnTo>
                  <a:lnTo>
                    <a:pt x="256" y="444"/>
                  </a:lnTo>
                  <a:lnTo>
                    <a:pt x="256" y="439"/>
                  </a:lnTo>
                  <a:lnTo>
                    <a:pt x="256" y="431"/>
                  </a:lnTo>
                  <a:lnTo>
                    <a:pt x="258" y="426"/>
                  </a:lnTo>
                  <a:lnTo>
                    <a:pt x="258" y="419"/>
                  </a:lnTo>
                  <a:lnTo>
                    <a:pt x="253" y="411"/>
                  </a:lnTo>
                  <a:lnTo>
                    <a:pt x="253" y="406"/>
                  </a:lnTo>
                  <a:lnTo>
                    <a:pt x="251" y="404"/>
                  </a:lnTo>
                  <a:lnTo>
                    <a:pt x="253" y="399"/>
                  </a:lnTo>
                  <a:lnTo>
                    <a:pt x="256" y="394"/>
                  </a:lnTo>
                  <a:lnTo>
                    <a:pt x="258" y="386"/>
                  </a:lnTo>
                  <a:lnTo>
                    <a:pt x="261" y="378"/>
                  </a:lnTo>
                  <a:lnTo>
                    <a:pt x="258" y="373"/>
                  </a:lnTo>
                  <a:lnTo>
                    <a:pt x="258" y="368"/>
                  </a:lnTo>
                  <a:lnTo>
                    <a:pt x="256" y="363"/>
                  </a:lnTo>
                  <a:lnTo>
                    <a:pt x="251" y="361"/>
                  </a:lnTo>
                  <a:lnTo>
                    <a:pt x="246" y="358"/>
                  </a:lnTo>
                  <a:lnTo>
                    <a:pt x="246" y="356"/>
                  </a:lnTo>
                  <a:lnTo>
                    <a:pt x="248" y="348"/>
                  </a:lnTo>
                  <a:lnTo>
                    <a:pt x="248" y="346"/>
                  </a:lnTo>
                  <a:lnTo>
                    <a:pt x="243" y="346"/>
                  </a:lnTo>
                  <a:lnTo>
                    <a:pt x="230" y="346"/>
                  </a:lnTo>
                  <a:lnTo>
                    <a:pt x="228" y="346"/>
                  </a:lnTo>
                  <a:lnTo>
                    <a:pt x="220" y="346"/>
                  </a:lnTo>
                  <a:lnTo>
                    <a:pt x="218" y="338"/>
                  </a:lnTo>
                  <a:lnTo>
                    <a:pt x="218" y="323"/>
                  </a:lnTo>
                  <a:lnTo>
                    <a:pt x="218" y="318"/>
                  </a:lnTo>
                  <a:lnTo>
                    <a:pt x="215" y="310"/>
                  </a:lnTo>
                  <a:lnTo>
                    <a:pt x="215" y="305"/>
                  </a:lnTo>
                  <a:lnTo>
                    <a:pt x="213" y="303"/>
                  </a:lnTo>
                  <a:lnTo>
                    <a:pt x="208" y="300"/>
                  </a:lnTo>
                  <a:lnTo>
                    <a:pt x="203" y="300"/>
                  </a:lnTo>
                  <a:lnTo>
                    <a:pt x="195" y="300"/>
                  </a:lnTo>
                  <a:lnTo>
                    <a:pt x="193" y="300"/>
                  </a:lnTo>
                  <a:lnTo>
                    <a:pt x="190" y="298"/>
                  </a:lnTo>
                  <a:lnTo>
                    <a:pt x="188" y="293"/>
                  </a:lnTo>
                  <a:lnTo>
                    <a:pt x="180" y="293"/>
                  </a:lnTo>
                  <a:lnTo>
                    <a:pt x="180" y="290"/>
                  </a:lnTo>
                  <a:lnTo>
                    <a:pt x="172" y="288"/>
                  </a:lnTo>
                  <a:lnTo>
                    <a:pt x="170" y="285"/>
                  </a:lnTo>
                  <a:lnTo>
                    <a:pt x="165" y="283"/>
                  </a:lnTo>
                  <a:lnTo>
                    <a:pt x="162" y="283"/>
                  </a:lnTo>
                  <a:lnTo>
                    <a:pt x="155" y="283"/>
                  </a:lnTo>
                  <a:lnTo>
                    <a:pt x="152" y="283"/>
                  </a:lnTo>
                  <a:lnTo>
                    <a:pt x="145" y="275"/>
                  </a:lnTo>
                  <a:lnTo>
                    <a:pt x="139" y="267"/>
                  </a:lnTo>
                  <a:lnTo>
                    <a:pt x="137" y="265"/>
                  </a:lnTo>
                  <a:lnTo>
                    <a:pt x="137" y="260"/>
                  </a:lnTo>
                  <a:lnTo>
                    <a:pt x="137" y="255"/>
                  </a:lnTo>
                  <a:lnTo>
                    <a:pt x="137" y="250"/>
                  </a:lnTo>
                  <a:lnTo>
                    <a:pt x="137" y="245"/>
                  </a:lnTo>
                  <a:lnTo>
                    <a:pt x="137" y="240"/>
                  </a:lnTo>
                  <a:lnTo>
                    <a:pt x="127" y="240"/>
                  </a:lnTo>
                  <a:lnTo>
                    <a:pt x="122" y="240"/>
                  </a:lnTo>
                  <a:lnTo>
                    <a:pt x="119" y="240"/>
                  </a:lnTo>
                  <a:lnTo>
                    <a:pt x="112" y="245"/>
                  </a:lnTo>
                  <a:lnTo>
                    <a:pt x="102" y="252"/>
                  </a:lnTo>
                  <a:lnTo>
                    <a:pt x="99" y="255"/>
                  </a:lnTo>
                  <a:lnTo>
                    <a:pt x="94" y="255"/>
                  </a:lnTo>
                  <a:lnTo>
                    <a:pt x="91" y="255"/>
                  </a:lnTo>
                  <a:lnTo>
                    <a:pt x="86" y="260"/>
                  </a:lnTo>
                  <a:lnTo>
                    <a:pt x="84" y="260"/>
                  </a:lnTo>
                  <a:lnTo>
                    <a:pt x="76" y="257"/>
                  </a:lnTo>
                  <a:lnTo>
                    <a:pt x="69" y="257"/>
                  </a:lnTo>
                  <a:lnTo>
                    <a:pt x="66" y="257"/>
                  </a:lnTo>
                  <a:lnTo>
                    <a:pt x="61" y="260"/>
                  </a:lnTo>
                  <a:lnTo>
                    <a:pt x="59" y="260"/>
                  </a:lnTo>
                  <a:lnTo>
                    <a:pt x="56" y="260"/>
                  </a:lnTo>
                  <a:lnTo>
                    <a:pt x="54" y="257"/>
                  </a:lnTo>
                  <a:lnTo>
                    <a:pt x="51" y="255"/>
                  </a:lnTo>
                  <a:lnTo>
                    <a:pt x="54" y="245"/>
                  </a:lnTo>
                  <a:lnTo>
                    <a:pt x="54" y="235"/>
                  </a:lnTo>
                  <a:lnTo>
                    <a:pt x="51" y="235"/>
                  </a:lnTo>
                  <a:lnTo>
                    <a:pt x="46" y="240"/>
                  </a:lnTo>
                  <a:lnTo>
                    <a:pt x="41" y="242"/>
                  </a:lnTo>
                  <a:lnTo>
                    <a:pt x="28" y="242"/>
                  </a:lnTo>
                  <a:lnTo>
                    <a:pt x="28" y="237"/>
                  </a:lnTo>
                  <a:lnTo>
                    <a:pt x="26" y="235"/>
                  </a:lnTo>
                  <a:lnTo>
                    <a:pt x="23" y="235"/>
                  </a:lnTo>
                  <a:lnTo>
                    <a:pt x="21" y="232"/>
                  </a:lnTo>
                  <a:lnTo>
                    <a:pt x="13" y="232"/>
                  </a:lnTo>
                  <a:lnTo>
                    <a:pt x="13" y="230"/>
                  </a:lnTo>
                  <a:lnTo>
                    <a:pt x="16" y="227"/>
                  </a:lnTo>
                  <a:lnTo>
                    <a:pt x="16" y="224"/>
                  </a:lnTo>
                  <a:lnTo>
                    <a:pt x="6" y="209"/>
                  </a:lnTo>
                  <a:lnTo>
                    <a:pt x="0" y="204"/>
                  </a:lnTo>
                  <a:lnTo>
                    <a:pt x="0" y="199"/>
                  </a:lnTo>
                  <a:lnTo>
                    <a:pt x="3" y="194"/>
                  </a:lnTo>
                  <a:lnTo>
                    <a:pt x="6" y="192"/>
                  </a:lnTo>
                  <a:lnTo>
                    <a:pt x="8" y="189"/>
                  </a:lnTo>
                  <a:lnTo>
                    <a:pt x="13" y="187"/>
                  </a:lnTo>
                  <a:lnTo>
                    <a:pt x="13" y="184"/>
                  </a:lnTo>
                  <a:lnTo>
                    <a:pt x="11" y="179"/>
                  </a:lnTo>
                  <a:lnTo>
                    <a:pt x="13" y="174"/>
                  </a:lnTo>
                  <a:lnTo>
                    <a:pt x="18" y="164"/>
                  </a:lnTo>
                  <a:lnTo>
                    <a:pt x="21" y="164"/>
                  </a:lnTo>
                  <a:lnTo>
                    <a:pt x="26" y="159"/>
                  </a:lnTo>
                  <a:lnTo>
                    <a:pt x="38" y="154"/>
                  </a:lnTo>
                  <a:lnTo>
                    <a:pt x="43" y="154"/>
                  </a:lnTo>
                  <a:lnTo>
                    <a:pt x="46" y="154"/>
                  </a:lnTo>
                  <a:lnTo>
                    <a:pt x="51" y="151"/>
                  </a:lnTo>
                  <a:lnTo>
                    <a:pt x="54" y="151"/>
                  </a:lnTo>
                  <a:lnTo>
                    <a:pt x="56" y="151"/>
                  </a:lnTo>
                  <a:lnTo>
                    <a:pt x="64" y="151"/>
                  </a:lnTo>
                  <a:lnTo>
                    <a:pt x="66" y="151"/>
                  </a:lnTo>
                  <a:lnTo>
                    <a:pt x="64" y="149"/>
                  </a:lnTo>
                  <a:lnTo>
                    <a:pt x="64" y="146"/>
                  </a:lnTo>
                  <a:lnTo>
                    <a:pt x="66" y="144"/>
                  </a:lnTo>
                  <a:lnTo>
                    <a:pt x="71" y="113"/>
                  </a:lnTo>
                  <a:lnTo>
                    <a:pt x="74" y="103"/>
                  </a:lnTo>
                  <a:lnTo>
                    <a:pt x="74" y="101"/>
                  </a:lnTo>
                  <a:lnTo>
                    <a:pt x="69" y="98"/>
                  </a:lnTo>
                  <a:lnTo>
                    <a:pt x="69" y="91"/>
                  </a:lnTo>
                  <a:lnTo>
                    <a:pt x="64" y="88"/>
                  </a:lnTo>
                  <a:lnTo>
                    <a:pt x="61" y="86"/>
                  </a:lnTo>
                  <a:lnTo>
                    <a:pt x="61" y="83"/>
                  </a:lnTo>
                  <a:lnTo>
                    <a:pt x="61" y="76"/>
                  </a:lnTo>
                  <a:lnTo>
                    <a:pt x="64" y="73"/>
                  </a:lnTo>
                  <a:lnTo>
                    <a:pt x="66" y="73"/>
                  </a:lnTo>
                  <a:lnTo>
                    <a:pt x="71" y="73"/>
                  </a:lnTo>
                  <a:lnTo>
                    <a:pt x="74" y="73"/>
                  </a:lnTo>
                  <a:lnTo>
                    <a:pt x="76" y="73"/>
                  </a:lnTo>
                  <a:lnTo>
                    <a:pt x="76" y="70"/>
                  </a:lnTo>
                  <a:lnTo>
                    <a:pt x="74" y="68"/>
                  </a:lnTo>
                  <a:lnTo>
                    <a:pt x="66" y="65"/>
                  </a:lnTo>
                  <a:lnTo>
                    <a:pt x="66" y="58"/>
                  </a:lnTo>
                  <a:lnTo>
                    <a:pt x="66" y="55"/>
                  </a:lnTo>
                  <a:lnTo>
                    <a:pt x="71" y="55"/>
                  </a:lnTo>
                  <a:lnTo>
                    <a:pt x="91" y="58"/>
                  </a:lnTo>
                  <a:lnTo>
                    <a:pt x="94" y="55"/>
                  </a:lnTo>
                  <a:lnTo>
                    <a:pt x="97" y="55"/>
                  </a:lnTo>
                  <a:lnTo>
                    <a:pt x="104" y="50"/>
                  </a:lnTo>
                  <a:lnTo>
                    <a:pt x="107" y="50"/>
                  </a:lnTo>
                  <a:lnTo>
                    <a:pt x="109" y="50"/>
                  </a:lnTo>
                  <a:lnTo>
                    <a:pt x="109" y="53"/>
                  </a:lnTo>
                  <a:lnTo>
                    <a:pt x="109" y="60"/>
                  </a:lnTo>
                  <a:lnTo>
                    <a:pt x="112" y="63"/>
                  </a:lnTo>
                  <a:lnTo>
                    <a:pt x="112" y="65"/>
                  </a:lnTo>
                  <a:lnTo>
                    <a:pt x="114" y="65"/>
                  </a:lnTo>
                  <a:lnTo>
                    <a:pt x="119" y="70"/>
                  </a:lnTo>
                  <a:lnTo>
                    <a:pt x="124" y="73"/>
                  </a:lnTo>
                  <a:lnTo>
                    <a:pt x="127" y="70"/>
                  </a:lnTo>
                  <a:lnTo>
                    <a:pt x="132" y="65"/>
                  </a:lnTo>
                  <a:lnTo>
                    <a:pt x="132" y="68"/>
                  </a:lnTo>
                  <a:lnTo>
                    <a:pt x="134" y="73"/>
                  </a:lnTo>
                  <a:lnTo>
                    <a:pt x="137" y="73"/>
                  </a:lnTo>
                  <a:lnTo>
                    <a:pt x="139" y="68"/>
                  </a:lnTo>
                  <a:lnTo>
                    <a:pt x="147" y="63"/>
                  </a:lnTo>
                  <a:lnTo>
                    <a:pt x="150" y="60"/>
                  </a:lnTo>
                  <a:lnTo>
                    <a:pt x="155" y="60"/>
                  </a:lnTo>
                  <a:lnTo>
                    <a:pt x="157" y="58"/>
                  </a:lnTo>
                  <a:lnTo>
                    <a:pt x="157" y="53"/>
                  </a:lnTo>
                  <a:lnTo>
                    <a:pt x="160" y="53"/>
                  </a:lnTo>
                  <a:lnTo>
                    <a:pt x="165" y="50"/>
                  </a:lnTo>
                  <a:lnTo>
                    <a:pt x="167" y="50"/>
                  </a:lnTo>
                  <a:lnTo>
                    <a:pt x="170" y="48"/>
                  </a:lnTo>
                  <a:lnTo>
                    <a:pt x="170" y="45"/>
                  </a:lnTo>
                  <a:lnTo>
                    <a:pt x="165" y="45"/>
                  </a:lnTo>
                  <a:lnTo>
                    <a:pt x="160" y="45"/>
                  </a:lnTo>
                  <a:lnTo>
                    <a:pt x="157" y="43"/>
                  </a:lnTo>
                  <a:lnTo>
                    <a:pt x="157" y="38"/>
                  </a:lnTo>
                  <a:lnTo>
                    <a:pt x="155" y="28"/>
                  </a:lnTo>
                  <a:lnTo>
                    <a:pt x="152" y="23"/>
                  </a:lnTo>
                  <a:lnTo>
                    <a:pt x="147" y="17"/>
                  </a:lnTo>
                  <a:lnTo>
                    <a:pt x="150" y="17"/>
                  </a:lnTo>
                  <a:lnTo>
                    <a:pt x="152" y="17"/>
                  </a:lnTo>
                  <a:lnTo>
                    <a:pt x="157" y="20"/>
                  </a:lnTo>
                  <a:lnTo>
                    <a:pt x="160" y="20"/>
                  </a:lnTo>
                  <a:lnTo>
                    <a:pt x="170" y="20"/>
                  </a:lnTo>
                  <a:lnTo>
                    <a:pt x="172" y="23"/>
                  </a:lnTo>
                  <a:lnTo>
                    <a:pt x="175" y="28"/>
                  </a:lnTo>
                  <a:lnTo>
                    <a:pt x="177" y="25"/>
                  </a:lnTo>
                  <a:lnTo>
                    <a:pt x="180" y="17"/>
                  </a:lnTo>
                  <a:lnTo>
                    <a:pt x="182" y="17"/>
                  </a:lnTo>
                  <a:lnTo>
                    <a:pt x="185" y="17"/>
                  </a:lnTo>
                  <a:lnTo>
                    <a:pt x="190" y="17"/>
                  </a:lnTo>
                  <a:lnTo>
                    <a:pt x="195" y="15"/>
                  </a:lnTo>
                  <a:lnTo>
                    <a:pt x="208" y="10"/>
                  </a:lnTo>
                  <a:lnTo>
                    <a:pt x="213" y="5"/>
                  </a:lnTo>
                  <a:lnTo>
                    <a:pt x="213" y="2"/>
                  </a:lnTo>
                  <a:lnTo>
                    <a:pt x="215" y="0"/>
                  </a:lnTo>
                  <a:lnTo>
                    <a:pt x="218" y="0"/>
                  </a:lnTo>
                  <a:lnTo>
                    <a:pt x="220" y="0"/>
                  </a:lnTo>
                  <a:lnTo>
                    <a:pt x="223" y="2"/>
                  </a:lnTo>
                  <a:lnTo>
                    <a:pt x="220" y="12"/>
                  </a:lnTo>
                  <a:lnTo>
                    <a:pt x="223" y="12"/>
                  </a:lnTo>
                  <a:lnTo>
                    <a:pt x="225" y="12"/>
                  </a:lnTo>
                  <a:lnTo>
                    <a:pt x="228" y="20"/>
                  </a:lnTo>
                  <a:lnTo>
                    <a:pt x="228" y="23"/>
                  </a:lnTo>
                  <a:lnTo>
                    <a:pt x="223" y="33"/>
                  </a:lnTo>
                  <a:lnTo>
                    <a:pt x="223" y="38"/>
                  </a:lnTo>
                  <a:lnTo>
                    <a:pt x="223" y="43"/>
                  </a:lnTo>
                  <a:lnTo>
                    <a:pt x="225" y="45"/>
                  </a:lnTo>
                  <a:lnTo>
                    <a:pt x="225" y="48"/>
                  </a:lnTo>
                  <a:lnTo>
                    <a:pt x="225" y="50"/>
                  </a:lnTo>
                  <a:lnTo>
                    <a:pt x="225" y="53"/>
                  </a:lnTo>
                  <a:lnTo>
                    <a:pt x="228" y="55"/>
                  </a:lnTo>
                  <a:lnTo>
                    <a:pt x="236" y="60"/>
                  </a:lnTo>
                  <a:lnTo>
                    <a:pt x="241" y="63"/>
                  </a:lnTo>
                  <a:lnTo>
                    <a:pt x="246" y="63"/>
                  </a:lnTo>
                  <a:lnTo>
                    <a:pt x="248" y="60"/>
                  </a:lnTo>
                  <a:lnTo>
                    <a:pt x="253" y="58"/>
                  </a:lnTo>
                  <a:lnTo>
                    <a:pt x="261" y="55"/>
                  </a:lnTo>
                  <a:lnTo>
                    <a:pt x="266" y="53"/>
                  </a:lnTo>
                  <a:lnTo>
                    <a:pt x="273" y="53"/>
                  </a:lnTo>
                  <a:lnTo>
                    <a:pt x="276" y="53"/>
                  </a:lnTo>
                  <a:lnTo>
                    <a:pt x="284" y="55"/>
                  </a:lnTo>
                  <a:lnTo>
                    <a:pt x="289" y="55"/>
                  </a:lnTo>
                  <a:lnTo>
                    <a:pt x="284" y="48"/>
                  </a:lnTo>
                  <a:lnTo>
                    <a:pt x="286" y="45"/>
                  </a:lnTo>
                  <a:lnTo>
                    <a:pt x="291" y="45"/>
                  </a:lnTo>
                  <a:lnTo>
                    <a:pt x="294" y="45"/>
                  </a:lnTo>
                  <a:lnTo>
                    <a:pt x="296" y="45"/>
                  </a:lnTo>
                  <a:lnTo>
                    <a:pt x="301" y="43"/>
                  </a:lnTo>
                  <a:lnTo>
                    <a:pt x="304" y="43"/>
                  </a:lnTo>
                  <a:lnTo>
                    <a:pt x="311" y="45"/>
                  </a:lnTo>
                  <a:lnTo>
                    <a:pt x="316" y="50"/>
                  </a:lnTo>
                  <a:lnTo>
                    <a:pt x="324" y="45"/>
                  </a:lnTo>
                  <a:lnTo>
                    <a:pt x="332" y="48"/>
                  </a:lnTo>
                  <a:lnTo>
                    <a:pt x="334" y="48"/>
                  </a:lnTo>
                  <a:lnTo>
                    <a:pt x="337" y="48"/>
                  </a:lnTo>
                  <a:lnTo>
                    <a:pt x="342" y="43"/>
                  </a:lnTo>
                  <a:lnTo>
                    <a:pt x="344" y="35"/>
                  </a:lnTo>
                  <a:lnTo>
                    <a:pt x="347" y="30"/>
                  </a:lnTo>
                  <a:lnTo>
                    <a:pt x="354" y="17"/>
                  </a:lnTo>
                  <a:lnTo>
                    <a:pt x="354" y="15"/>
                  </a:lnTo>
                  <a:lnTo>
                    <a:pt x="357" y="12"/>
                  </a:lnTo>
                  <a:lnTo>
                    <a:pt x="359" y="15"/>
                  </a:lnTo>
                  <a:lnTo>
                    <a:pt x="362" y="17"/>
                  </a:lnTo>
                  <a:lnTo>
                    <a:pt x="362" y="23"/>
                  </a:lnTo>
                  <a:lnTo>
                    <a:pt x="364" y="33"/>
                  </a:lnTo>
                  <a:lnTo>
                    <a:pt x="367" y="38"/>
                  </a:lnTo>
                  <a:lnTo>
                    <a:pt x="369" y="48"/>
                  </a:lnTo>
                  <a:lnTo>
                    <a:pt x="372" y="50"/>
                  </a:lnTo>
                  <a:lnTo>
                    <a:pt x="375" y="53"/>
                  </a:lnTo>
                  <a:lnTo>
                    <a:pt x="382" y="55"/>
                  </a:lnTo>
                  <a:lnTo>
                    <a:pt x="382" y="58"/>
                  </a:lnTo>
                  <a:lnTo>
                    <a:pt x="382" y="60"/>
                  </a:lnTo>
                  <a:lnTo>
                    <a:pt x="382" y="63"/>
                  </a:lnTo>
                  <a:lnTo>
                    <a:pt x="380" y="65"/>
                  </a:lnTo>
                  <a:lnTo>
                    <a:pt x="372" y="76"/>
                  </a:lnTo>
                  <a:lnTo>
                    <a:pt x="369" y="78"/>
                  </a:lnTo>
                  <a:lnTo>
                    <a:pt x="367" y="81"/>
                  </a:lnTo>
                  <a:lnTo>
                    <a:pt x="364" y="83"/>
                  </a:lnTo>
                  <a:lnTo>
                    <a:pt x="362" y="83"/>
                  </a:lnTo>
                  <a:lnTo>
                    <a:pt x="357" y="88"/>
                  </a:lnTo>
                  <a:lnTo>
                    <a:pt x="352" y="96"/>
                  </a:lnTo>
                  <a:lnTo>
                    <a:pt x="349" y="103"/>
                  </a:lnTo>
                  <a:lnTo>
                    <a:pt x="347" y="106"/>
                  </a:lnTo>
                  <a:lnTo>
                    <a:pt x="349" y="108"/>
                  </a:lnTo>
                  <a:lnTo>
                    <a:pt x="352" y="106"/>
                  </a:lnTo>
                  <a:lnTo>
                    <a:pt x="354" y="106"/>
                  </a:lnTo>
                  <a:lnTo>
                    <a:pt x="364" y="101"/>
                  </a:lnTo>
                  <a:lnTo>
                    <a:pt x="367" y="106"/>
                  </a:lnTo>
                  <a:lnTo>
                    <a:pt x="369" y="111"/>
                  </a:lnTo>
                  <a:lnTo>
                    <a:pt x="372" y="113"/>
                  </a:lnTo>
                  <a:lnTo>
                    <a:pt x="375" y="113"/>
                  </a:lnTo>
                  <a:lnTo>
                    <a:pt x="382" y="113"/>
                  </a:lnTo>
                  <a:lnTo>
                    <a:pt x="387" y="113"/>
                  </a:lnTo>
                  <a:lnTo>
                    <a:pt x="392" y="111"/>
                  </a:lnTo>
                  <a:lnTo>
                    <a:pt x="390" y="116"/>
                  </a:lnTo>
                  <a:lnTo>
                    <a:pt x="390" y="118"/>
                  </a:lnTo>
                  <a:lnTo>
                    <a:pt x="392" y="116"/>
                  </a:lnTo>
                  <a:lnTo>
                    <a:pt x="402" y="108"/>
                  </a:lnTo>
                  <a:lnTo>
                    <a:pt x="405" y="108"/>
                  </a:lnTo>
                  <a:lnTo>
                    <a:pt x="405" y="106"/>
                  </a:lnTo>
                  <a:lnTo>
                    <a:pt x="410" y="98"/>
                  </a:lnTo>
                  <a:lnTo>
                    <a:pt x="412" y="96"/>
                  </a:lnTo>
                  <a:lnTo>
                    <a:pt x="412" y="93"/>
                  </a:lnTo>
                  <a:lnTo>
                    <a:pt x="420" y="93"/>
                  </a:lnTo>
                  <a:lnTo>
                    <a:pt x="423" y="93"/>
                  </a:lnTo>
                  <a:lnTo>
                    <a:pt x="425" y="93"/>
                  </a:lnTo>
                  <a:lnTo>
                    <a:pt x="430" y="96"/>
                  </a:lnTo>
                  <a:lnTo>
                    <a:pt x="435" y="98"/>
                  </a:lnTo>
                  <a:lnTo>
                    <a:pt x="443" y="101"/>
                  </a:lnTo>
                  <a:lnTo>
                    <a:pt x="450" y="103"/>
                  </a:lnTo>
                  <a:lnTo>
                    <a:pt x="453" y="106"/>
                  </a:lnTo>
                  <a:lnTo>
                    <a:pt x="453" y="111"/>
                  </a:lnTo>
                  <a:lnTo>
                    <a:pt x="455" y="111"/>
                  </a:lnTo>
                  <a:lnTo>
                    <a:pt x="458" y="108"/>
                  </a:lnTo>
                  <a:lnTo>
                    <a:pt x="460" y="108"/>
                  </a:lnTo>
                  <a:lnTo>
                    <a:pt x="463" y="111"/>
                  </a:lnTo>
                  <a:lnTo>
                    <a:pt x="468" y="116"/>
                  </a:lnTo>
                  <a:lnTo>
                    <a:pt x="468" y="118"/>
                  </a:lnTo>
                  <a:lnTo>
                    <a:pt x="468" y="121"/>
                  </a:lnTo>
                  <a:lnTo>
                    <a:pt x="466" y="123"/>
                  </a:lnTo>
                  <a:lnTo>
                    <a:pt x="466" y="126"/>
                  </a:lnTo>
                  <a:lnTo>
                    <a:pt x="466" y="129"/>
                  </a:lnTo>
                  <a:lnTo>
                    <a:pt x="466" y="131"/>
                  </a:lnTo>
                  <a:lnTo>
                    <a:pt x="473" y="126"/>
                  </a:lnTo>
                  <a:lnTo>
                    <a:pt x="476" y="126"/>
                  </a:lnTo>
                  <a:lnTo>
                    <a:pt x="478" y="123"/>
                  </a:lnTo>
                  <a:lnTo>
                    <a:pt x="486" y="121"/>
                  </a:lnTo>
                  <a:lnTo>
                    <a:pt x="488" y="121"/>
                  </a:lnTo>
                  <a:lnTo>
                    <a:pt x="491" y="121"/>
                  </a:lnTo>
                  <a:lnTo>
                    <a:pt x="496" y="123"/>
                  </a:lnTo>
                  <a:lnTo>
                    <a:pt x="503" y="126"/>
                  </a:lnTo>
                  <a:lnTo>
                    <a:pt x="506" y="129"/>
                  </a:lnTo>
                  <a:lnTo>
                    <a:pt x="514" y="129"/>
                  </a:lnTo>
                  <a:lnTo>
                    <a:pt x="521" y="129"/>
                  </a:lnTo>
                  <a:lnTo>
                    <a:pt x="526" y="129"/>
                  </a:lnTo>
                  <a:lnTo>
                    <a:pt x="529" y="129"/>
                  </a:lnTo>
                  <a:lnTo>
                    <a:pt x="534" y="129"/>
                  </a:lnTo>
                  <a:lnTo>
                    <a:pt x="536" y="129"/>
                  </a:lnTo>
                  <a:lnTo>
                    <a:pt x="544" y="131"/>
                  </a:lnTo>
                  <a:lnTo>
                    <a:pt x="549" y="134"/>
                  </a:lnTo>
                  <a:lnTo>
                    <a:pt x="554" y="136"/>
                  </a:lnTo>
                  <a:lnTo>
                    <a:pt x="559" y="139"/>
                  </a:lnTo>
                  <a:lnTo>
                    <a:pt x="569" y="149"/>
                  </a:lnTo>
                  <a:lnTo>
                    <a:pt x="577" y="154"/>
                  </a:lnTo>
                  <a:lnTo>
                    <a:pt x="582" y="159"/>
                  </a:lnTo>
                  <a:lnTo>
                    <a:pt x="584" y="161"/>
                  </a:lnTo>
                  <a:lnTo>
                    <a:pt x="587" y="161"/>
                  </a:lnTo>
                  <a:lnTo>
                    <a:pt x="594" y="164"/>
                  </a:lnTo>
                  <a:lnTo>
                    <a:pt x="602" y="164"/>
                  </a:lnTo>
                  <a:lnTo>
                    <a:pt x="610" y="164"/>
                  </a:lnTo>
                  <a:lnTo>
                    <a:pt x="612" y="166"/>
                  </a:lnTo>
                  <a:lnTo>
                    <a:pt x="615" y="169"/>
                  </a:lnTo>
                  <a:lnTo>
                    <a:pt x="615" y="174"/>
                  </a:lnTo>
                  <a:lnTo>
                    <a:pt x="620" y="189"/>
                  </a:lnTo>
                  <a:lnTo>
                    <a:pt x="620" y="197"/>
                  </a:lnTo>
                  <a:lnTo>
                    <a:pt x="622" y="204"/>
                  </a:lnTo>
                  <a:lnTo>
                    <a:pt x="620" y="207"/>
                  </a:lnTo>
                  <a:lnTo>
                    <a:pt x="620" y="214"/>
                  </a:lnTo>
                  <a:lnTo>
                    <a:pt x="617" y="219"/>
                  </a:lnTo>
                  <a:lnTo>
                    <a:pt x="615" y="230"/>
                  </a:lnTo>
                  <a:lnTo>
                    <a:pt x="610" y="237"/>
                  </a:lnTo>
                  <a:lnTo>
                    <a:pt x="599" y="245"/>
                  </a:lnTo>
                  <a:lnTo>
                    <a:pt x="589" y="255"/>
                  </a:lnTo>
                  <a:lnTo>
                    <a:pt x="587" y="255"/>
                  </a:lnTo>
                  <a:lnTo>
                    <a:pt x="584" y="255"/>
                  </a:lnTo>
                  <a:lnTo>
                    <a:pt x="582" y="260"/>
                  </a:lnTo>
                  <a:lnTo>
                    <a:pt x="582" y="262"/>
                  </a:lnTo>
                  <a:lnTo>
                    <a:pt x="582" y="265"/>
                  </a:lnTo>
                  <a:lnTo>
                    <a:pt x="577" y="272"/>
                  </a:lnTo>
                  <a:lnTo>
                    <a:pt x="574" y="280"/>
                  </a:lnTo>
                  <a:lnTo>
                    <a:pt x="567" y="288"/>
                  </a:lnTo>
                  <a:lnTo>
                    <a:pt x="564" y="290"/>
                  </a:lnTo>
                  <a:lnTo>
                    <a:pt x="564" y="288"/>
                  </a:lnTo>
                  <a:lnTo>
                    <a:pt x="562" y="285"/>
                  </a:lnTo>
                  <a:lnTo>
                    <a:pt x="559" y="285"/>
                  </a:lnTo>
                  <a:lnTo>
                    <a:pt x="559" y="290"/>
                  </a:lnTo>
                  <a:lnTo>
                    <a:pt x="554" y="303"/>
                  </a:lnTo>
                  <a:lnTo>
                    <a:pt x="554" y="308"/>
                  </a:lnTo>
                  <a:lnTo>
                    <a:pt x="554" y="313"/>
                  </a:lnTo>
                  <a:lnTo>
                    <a:pt x="557" y="333"/>
                  </a:lnTo>
                  <a:lnTo>
                    <a:pt x="557" y="341"/>
                  </a:lnTo>
                  <a:lnTo>
                    <a:pt x="551" y="358"/>
                  </a:lnTo>
                  <a:lnTo>
                    <a:pt x="551" y="363"/>
                  </a:lnTo>
                  <a:lnTo>
                    <a:pt x="554" y="368"/>
                  </a:lnTo>
                  <a:lnTo>
                    <a:pt x="549" y="373"/>
                  </a:lnTo>
                  <a:lnTo>
                    <a:pt x="544" y="376"/>
                  </a:lnTo>
                  <a:lnTo>
                    <a:pt x="544" y="384"/>
                  </a:lnTo>
                  <a:lnTo>
                    <a:pt x="544" y="386"/>
                  </a:lnTo>
                  <a:lnTo>
                    <a:pt x="544" y="396"/>
                  </a:lnTo>
                  <a:lnTo>
                    <a:pt x="544" y="399"/>
                  </a:lnTo>
                  <a:lnTo>
                    <a:pt x="541" y="401"/>
                  </a:lnTo>
                  <a:lnTo>
                    <a:pt x="536" y="406"/>
                  </a:lnTo>
                  <a:lnTo>
                    <a:pt x="531" y="419"/>
                  </a:lnTo>
                  <a:lnTo>
                    <a:pt x="524" y="429"/>
                  </a:lnTo>
                  <a:lnTo>
                    <a:pt x="524" y="431"/>
                  </a:lnTo>
                  <a:lnTo>
                    <a:pt x="524" y="434"/>
                  </a:lnTo>
                  <a:lnTo>
                    <a:pt x="524" y="442"/>
                  </a:lnTo>
                  <a:lnTo>
                    <a:pt x="516" y="444"/>
                  </a:lnTo>
                  <a:lnTo>
                    <a:pt x="511" y="447"/>
                  </a:lnTo>
                  <a:lnTo>
                    <a:pt x="508" y="449"/>
                  </a:lnTo>
                  <a:lnTo>
                    <a:pt x="508" y="454"/>
                  </a:lnTo>
                  <a:lnTo>
                    <a:pt x="508" y="457"/>
                  </a:lnTo>
                  <a:lnTo>
                    <a:pt x="506" y="457"/>
                  </a:lnTo>
                  <a:lnTo>
                    <a:pt x="498" y="457"/>
                  </a:lnTo>
                  <a:lnTo>
                    <a:pt x="493" y="459"/>
                  </a:lnTo>
                  <a:lnTo>
                    <a:pt x="488" y="459"/>
                  </a:lnTo>
                  <a:lnTo>
                    <a:pt x="483" y="459"/>
                  </a:lnTo>
                  <a:lnTo>
                    <a:pt x="478" y="457"/>
                  </a:lnTo>
                  <a:lnTo>
                    <a:pt x="473" y="457"/>
                  </a:lnTo>
                  <a:lnTo>
                    <a:pt x="468" y="457"/>
                  </a:lnTo>
                  <a:lnTo>
                    <a:pt x="466" y="462"/>
                  </a:lnTo>
                  <a:lnTo>
                    <a:pt x="463" y="464"/>
                  </a:lnTo>
                  <a:lnTo>
                    <a:pt x="458" y="467"/>
                  </a:lnTo>
                  <a:lnTo>
                    <a:pt x="455" y="469"/>
                  </a:lnTo>
                  <a:lnTo>
                    <a:pt x="453" y="472"/>
                  </a:lnTo>
                  <a:lnTo>
                    <a:pt x="448" y="472"/>
                  </a:lnTo>
                  <a:lnTo>
                    <a:pt x="445" y="472"/>
                  </a:lnTo>
                  <a:lnTo>
                    <a:pt x="440" y="474"/>
                  </a:lnTo>
                  <a:lnTo>
                    <a:pt x="428" y="482"/>
                  </a:lnTo>
                  <a:lnTo>
                    <a:pt x="423" y="487"/>
                  </a:lnTo>
                  <a:lnTo>
                    <a:pt x="418" y="490"/>
                  </a:lnTo>
                  <a:lnTo>
                    <a:pt x="415" y="492"/>
                  </a:lnTo>
                  <a:lnTo>
                    <a:pt x="410" y="497"/>
                  </a:lnTo>
                  <a:lnTo>
                    <a:pt x="407" y="500"/>
                  </a:lnTo>
                  <a:lnTo>
                    <a:pt x="402" y="500"/>
                  </a:lnTo>
                  <a:lnTo>
                    <a:pt x="400" y="500"/>
                  </a:lnTo>
                  <a:lnTo>
                    <a:pt x="400" y="502"/>
                  </a:lnTo>
                  <a:lnTo>
                    <a:pt x="402" y="505"/>
                  </a:lnTo>
                  <a:lnTo>
                    <a:pt x="405" y="507"/>
                  </a:lnTo>
                  <a:lnTo>
                    <a:pt x="402" y="512"/>
                  </a:lnTo>
                  <a:lnTo>
                    <a:pt x="402" y="515"/>
                  </a:lnTo>
                  <a:lnTo>
                    <a:pt x="400" y="517"/>
                  </a:lnTo>
                  <a:lnTo>
                    <a:pt x="402" y="522"/>
                  </a:lnTo>
                  <a:lnTo>
                    <a:pt x="402" y="532"/>
                  </a:lnTo>
                  <a:lnTo>
                    <a:pt x="402" y="540"/>
                  </a:lnTo>
                  <a:lnTo>
                    <a:pt x="402" y="543"/>
                  </a:lnTo>
                  <a:lnTo>
                    <a:pt x="402" y="548"/>
                  </a:lnTo>
                  <a:lnTo>
                    <a:pt x="400" y="553"/>
                  </a:lnTo>
                  <a:lnTo>
                    <a:pt x="397" y="558"/>
                  </a:lnTo>
                  <a:lnTo>
                    <a:pt x="392" y="563"/>
                  </a:lnTo>
                  <a:lnTo>
                    <a:pt x="387" y="568"/>
                  </a:lnTo>
                  <a:lnTo>
                    <a:pt x="382" y="575"/>
                  </a:lnTo>
                  <a:lnTo>
                    <a:pt x="380" y="578"/>
                  </a:lnTo>
                  <a:lnTo>
                    <a:pt x="377" y="588"/>
                  </a:lnTo>
                  <a:lnTo>
                    <a:pt x="372" y="596"/>
                  </a:lnTo>
                  <a:lnTo>
                    <a:pt x="367" y="606"/>
                  </a:lnTo>
                  <a:lnTo>
                    <a:pt x="362" y="611"/>
                  </a:lnTo>
                  <a:lnTo>
                    <a:pt x="357" y="616"/>
                  </a:lnTo>
                  <a:lnTo>
                    <a:pt x="359" y="611"/>
                  </a:lnTo>
                  <a:lnTo>
                    <a:pt x="362" y="606"/>
                  </a:lnTo>
                  <a:lnTo>
                    <a:pt x="367" y="601"/>
                  </a:lnTo>
                  <a:lnTo>
                    <a:pt x="372" y="591"/>
                  </a:lnTo>
                  <a:lnTo>
                    <a:pt x="369" y="588"/>
                  </a:lnTo>
                  <a:lnTo>
                    <a:pt x="367" y="591"/>
                  </a:lnTo>
                  <a:lnTo>
                    <a:pt x="364" y="588"/>
                  </a:lnTo>
                  <a:lnTo>
                    <a:pt x="362" y="588"/>
                  </a:lnTo>
                  <a:lnTo>
                    <a:pt x="359" y="588"/>
                  </a:lnTo>
                  <a:lnTo>
                    <a:pt x="359" y="591"/>
                  </a:lnTo>
                  <a:lnTo>
                    <a:pt x="357" y="601"/>
                  </a:lnTo>
                  <a:lnTo>
                    <a:pt x="354" y="606"/>
                  </a:lnTo>
                  <a:lnTo>
                    <a:pt x="349" y="608"/>
                  </a:lnTo>
                  <a:lnTo>
                    <a:pt x="347" y="611"/>
                  </a:lnTo>
                  <a:lnTo>
                    <a:pt x="347" y="616"/>
                  </a:lnTo>
                  <a:lnTo>
                    <a:pt x="347" y="618"/>
                  </a:lnTo>
                  <a:lnTo>
                    <a:pt x="344" y="633"/>
                  </a:lnTo>
                  <a:lnTo>
                    <a:pt x="339" y="638"/>
                  </a:lnTo>
                  <a:lnTo>
                    <a:pt x="334" y="646"/>
                  </a:lnTo>
                  <a:lnTo>
                    <a:pt x="327" y="656"/>
                  </a:lnTo>
                  <a:lnTo>
                    <a:pt x="327" y="654"/>
                  </a:lnTo>
                  <a:lnTo>
                    <a:pt x="324" y="646"/>
                  </a:lnTo>
                  <a:lnTo>
                    <a:pt x="324" y="644"/>
                  </a:lnTo>
                  <a:lnTo>
                    <a:pt x="329" y="638"/>
                  </a:lnTo>
                  <a:lnTo>
                    <a:pt x="329" y="636"/>
                  </a:lnTo>
                  <a:lnTo>
                    <a:pt x="327" y="631"/>
                  </a:lnTo>
                  <a:lnTo>
                    <a:pt x="324" y="631"/>
                  </a:lnTo>
                  <a:lnTo>
                    <a:pt x="319" y="621"/>
                  </a:lnTo>
                  <a:lnTo>
                    <a:pt x="314" y="616"/>
                  </a:lnTo>
                  <a:lnTo>
                    <a:pt x="309" y="611"/>
                  </a:lnTo>
                  <a:lnTo>
                    <a:pt x="304" y="611"/>
                  </a:lnTo>
                  <a:lnTo>
                    <a:pt x="299" y="608"/>
                  </a:lnTo>
                  <a:lnTo>
                    <a:pt x="296" y="603"/>
                  </a:lnTo>
                  <a:lnTo>
                    <a:pt x="294" y="601"/>
                  </a:lnTo>
                  <a:lnTo>
                    <a:pt x="289" y="603"/>
                  </a:lnTo>
                  <a:lnTo>
                    <a:pt x="286" y="603"/>
                  </a:lnTo>
                  <a:lnTo>
                    <a:pt x="286" y="601"/>
                  </a:lnTo>
                  <a:lnTo>
                    <a:pt x="281" y="596"/>
                  </a:lnTo>
                  <a:lnTo>
                    <a:pt x="279" y="591"/>
                  </a:lnTo>
                  <a:lnTo>
                    <a:pt x="276" y="588"/>
                  </a:lnTo>
                  <a:lnTo>
                    <a:pt x="273" y="588"/>
                  </a:lnTo>
                  <a:lnTo>
                    <a:pt x="271" y="588"/>
                  </a:lnTo>
                  <a:lnTo>
                    <a:pt x="263" y="591"/>
                  </a:lnTo>
                  <a:lnTo>
                    <a:pt x="261" y="591"/>
                  </a:lnTo>
                  <a:lnTo>
                    <a:pt x="261" y="588"/>
                  </a:lnTo>
                  <a:lnTo>
                    <a:pt x="268" y="580"/>
                  </a:lnTo>
                  <a:lnTo>
                    <a:pt x="281" y="565"/>
                  </a:lnTo>
                  <a:lnTo>
                    <a:pt x="291" y="555"/>
                  </a:lnTo>
                  <a:lnTo>
                    <a:pt x="301" y="543"/>
                  </a:lnTo>
                  <a:lnTo>
                    <a:pt x="304" y="540"/>
                  </a:lnTo>
                  <a:lnTo>
                    <a:pt x="316" y="535"/>
                  </a:lnTo>
                  <a:lnTo>
                    <a:pt x="321" y="532"/>
                  </a:lnTo>
                  <a:lnTo>
                    <a:pt x="321" y="527"/>
                  </a:lnTo>
                  <a:lnTo>
                    <a:pt x="324" y="515"/>
                  </a:lnTo>
                  <a:lnTo>
                    <a:pt x="319" y="507"/>
                  </a:lnTo>
                  <a:lnTo>
                    <a:pt x="319" y="505"/>
                  </a:lnTo>
                  <a:lnTo>
                    <a:pt x="314" y="505"/>
                  </a:lnTo>
                  <a:lnTo>
                    <a:pt x="306" y="507"/>
                  </a:lnTo>
                  <a:close/>
                  <a:moveTo>
                    <a:pt x="377" y="111"/>
                  </a:moveTo>
                  <a:lnTo>
                    <a:pt x="372" y="108"/>
                  </a:lnTo>
                  <a:lnTo>
                    <a:pt x="369" y="106"/>
                  </a:lnTo>
                  <a:lnTo>
                    <a:pt x="369" y="103"/>
                  </a:lnTo>
                  <a:lnTo>
                    <a:pt x="372" y="101"/>
                  </a:lnTo>
                  <a:lnTo>
                    <a:pt x="369" y="96"/>
                  </a:lnTo>
                  <a:lnTo>
                    <a:pt x="372" y="93"/>
                  </a:lnTo>
                  <a:lnTo>
                    <a:pt x="372" y="86"/>
                  </a:lnTo>
                  <a:lnTo>
                    <a:pt x="375" y="86"/>
                  </a:lnTo>
                  <a:lnTo>
                    <a:pt x="377" y="86"/>
                  </a:lnTo>
                  <a:lnTo>
                    <a:pt x="385" y="86"/>
                  </a:lnTo>
                  <a:lnTo>
                    <a:pt x="390" y="86"/>
                  </a:lnTo>
                  <a:lnTo>
                    <a:pt x="395" y="86"/>
                  </a:lnTo>
                  <a:lnTo>
                    <a:pt x="397" y="86"/>
                  </a:lnTo>
                  <a:lnTo>
                    <a:pt x="400" y="86"/>
                  </a:lnTo>
                  <a:lnTo>
                    <a:pt x="402" y="88"/>
                  </a:lnTo>
                  <a:lnTo>
                    <a:pt x="405" y="88"/>
                  </a:lnTo>
                  <a:lnTo>
                    <a:pt x="402" y="93"/>
                  </a:lnTo>
                  <a:lnTo>
                    <a:pt x="402" y="98"/>
                  </a:lnTo>
                  <a:lnTo>
                    <a:pt x="400" y="103"/>
                  </a:lnTo>
                  <a:lnTo>
                    <a:pt x="397" y="106"/>
                  </a:lnTo>
                  <a:lnTo>
                    <a:pt x="395" y="108"/>
                  </a:lnTo>
                  <a:lnTo>
                    <a:pt x="390" y="108"/>
                  </a:lnTo>
                  <a:lnTo>
                    <a:pt x="387" y="108"/>
                  </a:lnTo>
                  <a:lnTo>
                    <a:pt x="382" y="108"/>
                  </a:lnTo>
                  <a:lnTo>
                    <a:pt x="377" y="111"/>
                  </a:lnTo>
                  <a:close/>
                </a:path>
              </a:pathLst>
            </a:custGeom>
            <a:solidFill>
              <a:srgbClr val="800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4" name="Freeform 69"/>
            <p:cNvSpPr>
              <a:spLocks/>
            </p:cNvSpPr>
            <p:nvPr/>
          </p:nvSpPr>
          <p:spPr bwMode="auto">
            <a:xfrm>
              <a:off x="5156200" y="3303588"/>
              <a:ext cx="192088" cy="166687"/>
            </a:xfrm>
            <a:custGeom>
              <a:avLst/>
              <a:gdLst>
                <a:gd name="T0" fmla="*/ 2147483647 w 151"/>
                <a:gd name="T1" fmla="*/ 2147483647 h 131"/>
                <a:gd name="T2" fmla="*/ 2147483647 w 151"/>
                <a:gd name="T3" fmla="*/ 2147483647 h 131"/>
                <a:gd name="T4" fmla="*/ 2147483647 w 151"/>
                <a:gd name="T5" fmla="*/ 2147483647 h 131"/>
                <a:gd name="T6" fmla="*/ 2147483647 w 151"/>
                <a:gd name="T7" fmla="*/ 2147483647 h 131"/>
                <a:gd name="T8" fmla="*/ 2147483647 w 151"/>
                <a:gd name="T9" fmla="*/ 2147483647 h 131"/>
                <a:gd name="T10" fmla="*/ 2147483647 w 151"/>
                <a:gd name="T11" fmla="*/ 2147483647 h 131"/>
                <a:gd name="T12" fmla="*/ 2147483647 w 151"/>
                <a:gd name="T13" fmla="*/ 2147483647 h 131"/>
                <a:gd name="T14" fmla="*/ 2147483647 w 151"/>
                <a:gd name="T15" fmla="*/ 2147483647 h 131"/>
                <a:gd name="T16" fmla="*/ 2147483647 w 151"/>
                <a:gd name="T17" fmla="*/ 2147483647 h 131"/>
                <a:gd name="T18" fmla="*/ 2147483647 w 151"/>
                <a:gd name="T19" fmla="*/ 2147483647 h 131"/>
                <a:gd name="T20" fmla="*/ 2147483647 w 151"/>
                <a:gd name="T21" fmla="*/ 2147483647 h 131"/>
                <a:gd name="T22" fmla="*/ 2147483647 w 151"/>
                <a:gd name="T23" fmla="*/ 2147483647 h 131"/>
                <a:gd name="T24" fmla="*/ 2147483647 w 151"/>
                <a:gd name="T25" fmla="*/ 2147483647 h 131"/>
                <a:gd name="T26" fmla="*/ 2147483647 w 151"/>
                <a:gd name="T27" fmla="*/ 2147483647 h 131"/>
                <a:gd name="T28" fmla="*/ 2147483647 w 151"/>
                <a:gd name="T29" fmla="*/ 2147483647 h 131"/>
                <a:gd name="T30" fmla="*/ 2147483647 w 151"/>
                <a:gd name="T31" fmla="*/ 2147483647 h 131"/>
                <a:gd name="T32" fmla="*/ 2147483647 w 151"/>
                <a:gd name="T33" fmla="*/ 2147483647 h 131"/>
                <a:gd name="T34" fmla="*/ 2147483647 w 151"/>
                <a:gd name="T35" fmla="*/ 2147483647 h 131"/>
                <a:gd name="T36" fmla="*/ 2147483647 w 151"/>
                <a:gd name="T37" fmla="*/ 2147483647 h 131"/>
                <a:gd name="T38" fmla="*/ 2147483647 w 151"/>
                <a:gd name="T39" fmla="*/ 2147483647 h 131"/>
                <a:gd name="T40" fmla="*/ 2147483647 w 151"/>
                <a:gd name="T41" fmla="*/ 2147483647 h 131"/>
                <a:gd name="T42" fmla="*/ 2147483647 w 151"/>
                <a:gd name="T43" fmla="*/ 2147483647 h 131"/>
                <a:gd name="T44" fmla="*/ 2147483647 w 151"/>
                <a:gd name="T45" fmla="*/ 2147483647 h 131"/>
                <a:gd name="T46" fmla="*/ 2147483647 w 151"/>
                <a:gd name="T47" fmla="*/ 2147483647 h 131"/>
                <a:gd name="T48" fmla="*/ 2147483647 w 151"/>
                <a:gd name="T49" fmla="*/ 2147483647 h 131"/>
                <a:gd name="T50" fmla="*/ 2147483647 w 151"/>
                <a:gd name="T51" fmla="*/ 2147483647 h 131"/>
                <a:gd name="T52" fmla="*/ 2147483647 w 151"/>
                <a:gd name="T53" fmla="*/ 2147483647 h 131"/>
                <a:gd name="T54" fmla="*/ 2147483647 w 151"/>
                <a:gd name="T55" fmla="*/ 2147483647 h 131"/>
                <a:gd name="T56" fmla="*/ 2147483647 w 151"/>
                <a:gd name="T57" fmla="*/ 2147483647 h 131"/>
                <a:gd name="T58" fmla="*/ 2147483647 w 151"/>
                <a:gd name="T59" fmla="*/ 2147483647 h 131"/>
                <a:gd name="T60" fmla="*/ 2147483647 w 151"/>
                <a:gd name="T61" fmla="*/ 2147483647 h 131"/>
                <a:gd name="T62" fmla="*/ 2147483647 w 151"/>
                <a:gd name="T63" fmla="*/ 2147483647 h 131"/>
                <a:gd name="T64" fmla="*/ 2147483647 w 151"/>
                <a:gd name="T65" fmla="*/ 2147483647 h 131"/>
                <a:gd name="T66" fmla="*/ 2147483647 w 151"/>
                <a:gd name="T67" fmla="*/ 2147483647 h 131"/>
                <a:gd name="T68" fmla="*/ 2147483647 w 151"/>
                <a:gd name="T69" fmla="*/ 2147483647 h 131"/>
                <a:gd name="T70" fmla="*/ 2147483647 w 151"/>
                <a:gd name="T71" fmla="*/ 2147483647 h 131"/>
                <a:gd name="T72" fmla="*/ 2147483647 w 151"/>
                <a:gd name="T73" fmla="*/ 2147483647 h 131"/>
                <a:gd name="T74" fmla="*/ 2147483647 w 151"/>
                <a:gd name="T75" fmla="*/ 2147483647 h 131"/>
                <a:gd name="T76" fmla="*/ 2147483647 w 151"/>
                <a:gd name="T77" fmla="*/ 2147483647 h 131"/>
                <a:gd name="T78" fmla="*/ 2147483647 w 151"/>
                <a:gd name="T79" fmla="*/ 2147483647 h 131"/>
                <a:gd name="T80" fmla="*/ 2147483647 w 151"/>
                <a:gd name="T81" fmla="*/ 2147483647 h 131"/>
                <a:gd name="T82" fmla="*/ 2147483647 w 151"/>
                <a:gd name="T83" fmla="*/ 2147483647 h 131"/>
                <a:gd name="T84" fmla="*/ 2147483647 w 151"/>
                <a:gd name="T85" fmla="*/ 2147483647 h 131"/>
                <a:gd name="T86" fmla="*/ 2147483647 w 151"/>
                <a:gd name="T87" fmla="*/ 2147483647 h 131"/>
                <a:gd name="T88" fmla="*/ 2147483647 w 151"/>
                <a:gd name="T89" fmla="*/ 2147483647 h 131"/>
                <a:gd name="T90" fmla="*/ 2147483647 w 151"/>
                <a:gd name="T91" fmla="*/ 2147483647 h 131"/>
                <a:gd name="T92" fmla="*/ 2147483647 w 151"/>
                <a:gd name="T93" fmla="*/ 2147483647 h 131"/>
                <a:gd name="T94" fmla="*/ 2147483647 w 151"/>
                <a:gd name="T95" fmla="*/ 2147483647 h 131"/>
                <a:gd name="T96" fmla="*/ 2147483647 w 151"/>
                <a:gd name="T97" fmla="*/ 2147483647 h 131"/>
                <a:gd name="T98" fmla="*/ 2147483647 w 151"/>
                <a:gd name="T99" fmla="*/ 2147483647 h 131"/>
                <a:gd name="T100" fmla="*/ 2147483647 w 151"/>
                <a:gd name="T101" fmla="*/ 2147483647 h 131"/>
                <a:gd name="T102" fmla="*/ 2147483647 w 151"/>
                <a:gd name="T103" fmla="*/ 2147483647 h 131"/>
                <a:gd name="T104" fmla="*/ 2147483647 w 151"/>
                <a:gd name="T105" fmla="*/ 2147483647 h 131"/>
                <a:gd name="T106" fmla="*/ 2147483647 w 151"/>
                <a:gd name="T107" fmla="*/ 2147483647 h 131"/>
                <a:gd name="T108" fmla="*/ 2147483647 w 151"/>
                <a:gd name="T109" fmla="*/ 2147483647 h 131"/>
                <a:gd name="T110" fmla="*/ 2147483647 w 151"/>
                <a:gd name="T111" fmla="*/ 2147483647 h 131"/>
                <a:gd name="T112" fmla="*/ 2147483647 w 151"/>
                <a:gd name="T113" fmla="*/ 2147483647 h 13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51"/>
                <a:gd name="T172" fmla="*/ 0 h 131"/>
                <a:gd name="T173" fmla="*/ 151 w 151"/>
                <a:gd name="T174" fmla="*/ 131 h 13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51" h="131">
                  <a:moveTo>
                    <a:pt x="5" y="63"/>
                  </a:moveTo>
                  <a:lnTo>
                    <a:pt x="7" y="63"/>
                  </a:lnTo>
                  <a:lnTo>
                    <a:pt x="10" y="63"/>
                  </a:lnTo>
                  <a:lnTo>
                    <a:pt x="12" y="63"/>
                  </a:lnTo>
                  <a:lnTo>
                    <a:pt x="15" y="63"/>
                  </a:lnTo>
                  <a:lnTo>
                    <a:pt x="15" y="60"/>
                  </a:lnTo>
                  <a:lnTo>
                    <a:pt x="17" y="63"/>
                  </a:lnTo>
                  <a:lnTo>
                    <a:pt x="20" y="63"/>
                  </a:lnTo>
                  <a:lnTo>
                    <a:pt x="22" y="60"/>
                  </a:lnTo>
                  <a:lnTo>
                    <a:pt x="25" y="60"/>
                  </a:lnTo>
                  <a:lnTo>
                    <a:pt x="28" y="60"/>
                  </a:lnTo>
                  <a:lnTo>
                    <a:pt x="25" y="58"/>
                  </a:lnTo>
                  <a:lnTo>
                    <a:pt x="28" y="55"/>
                  </a:lnTo>
                  <a:lnTo>
                    <a:pt x="30" y="55"/>
                  </a:lnTo>
                  <a:lnTo>
                    <a:pt x="33" y="55"/>
                  </a:lnTo>
                  <a:lnTo>
                    <a:pt x="33" y="53"/>
                  </a:lnTo>
                  <a:lnTo>
                    <a:pt x="35" y="53"/>
                  </a:lnTo>
                  <a:lnTo>
                    <a:pt x="38" y="53"/>
                  </a:lnTo>
                  <a:lnTo>
                    <a:pt x="38" y="55"/>
                  </a:lnTo>
                  <a:lnTo>
                    <a:pt x="40" y="58"/>
                  </a:lnTo>
                  <a:lnTo>
                    <a:pt x="40" y="55"/>
                  </a:lnTo>
                  <a:lnTo>
                    <a:pt x="43" y="55"/>
                  </a:lnTo>
                  <a:lnTo>
                    <a:pt x="40" y="53"/>
                  </a:lnTo>
                  <a:lnTo>
                    <a:pt x="38" y="50"/>
                  </a:lnTo>
                  <a:lnTo>
                    <a:pt x="38" y="48"/>
                  </a:lnTo>
                  <a:lnTo>
                    <a:pt x="40" y="45"/>
                  </a:lnTo>
                  <a:lnTo>
                    <a:pt x="40" y="42"/>
                  </a:lnTo>
                  <a:lnTo>
                    <a:pt x="40" y="40"/>
                  </a:lnTo>
                  <a:lnTo>
                    <a:pt x="40" y="37"/>
                  </a:lnTo>
                  <a:lnTo>
                    <a:pt x="43" y="35"/>
                  </a:lnTo>
                  <a:lnTo>
                    <a:pt x="43" y="32"/>
                  </a:lnTo>
                  <a:lnTo>
                    <a:pt x="45" y="32"/>
                  </a:lnTo>
                  <a:lnTo>
                    <a:pt x="48" y="32"/>
                  </a:lnTo>
                  <a:lnTo>
                    <a:pt x="48" y="30"/>
                  </a:lnTo>
                  <a:lnTo>
                    <a:pt x="50" y="30"/>
                  </a:lnTo>
                  <a:lnTo>
                    <a:pt x="50" y="27"/>
                  </a:lnTo>
                  <a:lnTo>
                    <a:pt x="53" y="30"/>
                  </a:lnTo>
                  <a:lnTo>
                    <a:pt x="53" y="27"/>
                  </a:lnTo>
                  <a:lnTo>
                    <a:pt x="53" y="30"/>
                  </a:lnTo>
                  <a:lnTo>
                    <a:pt x="55" y="30"/>
                  </a:lnTo>
                  <a:lnTo>
                    <a:pt x="55" y="27"/>
                  </a:lnTo>
                  <a:lnTo>
                    <a:pt x="55" y="25"/>
                  </a:lnTo>
                  <a:lnTo>
                    <a:pt x="58" y="25"/>
                  </a:lnTo>
                  <a:lnTo>
                    <a:pt x="55" y="22"/>
                  </a:lnTo>
                  <a:lnTo>
                    <a:pt x="53" y="22"/>
                  </a:lnTo>
                  <a:lnTo>
                    <a:pt x="53" y="20"/>
                  </a:lnTo>
                  <a:lnTo>
                    <a:pt x="53" y="17"/>
                  </a:lnTo>
                  <a:lnTo>
                    <a:pt x="55" y="15"/>
                  </a:lnTo>
                  <a:lnTo>
                    <a:pt x="55" y="12"/>
                  </a:lnTo>
                  <a:lnTo>
                    <a:pt x="58" y="12"/>
                  </a:lnTo>
                  <a:lnTo>
                    <a:pt x="60" y="10"/>
                  </a:lnTo>
                  <a:lnTo>
                    <a:pt x="63" y="10"/>
                  </a:lnTo>
                  <a:lnTo>
                    <a:pt x="65" y="10"/>
                  </a:lnTo>
                  <a:lnTo>
                    <a:pt x="68" y="10"/>
                  </a:lnTo>
                  <a:lnTo>
                    <a:pt x="71" y="10"/>
                  </a:lnTo>
                  <a:lnTo>
                    <a:pt x="71" y="7"/>
                  </a:lnTo>
                  <a:lnTo>
                    <a:pt x="73" y="5"/>
                  </a:lnTo>
                  <a:lnTo>
                    <a:pt x="76" y="2"/>
                  </a:lnTo>
                  <a:lnTo>
                    <a:pt x="78" y="2"/>
                  </a:lnTo>
                  <a:lnTo>
                    <a:pt x="81" y="0"/>
                  </a:lnTo>
                  <a:lnTo>
                    <a:pt x="81" y="2"/>
                  </a:lnTo>
                  <a:lnTo>
                    <a:pt x="83" y="2"/>
                  </a:lnTo>
                  <a:lnTo>
                    <a:pt x="86" y="2"/>
                  </a:lnTo>
                  <a:lnTo>
                    <a:pt x="88" y="2"/>
                  </a:lnTo>
                  <a:lnTo>
                    <a:pt x="88" y="5"/>
                  </a:lnTo>
                  <a:lnTo>
                    <a:pt x="91" y="5"/>
                  </a:lnTo>
                  <a:lnTo>
                    <a:pt x="93" y="5"/>
                  </a:lnTo>
                  <a:lnTo>
                    <a:pt x="96" y="5"/>
                  </a:lnTo>
                  <a:lnTo>
                    <a:pt x="98" y="5"/>
                  </a:lnTo>
                  <a:lnTo>
                    <a:pt x="101" y="5"/>
                  </a:lnTo>
                  <a:lnTo>
                    <a:pt x="101" y="7"/>
                  </a:lnTo>
                  <a:lnTo>
                    <a:pt x="98" y="7"/>
                  </a:lnTo>
                  <a:lnTo>
                    <a:pt x="98" y="10"/>
                  </a:lnTo>
                  <a:lnTo>
                    <a:pt x="98" y="12"/>
                  </a:lnTo>
                  <a:lnTo>
                    <a:pt x="101" y="12"/>
                  </a:lnTo>
                  <a:lnTo>
                    <a:pt x="103" y="10"/>
                  </a:lnTo>
                  <a:lnTo>
                    <a:pt x="106" y="10"/>
                  </a:lnTo>
                  <a:lnTo>
                    <a:pt x="108" y="7"/>
                  </a:lnTo>
                  <a:lnTo>
                    <a:pt x="111" y="10"/>
                  </a:lnTo>
                  <a:lnTo>
                    <a:pt x="113" y="10"/>
                  </a:lnTo>
                  <a:lnTo>
                    <a:pt x="116" y="10"/>
                  </a:lnTo>
                  <a:lnTo>
                    <a:pt x="116" y="12"/>
                  </a:lnTo>
                  <a:lnTo>
                    <a:pt x="119" y="12"/>
                  </a:lnTo>
                  <a:lnTo>
                    <a:pt x="119" y="15"/>
                  </a:lnTo>
                  <a:lnTo>
                    <a:pt x="121" y="15"/>
                  </a:lnTo>
                  <a:lnTo>
                    <a:pt x="121" y="17"/>
                  </a:lnTo>
                  <a:lnTo>
                    <a:pt x="124" y="15"/>
                  </a:lnTo>
                  <a:lnTo>
                    <a:pt x="124" y="17"/>
                  </a:lnTo>
                  <a:lnTo>
                    <a:pt x="124" y="20"/>
                  </a:lnTo>
                  <a:lnTo>
                    <a:pt x="124" y="22"/>
                  </a:lnTo>
                  <a:lnTo>
                    <a:pt x="121" y="25"/>
                  </a:lnTo>
                  <a:lnTo>
                    <a:pt x="124" y="27"/>
                  </a:lnTo>
                  <a:lnTo>
                    <a:pt x="124" y="30"/>
                  </a:lnTo>
                  <a:lnTo>
                    <a:pt x="124" y="32"/>
                  </a:lnTo>
                  <a:lnTo>
                    <a:pt x="124" y="35"/>
                  </a:lnTo>
                  <a:lnTo>
                    <a:pt x="121" y="35"/>
                  </a:lnTo>
                  <a:lnTo>
                    <a:pt x="121" y="37"/>
                  </a:lnTo>
                  <a:lnTo>
                    <a:pt x="124" y="40"/>
                  </a:lnTo>
                  <a:lnTo>
                    <a:pt x="124" y="42"/>
                  </a:lnTo>
                  <a:lnTo>
                    <a:pt x="126" y="42"/>
                  </a:lnTo>
                  <a:lnTo>
                    <a:pt x="129" y="42"/>
                  </a:lnTo>
                  <a:lnTo>
                    <a:pt x="126" y="45"/>
                  </a:lnTo>
                  <a:lnTo>
                    <a:pt x="126" y="48"/>
                  </a:lnTo>
                  <a:lnTo>
                    <a:pt x="129" y="48"/>
                  </a:lnTo>
                  <a:lnTo>
                    <a:pt x="129" y="50"/>
                  </a:lnTo>
                  <a:lnTo>
                    <a:pt x="129" y="53"/>
                  </a:lnTo>
                  <a:lnTo>
                    <a:pt x="134" y="55"/>
                  </a:lnTo>
                  <a:lnTo>
                    <a:pt x="134" y="58"/>
                  </a:lnTo>
                  <a:lnTo>
                    <a:pt x="136" y="58"/>
                  </a:lnTo>
                  <a:lnTo>
                    <a:pt x="139" y="58"/>
                  </a:lnTo>
                  <a:lnTo>
                    <a:pt x="139" y="60"/>
                  </a:lnTo>
                  <a:lnTo>
                    <a:pt x="139" y="63"/>
                  </a:lnTo>
                  <a:lnTo>
                    <a:pt x="136" y="65"/>
                  </a:lnTo>
                  <a:lnTo>
                    <a:pt x="139" y="65"/>
                  </a:lnTo>
                  <a:lnTo>
                    <a:pt x="141" y="65"/>
                  </a:lnTo>
                  <a:lnTo>
                    <a:pt x="144" y="65"/>
                  </a:lnTo>
                  <a:lnTo>
                    <a:pt x="146" y="68"/>
                  </a:lnTo>
                  <a:lnTo>
                    <a:pt x="149" y="68"/>
                  </a:lnTo>
                  <a:lnTo>
                    <a:pt x="146" y="70"/>
                  </a:lnTo>
                  <a:lnTo>
                    <a:pt x="149" y="73"/>
                  </a:lnTo>
                  <a:lnTo>
                    <a:pt x="151" y="75"/>
                  </a:lnTo>
                  <a:lnTo>
                    <a:pt x="151" y="78"/>
                  </a:lnTo>
                  <a:lnTo>
                    <a:pt x="149" y="78"/>
                  </a:lnTo>
                  <a:lnTo>
                    <a:pt x="149" y="80"/>
                  </a:lnTo>
                  <a:lnTo>
                    <a:pt x="144" y="83"/>
                  </a:lnTo>
                  <a:lnTo>
                    <a:pt x="141" y="83"/>
                  </a:lnTo>
                  <a:lnTo>
                    <a:pt x="136" y="83"/>
                  </a:lnTo>
                  <a:lnTo>
                    <a:pt x="134" y="80"/>
                  </a:lnTo>
                  <a:lnTo>
                    <a:pt x="131" y="80"/>
                  </a:lnTo>
                  <a:lnTo>
                    <a:pt x="131" y="83"/>
                  </a:lnTo>
                  <a:lnTo>
                    <a:pt x="129" y="85"/>
                  </a:lnTo>
                  <a:lnTo>
                    <a:pt x="129" y="88"/>
                  </a:lnTo>
                  <a:lnTo>
                    <a:pt x="131" y="90"/>
                  </a:lnTo>
                  <a:lnTo>
                    <a:pt x="134" y="93"/>
                  </a:lnTo>
                  <a:lnTo>
                    <a:pt x="134" y="95"/>
                  </a:lnTo>
                  <a:lnTo>
                    <a:pt x="134" y="98"/>
                  </a:lnTo>
                  <a:lnTo>
                    <a:pt x="134" y="101"/>
                  </a:lnTo>
                  <a:lnTo>
                    <a:pt x="134" y="103"/>
                  </a:lnTo>
                  <a:lnTo>
                    <a:pt x="134" y="106"/>
                  </a:lnTo>
                  <a:lnTo>
                    <a:pt x="136" y="106"/>
                  </a:lnTo>
                  <a:lnTo>
                    <a:pt x="136" y="108"/>
                  </a:lnTo>
                  <a:lnTo>
                    <a:pt x="136" y="111"/>
                  </a:lnTo>
                  <a:lnTo>
                    <a:pt x="134" y="111"/>
                  </a:lnTo>
                  <a:lnTo>
                    <a:pt x="129" y="111"/>
                  </a:lnTo>
                  <a:lnTo>
                    <a:pt x="126" y="111"/>
                  </a:lnTo>
                  <a:lnTo>
                    <a:pt x="124" y="111"/>
                  </a:lnTo>
                  <a:lnTo>
                    <a:pt x="124" y="113"/>
                  </a:lnTo>
                  <a:lnTo>
                    <a:pt x="124" y="116"/>
                  </a:lnTo>
                  <a:lnTo>
                    <a:pt x="121" y="116"/>
                  </a:lnTo>
                  <a:lnTo>
                    <a:pt x="119" y="121"/>
                  </a:lnTo>
                  <a:lnTo>
                    <a:pt x="116" y="123"/>
                  </a:lnTo>
                  <a:lnTo>
                    <a:pt x="116" y="126"/>
                  </a:lnTo>
                  <a:lnTo>
                    <a:pt x="119" y="126"/>
                  </a:lnTo>
                  <a:lnTo>
                    <a:pt x="119" y="128"/>
                  </a:lnTo>
                  <a:lnTo>
                    <a:pt x="119" y="131"/>
                  </a:lnTo>
                  <a:lnTo>
                    <a:pt x="116" y="131"/>
                  </a:lnTo>
                  <a:lnTo>
                    <a:pt x="113" y="128"/>
                  </a:lnTo>
                  <a:lnTo>
                    <a:pt x="111" y="126"/>
                  </a:lnTo>
                  <a:lnTo>
                    <a:pt x="108" y="126"/>
                  </a:lnTo>
                  <a:lnTo>
                    <a:pt x="106" y="128"/>
                  </a:lnTo>
                  <a:lnTo>
                    <a:pt x="103" y="128"/>
                  </a:lnTo>
                  <a:lnTo>
                    <a:pt x="103" y="126"/>
                  </a:lnTo>
                  <a:lnTo>
                    <a:pt x="101" y="126"/>
                  </a:lnTo>
                  <a:lnTo>
                    <a:pt x="101" y="128"/>
                  </a:lnTo>
                  <a:lnTo>
                    <a:pt x="98" y="128"/>
                  </a:lnTo>
                  <a:lnTo>
                    <a:pt x="96" y="128"/>
                  </a:lnTo>
                  <a:lnTo>
                    <a:pt x="96" y="126"/>
                  </a:lnTo>
                  <a:lnTo>
                    <a:pt x="96" y="123"/>
                  </a:lnTo>
                  <a:lnTo>
                    <a:pt x="93" y="123"/>
                  </a:lnTo>
                  <a:lnTo>
                    <a:pt x="91" y="123"/>
                  </a:lnTo>
                  <a:lnTo>
                    <a:pt x="88" y="126"/>
                  </a:lnTo>
                  <a:lnTo>
                    <a:pt x="88" y="128"/>
                  </a:lnTo>
                  <a:lnTo>
                    <a:pt x="86" y="126"/>
                  </a:lnTo>
                  <a:lnTo>
                    <a:pt x="86" y="123"/>
                  </a:lnTo>
                  <a:lnTo>
                    <a:pt x="83" y="123"/>
                  </a:lnTo>
                  <a:lnTo>
                    <a:pt x="83" y="126"/>
                  </a:lnTo>
                  <a:lnTo>
                    <a:pt x="81" y="123"/>
                  </a:lnTo>
                  <a:lnTo>
                    <a:pt x="78" y="123"/>
                  </a:lnTo>
                  <a:lnTo>
                    <a:pt x="76" y="123"/>
                  </a:lnTo>
                  <a:lnTo>
                    <a:pt x="73" y="123"/>
                  </a:lnTo>
                  <a:lnTo>
                    <a:pt x="73" y="126"/>
                  </a:lnTo>
                  <a:lnTo>
                    <a:pt x="73" y="123"/>
                  </a:lnTo>
                  <a:lnTo>
                    <a:pt x="71" y="123"/>
                  </a:lnTo>
                  <a:lnTo>
                    <a:pt x="68" y="121"/>
                  </a:lnTo>
                  <a:lnTo>
                    <a:pt x="65" y="123"/>
                  </a:lnTo>
                  <a:lnTo>
                    <a:pt x="65" y="121"/>
                  </a:lnTo>
                  <a:lnTo>
                    <a:pt x="63" y="121"/>
                  </a:lnTo>
                  <a:lnTo>
                    <a:pt x="63" y="118"/>
                  </a:lnTo>
                  <a:lnTo>
                    <a:pt x="60" y="118"/>
                  </a:lnTo>
                  <a:lnTo>
                    <a:pt x="55" y="118"/>
                  </a:lnTo>
                  <a:lnTo>
                    <a:pt x="53" y="118"/>
                  </a:lnTo>
                  <a:lnTo>
                    <a:pt x="53" y="116"/>
                  </a:lnTo>
                  <a:lnTo>
                    <a:pt x="48" y="116"/>
                  </a:lnTo>
                  <a:lnTo>
                    <a:pt x="45" y="116"/>
                  </a:lnTo>
                  <a:lnTo>
                    <a:pt x="40" y="113"/>
                  </a:lnTo>
                  <a:lnTo>
                    <a:pt x="38" y="116"/>
                  </a:lnTo>
                  <a:lnTo>
                    <a:pt x="35" y="116"/>
                  </a:lnTo>
                  <a:lnTo>
                    <a:pt x="33" y="113"/>
                  </a:lnTo>
                  <a:lnTo>
                    <a:pt x="30" y="116"/>
                  </a:lnTo>
                  <a:lnTo>
                    <a:pt x="28" y="116"/>
                  </a:lnTo>
                  <a:lnTo>
                    <a:pt x="22" y="116"/>
                  </a:lnTo>
                  <a:lnTo>
                    <a:pt x="20" y="116"/>
                  </a:lnTo>
                  <a:lnTo>
                    <a:pt x="17" y="118"/>
                  </a:lnTo>
                  <a:lnTo>
                    <a:pt x="15" y="121"/>
                  </a:lnTo>
                  <a:lnTo>
                    <a:pt x="12" y="123"/>
                  </a:lnTo>
                  <a:lnTo>
                    <a:pt x="10" y="123"/>
                  </a:lnTo>
                  <a:lnTo>
                    <a:pt x="7" y="123"/>
                  </a:lnTo>
                  <a:lnTo>
                    <a:pt x="7" y="113"/>
                  </a:lnTo>
                  <a:lnTo>
                    <a:pt x="7" y="111"/>
                  </a:lnTo>
                  <a:lnTo>
                    <a:pt x="7" y="108"/>
                  </a:lnTo>
                  <a:lnTo>
                    <a:pt x="5" y="108"/>
                  </a:lnTo>
                  <a:lnTo>
                    <a:pt x="2" y="106"/>
                  </a:lnTo>
                  <a:lnTo>
                    <a:pt x="0" y="106"/>
                  </a:lnTo>
                  <a:lnTo>
                    <a:pt x="2" y="103"/>
                  </a:lnTo>
                  <a:lnTo>
                    <a:pt x="2" y="98"/>
                  </a:lnTo>
                  <a:lnTo>
                    <a:pt x="7" y="95"/>
                  </a:lnTo>
                  <a:lnTo>
                    <a:pt x="10" y="95"/>
                  </a:lnTo>
                  <a:lnTo>
                    <a:pt x="12" y="93"/>
                  </a:lnTo>
                  <a:lnTo>
                    <a:pt x="12" y="90"/>
                  </a:lnTo>
                  <a:lnTo>
                    <a:pt x="12" y="83"/>
                  </a:lnTo>
                  <a:lnTo>
                    <a:pt x="7" y="65"/>
                  </a:lnTo>
                  <a:lnTo>
                    <a:pt x="5" y="63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5" name="Freeform 73"/>
            <p:cNvSpPr>
              <a:spLocks/>
            </p:cNvSpPr>
            <p:nvPr/>
          </p:nvSpPr>
          <p:spPr bwMode="auto">
            <a:xfrm>
              <a:off x="5099050" y="3562350"/>
              <a:ext cx="188913" cy="134938"/>
            </a:xfrm>
            <a:custGeom>
              <a:avLst/>
              <a:gdLst>
                <a:gd name="T0" fmla="*/ 2147483647 w 149"/>
                <a:gd name="T1" fmla="*/ 2147483647 h 106"/>
                <a:gd name="T2" fmla="*/ 2147483647 w 149"/>
                <a:gd name="T3" fmla="*/ 2147483647 h 106"/>
                <a:gd name="T4" fmla="*/ 2147483647 w 149"/>
                <a:gd name="T5" fmla="*/ 2147483647 h 106"/>
                <a:gd name="T6" fmla="*/ 2147483647 w 149"/>
                <a:gd name="T7" fmla="*/ 2147483647 h 106"/>
                <a:gd name="T8" fmla="*/ 2147483647 w 149"/>
                <a:gd name="T9" fmla="*/ 2147483647 h 106"/>
                <a:gd name="T10" fmla="*/ 2147483647 w 149"/>
                <a:gd name="T11" fmla="*/ 2147483647 h 106"/>
                <a:gd name="T12" fmla="*/ 2147483647 w 149"/>
                <a:gd name="T13" fmla="*/ 2147483647 h 106"/>
                <a:gd name="T14" fmla="*/ 2147483647 w 149"/>
                <a:gd name="T15" fmla="*/ 2147483647 h 106"/>
                <a:gd name="T16" fmla="*/ 2147483647 w 149"/>
                <a:gd name="T17" fmla="*/ 2147483647 h 106"/>
                <a:gd name="T18" fmla="*/ 2147483647 w 149"/>
                <a:gd name="T19" fmla="*/ 2147483647 h 106"/>
                <a:gd name="T20" fmla="*/ 2147483647 w 149"/>
                <a:gd name="T21" fmla="*/ 2147483647 h 106"/>
                <a:gd name="T22" fmla="*/ 2147483647 w 149"/>
                <a:gd name="T23" fmla="*/ 2147483647 h 106"/>
                <a:gd name="T24" fmla="*/ 2147483647 w 149"/>
                <a:gd name="T25" fmla="*/ 2147483647 h 106"/>
                <a:gd name="T26" fmla="*/ 2147483647 w 149"/>
                <a:gd name="T27" fmla="*/ 0 h 106"/>
                <a:gd name="T28" fmla="*/ 2147483647 w 149"/>
                <a:gd name="T29" fmla="*/ 2147483647 h 106"/>
                <a:gd name="T30" fmla="*/ 2147483647 w 149"/>
                <a:gd name="T31" fmla="*/ 2147483647 h 106"/>
                <a:gd name="T32" fmla="*/ 2147483647 w 149"/>
                <a:gd name="T33" fmla="*/ 2147483647 h 106"/>
                <a:gd name="T34" fmla="*/ 2147483647 w 149"/>
                <a:gd name="T35" fmla="*/ 2147483647 h 106"/>
                <a:gd name="T36" fmla="*/ 2147483647 w 149"/>
                <a:gd name="T37" fmla="*/ 2147483647 h 106"/>
                <a:gd name="T38" fmla="*/ 2147483647 w 149"/>
                <a:gd name="T39" fmla="*/ 2147483647 h 106"/>
                <a:gd name="T40" fmla="*/ 2147483647 w 149"/>
                <a:gd name="T41" fmla="*/ 2147483647 h 106"/>
                <a:gd name="T42" fmla="*/ 2147483647 w 149"/>
                <a:gd name="T43" fmla="*/ 2147483647 h 106"/>
                <a:gd name="T44" fmla="*/ 2147483647 w 149"/>
                <a:gd name="T45" fmla="*/ 2147483647 h 106"/>
                <a:gd name="T46" fmla="*/ 2147483647 w 149"/>
                <a:gd name="T47" fmla="*/ 2147483647 h 106"/>
                <a:gd name="T48" fmla="*/ 2147483647 w 149"/>
                <a:gd name="T49" fmla="*/ 2147483647 h 106"/>
                <a:gd name="T50" fmla="*/ 2147483647 w 149"/>
                <a:gd name="T51" fmla="*/ 2147483647 h 106"/>
                <a:gd name="T52" fmla="*/ 2147483647 w 149"/>
                <a:gd name="T53" fmla="*/ 2147483647 h 106"/>
                <a:gd name="T54" fmla="*/ 2147483647 w 149"/>
                <a:gd name="T55" fmla="*/ 2147483647 h 106"/>
                <a:gd name="T56" fmla="*/ 2147483647 w 149"/>
                <a:gd name="T57" fmla="*/ 2147483647 h 106"/>
                <a:gd name="T58" fmla="*/ 2147483647 w 149"/>
                <a:gd name="T59" fmla="*/ 2147483647 h 106"/>
                <a:gd name="T60" fmla="*/ 2147483647 w 149"/>
                <a:gd name="T61" fmla="*/ 2147483647 h 106"/>
                <a:gd name="T62" fmla="*/ 2147483647 w 149"/>
                <a:gd name="T63" fmla="*/ 2147483647 h 106"/>
                <a:gd name="T64" fmla="*/ 2147483647 w 149"/>
                <a:gd name="T65" fmla="*/ 2147483647 h 106"/>
                <a:gd name="T66" fmla="*/ 2147483647 w 149"/>
                <a:gd name="T67" fmla="*/ 2147483647 h 106"/>
                <a:gd name="T68" fmla="*/ 2147483647 w 149"/>
                <a:gd name="T69" fmla="*/ 2147483647 h 106"/>
                <a:gd name="T70" fmla="*/ 2147483647 w 149"/>
                <a:gd name="T71" fmla="*/ 2147483647 h 106"/>
                <a:gd name="T72" fmla="*/ 2147483647 w 149"/>
                <a:gd name="T73" fmla="*/ 2147483647 h 106"/>
                <a:gd name="T74" fmla="*/ 2147483647 w 149"/>
                <a:gd name="T75" fmla="*/ 2147483647 h 106"/>
                <a:gd name="T76" fmla="*/ 2147483647 w 149"/>
                <a:gd name="T77" fmla="*/ 2147483647 h 106"/>
                <a:gd name="T78" fmla="*/ 2147483647 w 149"/>
                <a:gd name="T79" fmla="*/ 2147483647 h 106"/>
                <a:gd name="T80" fmla="*/ 2147483647 w 149"/>
                <a:gd name="T81" fmla="*/ 2147483647 h 106"/>
                <a:gd name="T82" fmla="*/ 2147483647 w 149"/>
                <a:gd name="T83" fmla="*/ 2147483647 h 106"/>
                <a:gd name="T84" fmla="*/ 2147483647 w 149"/>
                <a:gd name="T85" fmla="*/ 2147483647 h 106"/>
                <a:gd name="T86" fmla="*/ 2147483647 w 149"/>
                <a:gd name="T87" fmla="*/ 2147483647 h 106"/>
                <a:gd name="T88" fmla="*/ 2147483647 w 149"/>
                <a:gd name="T89" fmla="*/ 2147483647 h 106"/>
                <a:gd name="T90" fmla="*/ 2147483647 w 149"/>
                <a:gd name="T91" fmla="*/ 2147483647 h 106"/>
                <a:gd name="T92" fmla="*/ 2147483647 w 149"/>
                <a:gd name="T93" fmla="*/ 2147483647 h 106"/>
                <a:gd name="T94" fmla="*/ 2147483647 w 149"/>
                <a:gd name="T95" fmla="*/ 2147483647 h 106"/>
                <a:gd name="T96" fmla="*/ 2147483647 w 149"/>
                <a:gd name="T97" fmla="*/ 2147483647 h 106"/>
                <a:gd name="T98" fmla="*/ 2147483647 w 149"/>
                <a:gd name="T99" fmla="*/ 2147483647 h 106"/>
                <a:gd name="T100" fmla="*/ 2147483647 w 149"/>
                <a:gd name="T101" fmla="*/ 2147483647 h 106"/>
                <a:gd name="T102" fmla="*/ 2147483647 w 149"/>
                <a:gd name="T103" fmla="*/ 2147483647 h 106"/>
                <a:gd name="T104" fmla="*/ 2147483647 w 149"/>
                <a:gd name="T105" fmla="*/ 2147483647 h 106"/>
                <a:gd name="T106" fmla="*/ 2147483647 w 149"/>
                <a:gd name="T107" fmla="*/ 2147483647 h 106"/>
                <a:gd name="T108" fmla="*/ 2147483647 w 149"/>
                <a:gd name="T109" fmla="*/ 2147483647 h 106"/>
                <a:gd name="T110" fmla="*/ 2147483647 w 149"/>
                <a:gd name="T111" fmla="*/ 2147483647 h 106"/>
                <a:gd name="T112" fmla="*/ 0 w 149"/>
                <a:gd name="T113" fmla="*/ 2147483647 h 10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49"/>
                <a:gd name="T172" fmla="*/ 0 h 106"/>
                <a:gd name="T173" fmla="*/ 149 w 149"/>
                <a:gd name="T174" fmla="*/ 106 h 10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49" h="106">
                  <a:moveTo>
                    <a:pt x="0" y="51"/>
                  </a:moveTo>
                  <a:lnTo>
                    <a:pt x="3" y="51"/>
                  </a:lnTo>
                  <a:lnTo>
                    <a:pt x="10" y="51"/>
                  </a:lnTo>
                  <a:lnTo>
                    <a:pt x="13" y="48"/>
                  </a:lnTo>
                  <a:lnTo>
                    <a:pt x="18" y="43"/>
                  </a:lnTo>
                  <a:lnTo>
                    <a:pt x="20" y="33"/>
                  </a:lnTo>
                  <a:lnTo>
                    <a:pt x="28" y="18"/>
                  </a:lnTo>
                  <a:lnTo>
                    <a:pt x="33" y="13"/>
                  </a:lnTo>
                  <a:lnTo>
                    <a:pt x="41" y="10"/>
                  </a:lnTo>
                  <a:lnTo>
                    <a:pt x="43" y="8"/>
                  </a:lnTo>
                  <a:lnTo>
                    <a:pt x="46" y="8"/>
                  </a:lnTo>
                  <a:lnTo>
                    <a:pt x="51" y="8"/>
                  </a:lnTo>
                  <a:lnTo>
                    <a:pt x="53" y="8"/>
                  </a:lnTo>
                  <a:lnTo>
                    <a:pt x="58" y="8"/>
                  </a:lnTo>
                  <a:lnTo>
                    <a:pt x="68" y="10"/>
                  </a:lnTo>
                  <a:lnTo>
                    <a:pt x="71" y="10"/>
                  </a:lnTo>
                  <a:lnTo>
                    <a:pt x="74" y="10"/>
                  </a:lnTo>
                  <a:lnTo>
                    <a:pt x="74" y="13"/>
                  </a:lnTo>
                  <a:lnTo>
                    <a:pt x="76" y="13"/>
                  </a:lnTo>
                  <a:lnTo>
                    <a:pt x="79" y="13"/>
                  </a:lnTo>
                  <a:lnTo>
                    <a:pt x="79" y="10"/>
                  </a:lnTo>
                  <a:lnTo>
                    <a:pt x="94" y="8"/>
                  </a:lnTo>
                  <a:lnTo>
                    <a:pt x="96" y="5"/>
                  </a:lnTo>
                  <a:lnTo>
                    <a:pt x="96" y="3"/>
                  </a:lnTo>
                  <a:lnTo>
                    <a:pt x="101" y="3"/>
                  </a:lnTo>
                  <a:lnTo>
                    <a:pt x="104" y="0"/>
                  </a:lnTo>
                  <a:lnTo>
                    <a:pt x="106" y="3"/>
                  </a:lnTo>
                  <a:lnTo>
                    <a:pt x="111" y="15"/>
                  </a:lnTo>
                  <a:lnTo>
                    <a:pt x="119" y="28"/>
                  </a:lnTo>
                  <a:lnTo>
                    <a:pt x="124" y="30"/>
                  </a:lnTo>
                  <a:lnTo>
                    <a:pt x="127" y="40"/>
                  </a:lnTo>
                  <a:lnTo>
                    <a:pt x="127" y="43"/>
                  </a:lnTo>
                  <a:lnTo>
                    <a:pt x="124" y="53"/>
                  </a:lnTo>
                  <a:lnTo>
                    <a:pt x="124" y="61"/>
                  </a:lnTo>
                  <a:lnTo>
                    <a:pt x="127" y="63"/>
                  </a:lnTo>
                  <a:lnTo>
                    <a:pt x="124" y="63"/>
                  </a:lnTo>
                  <a:lnTo>
                    <a:pt x="127" y="63"/>
                  </a:lnTo>
                  <a:lnTo>
                    <a:pt x="127" y="66"/>
                  </a:lnTo>
                  <a:lnTo>
                    <a:pt x="129" y="68"/>
                  </a:lnTo>
                  <a:lnTo>
                    <a:pt x="132" y="71"/>
                  </a:lnTo>
                  <a:lnTo>
                    <a:pt x="137" y="71"/>
                  </a:lnTo>
                  <a:lnTo>
                    <a:pt x="137" y="68"/>
                  </a:lnTo>
                  <a:lnTo>
                    <a:pt x="139" y="68"/>
                  </a:lnTo>
                  <a:lnTo>
                    <a:pt x="144" y="66"/>
                  </a:lnTo>
                  <a:lnTo>
                    <a:pt x="149" y="68"/>
                  </a:lnTo>
                  <a:lnTo>
                    <a:pt x="149" y="71"/>
                  </a:lnTo>
                  <a:lnTo>
                    <a:pt x="149" y="76"/>
                  </a:lnTo>
                  <a:lnTo>
                    <a:pt x="147" y="78"/>
                  </a:lnTo>
                  <a:lnTo>
                    <a:pt x="144" y="78"/>
                  </a:lnTo>
                  <a:lnTo>
                    <a:pt x="142" y="81"/>
                  </a:lnTo>
                  <a:lnTo>
                    <a:pt x="137" y="83"/>
                  </a:lnTo>
                  <a:lnTo>
                    <a:pt x="134" y="88"/>
                  </a:lnTo>
                  <a:lnTo>
                    <a:pt x="132" y="96"/>
                  </a:lnTo>
                  <a:lnTo>
                    <a:pt x="132" y="104"/>
                  </a:lnTo>
                  <a:lnTo>
                    <a:pt x="132" y="106"/>
                  </a:lnTo>
                  <a:lnTo>
                    <a:pt x="127" y="104"/>
                  </a:lnTo>
                  <a:lnTo>
                    <a:pt x="117" y="101"/>
                  </a:lnTo>
                  <a:lnTo>
                    <a:pt x="114" y="99"/>
                  </a:lnTo>
                  <a:lnTo>
                    <a:pt x="111" y="99"/>
                  </a:lnTo>
                  <a:lnTo>
                    <a:pt x="106" y="93"/>
                  </a:lnTo>
                  <a:lnTo>
                    <a:pt x="101" y="93"/>
                  </a:lnTo>
                  <a:lnTo>
                    <a:pt x="99" y="96"/>
                  </a:lnTo>
                  <a:lnTo>
                    <a:pt x="84" y="104"/>
                  </a:lnTo>
                  <a:lnTo>
                    <a:pt x="81" y="104"/>
                  </a:lnTo>
                  <a:lnTo>
                    <a:pt x="71" y="101"/>
                  </a:lnTo>
                  <a:lnTo>
                    <a:pt x="68" y="101"/>
                  </a:lnTo>
                  <a:lnTo>
                    <a:pt x="63" y="104"/>
                  </a:lnTo>
                  <a:lnTo>
                    <a:pt x="61" y="104"/>
                  </a:lnTo>
                  <a:lnTo>
                    <a:pt x="53" y="99"/>
                  </a:lnTo>
                  <a:lnTo>
                    <a:pt x="51" y="99"/>
                  </a:lnTo>
                  <a:lnTo>
                    <a:pt x="46" y="101"/>
                  </a:lnTo>
                  <a:lnTo>
                    <a:pt x="43" y="101"/>
                  </a:lnTo>
                  <a:lnTo>
                    <a:pt x="43" y="96"/>
                  </a:lnTo>
                  <a:lnTo>
                    <a:pt x="41" y="96"/>
                  </a:lnTo>
                  <a:lnTo>
                    <a:pt x="38" y="93"/>
                  </a:lnTo>
                  <a:lnTo>
                    <a:pt x="36" y="91"/>
                  </a:lnTo>
                  <a:lnTo>
                    <a:pt x="36" y="88"/>
                  </a:lnTo>
                  <a:lnTo>
                    <a:pt x="38" y="86"/>
                  </a:lnTo>
                  <a:lnTo>
                    <a:pt x="41" y="86"/>
                  </a:lnTo>
                  <a:lnTo>
                    <a:pt x="38" y="86"/>
                  </a:lnTo>
                  <a:lnTo>
                    <a:pt x="33" y="83"/>
                  </a:lnTo>
                  <a:lnTo>
                    <a:pt x="31" y="86"/>
                  </a:lnTo>
                  <a:lnTo>
                    <a:pt x="31" y="88"/>
                  </a:lnTo>
                  <a:lnTo>
                    <a:pt x="28" y="86"/>
                  </a:lnTo>
                  <a:lnTo>
                    <a:pt x="26" y="83"/>
                  </a:lnTo>
                  <a:lnTo>
                    <a:pt x="20" y="83"/>
                  </a:lnTo>
                  <a:lnTo>
                    <a:pt x="20" y="81"/>
                  </a:lnTo>
                  <a:lnTo>
                    <a:pt x="18" y="81"/>
                  </a:lnTo>
                  <a:lnTo>
                    <a:pt x="18" y="78"/>
                  </a:lnTo>
                  <a:lnTo>
                    <a:pt x="20" y="78"/>
                  </a:lnTo>
                  <a:lnTo>
                    <a:pt x="18" y="78"/>
                  </a:lnTo>
                  <a:lnTo>
                    <a:pt x="18" y="76"/>
                  </a:lnTo>
                  <a:lnTo>
                    <a:pt x="20" y="73"/>
                  </a:lnTo>
                  <a:lnTo>
                    <a:pt x="18" y="73"/>
                  </a:lnTo>
                  <a:lnTo>
                    <a:pt x="18" y="71"/>
                  </a:lnTo>
                  <a:lnTo>
                    <a:pt x="13" y="71"/>
                  </a:lnTo>
                  <a:lnTo>
                    <a:pt x="8" y="66"/>
                  </a:lnTo>
                  <a:lnTo>
                    <a:pt x="8" y="63"/>
                  </a:lnTo>
                  <a:lnTo>
                    <a:pt x="8" y="58"/>
                  </a:lnTo>
                  <a:lnTo>
                    <a:pt x="5" y="56"/>
                  </a:lnTo>
                  <a:lnTo>
                    <a:pt x="0" y="56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6" name="Freeform 74"/>
            <p:cNvSpPr>
              <a:spLocks/>
            </p:cNvSpPr>
            <p:nvPr/>
          </p:nvSpPr>
          <p:spPr bwMode="auto">
            <a:xfrm>
              <a:off x="5068888" y="3627438"/>
              <a:ext cx="84137" cy="120650"/>
            </a:xfrm>
            <a:custGeom>
              <a:avLst/>
              <a:gdLst>
                <a:gd name="T0" fmla="*/ 2147483647 w 66"/>
                <a:gd name="T1" fmla="*/ 2147483647 h 95"/>
                <a:gd name="T2" fmla="*/ 2147483647 w 66"/>
                <a:gd name="T3" fmla="*/ 2147483647 h 95"/>
                <a:gd name="T4" fmla="*/ 2147483647 w 66"/>
                <a:gd name="T5" fmla="*/ 2147483647 h 95"/>
                <a:gd name="T6" fmla="*/ 2147483647 w 66"/>
                <a:gd name="T7" fmla="*/ 2147483647 h 95"/>
                <a:gd name="T8" fmla="*/ 2147483647 w 66"/>
                <a:gd name="T9" fmla="*/ 2147483647 h 95"/>
                <a:gd name="T10" fmla="*/ 2147483647 w 66"/>
                <a:gd name="T11" fmla="*/ 2147483647 h 95"/>
                <a:gd name="T12" fmla="*/ 2147483647 w 66"/>
                <a:gd name="T13" fmla="*/ 2147483647 h 95"/>
                <a:gd name="T14" fmla="*/ 2147483647 w 66"/>
                <a:gd name="T15" fmla="*/ 2147483647 h 95"/>
                <a:gd name="T16" fmla="*/ 2147483647 w 66"/>
                <a:gd name="T17" fmla="*/ 2147483647 h 95"/>
                <a:gd name="T18" fmla="*/ 2147483647 w 66"/>
                <a:gd name="T19" fmla="*/ 2147483647 h 95"/>
                <a:gd name="T20" fmla="*/ 2147483647 w 66"/>
                <a:gd name="T21" fmla="*/ 2147483647 h 95"/>
                <a:gd name="T22" fmla="*/ 2147483647 w 66"/>
                <a:gd name="T23" fmla="*/ 2147483647 h 95"/>
                <a:gd name="T24" fmla="*/ 2147483647 w 66"/>
                <a:gd name="T25" fmla="*/ 2147483647 h 95"/>
                <a:gd name="T26" fmla="*/ 2147483647 w 66"/>
                <a:gd name="T27" fmla="*/ 2147483647 h 95"/>
                <a:gd name="T28" fmla="*/ 2147483647 w 66"/>
                <a:gd name="T29" fmla="*/ 2147483647 h 95"/>
                <a:gd name="T30" fmla="*/ 2147483647 w 66"/>
                <a:gd name="T31" fmla="*/ 2147483647 h 95"/>
                <a:gd name="T32" fmla="*/ 2147483647 w 66"/>
                <a:gd name="T33" fmla="*/ 2147483647 h 95"/>
                <a:gd name="T34" fmla="*/ 2147483647 w 66"/>
                <a:gd name="T35" fmla="*/ 2147483647 h 95"/>
                <a:gd name="T36" fmla="*/ 2147483647 w 66"/>
                <a:gd name="T37" fmla="*/ 2147483647 h 95"/>
                <a:gd name="T38" fmla="*/ 2147483647 w 66"/>
                <a:gd name="T39" fmla="*/ 2147483647 h 95"/>
                <a:gd name="T40" fmla="*/ 2147483647 w 66"/>
                <a:gd name="T41" fmla="*/ 2147483647 h 95"/>
                <a:gd name="T42" fmla="*/ 2147483647 w 66"/>
                <a:gd name="T43" fmla="*/ 2147483647 h 95"/>
                <a:gd name="T44" fmla="*/ 2147483647 w 66"/>
                <a:gd name="T45" fmla="*/ 2147483647 h 95"/>
                <a:gd name="T46" fmla="*/ 2147483647 w 66"/>
                <a:gd name="T47" fmla="*/ 2147483647 h 95"/>
                <a:gd name="T48" fmla="*/ 2147483647 w 66"/>
                <a:gd name="T49" fmla="*/ 2147483647 h 95"/>
                <a:gd name="T50" fmla="*/ 2147483647 w 66"/>
                <a:gd name="T51" fmla="*/ 2147483647 h 95"/>
                <a:gd name="T52" fmla="*/ 2147483647 w 66"/>
                <a:gd name="T53" fmla="*/ 2147483647 h 95"/>
                <a:gd name="T54" fmla="*/ 2147483647 w 66"/>
                <a:gd name="T55" fmla="*/ 2147483647 h 95"/>
                <a:gd name="T56" fmla="*/ 2147483647 w 66"/>
                <a:gd name="T57" fmla="*/ 2147483647 h 95"/>
                <a:gd name="T58" fmla="*/ 2147483647 w 66"/>
                <a:gd name="T59" fmla="*/ 2147483647 h 95"/>
                <a:gd name="T60" fmla="*/ 2147483647 w 66"/>
                <a:gd name="T61" fmla="*/ 2147483647 h 95"/>
                <a:gd name="T62" fmla="*/ 2147483647 w 66"/>
                <a:gd name="T63" fmla="*/ 2147483647 h 95"/>
                <a:gd name="T64" fmla="*/ 2147483647 w 66"/>
                <a:gd name="T65" fmla="*/ 2147483647 h 95"/>
                <a:gd name="T66" fmla="*/ 2147483647 w 66"/>
                <a:gd name="T67" fmla="*/ 2147483647 h 95"/>
                <a:gd name="T68" fmla="*/ 2147483647 w 66"/>
                <a:gd name="T69" fmla="*/ 2147483647 h 95"/>
                <a:gd name="T70" fmla="*/ 2147483647 w 66"/>
                <a:gd name="T71" fmla="*/ 2147483647 h 95"/>
                <a:gd name="T72" fmla="*/ 2147483647 w 66"/>
                <a:gd name="T73" fmla="*/ 2147483647 h 95"/>
                <a:gd name="T74" fmla="*/ 2147483647 w 66"/>
                <a:gd name="T75" fmla="*/ 2147483647 h 95"/>
                <a:gd name="T76" fmla="*/ 2147483647 w 66"/>
                <a:gd name="T77" fmla="*/ 2147483647 h 95"/>
                <a:gd name="T78" fmla="*/ 2147483647 w 66"/>
                <a:gd name="T79" fmla="*/ 2147483647 h 95"/>
                <a:gd name="T80" fmla="*/ 2147483647 w 66"/>
                <a:gd name="T81" fmla="*/ 2147483647 h 95"/>
                <a:gd name="T82" fmla="*/ 2147483647 w 66"/>
                <a:gd name="T83" fmla="*/ 2147483647 h 95"/>
                <a:gd name="T84" fmla="*/ 2147483647 w 66"/>
                <a:gd name="T85" fmla="*/ 2147483647 h 95"/>
                <a:gd name="T86" fmla="*/ 0 w 66"/>
                <a:gd name="T87" fmla="*/ 2147483647 h 95"/>
                <a:gd name="T88" fmla="*/ 2147483647 w 66"/>
                <a:gd name="T89" fmla="*/ 2147483647 h 95"/>
                <a:gd name="T90" fmla="*/ 0 w 66"/>
                <a:gd name="T91" fmla="*/ 2147483647 h 95"/>
                <a:gd name="T92" fmla="*/ 2147483647 w 66"/>
                <a:gd name="T93" fmla="*/ 2147483647 h 95"/>
                <a:gd name="T94" fmla="*/ 2147483647 w 66"/>
                <a:gd name="T95" fmla="*/ 2147483647 h 95"/>
                <a:gd name="T96" fmla="*/ 2147483647 w 66"/>
                <a:gd name="T97" fmla="*/ 2147483647 h 95"/>
                <a:gd name="T98" fmla="*/ 2147483647 w 66"/>
                <a:gd name="T99" fmla="*/ 2147483647 h 95"/>
                <a:gd name="T100" fmla="*/ 2147483647 w 66"/>
                <a:gd name="T101" fmla="*/ 2147483647 h 95"/>
                <a:gd name="T102" fmla="*/ 2147483647 w 66"/>
                <a:gd name="T103" fmla="*/ 2147483647 h 95"/>
                <a:gd name="T104" fmla="*/ 2147483647 w 66"/>
                <a:gd name="T105" fmla="*/ 2147483647 h 95"/>
                <a:gd name="T106" fmla="*/ 2147483647 w 66"/>
                <a:gd name="T107" fmla="*/ 2147483647 h 95"/>
                <a:gd name="T108" fmla="*/ 2147483647 w 66"/>
                <a:gd name="T109" fmla="*/ 2147483647 h 9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66"/>
                <a:gd name="T166" fmla="*/ 0 h 95"/>
                <a:gd name="T167" fmla="*/ 66 w 66"/>
                <a:gd name="T168" fmla="*/ 95 h 9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66" h="95">
                  <a:moveTo>
                    <a:pt x="61" y="42"/>
                  </a:moveTo>
                  <a:lnTo>
                    <a:pt x="59" y="45"/>
                  </a:lnTo>
                  <a:lnTo>
                    <a:pt x="56" y="50"/>
                  </a:lnTo>
                  <a:lnTo>
                    <a:pt x="56" y="53"/>
                  </a:lnTo>
                  <a:lnTo>
                    <a:pt x="56" y="55"/>
                  </a:lnTo>
                  <a:lnTo>
                    <a:pt x="66" y="65"/>
                  </a:lnTo>
                  <a:lnTo>
                    <a:pt x="66" y="68"/>
                  </a:lnTo>
                  <a:lnTo>
                    <a:pt x="64" y="70"/>
                  </a:lnTo>
                  <a:lnTo>
                    <a:pt x="59" y="75"/>
                  </a:lnTo>
                  <a:lnTo>
                    <a:pt x="56" y="78"/>
                  </a:lnTo>
                  <a:lnTo>
                    <a:pt x="56" y="83"/>
                  </a:lnTo>
                  <a:lnTo>
                    <a:pt x="56" y="85"/>
                  </a:lnTo>
                  <a:lnTo>
                    <a:pt x="54" y="85"/>
                  </a:lnTo>
                  <a:lnTo>
                    <a:pt x="51" y="85"/>
                  </a:lnTo>
                  <a:lnTo>
                    <a:pt x="49" y="85"/>
                  </a:lnTo>
                  <a:lnTo>
                    <a:pt x="46" y="88"/>
                  </a:lnTo>
                  <a:lnTo>
                    <a:pt x="43" y="85"/>
                  </a:lnTo>
                  <a:lnTo>
                    <a:pt x="43" y="88"/>
                  </a:lnTo>
                  <a:lnTo>
                    <a:pt x="43" y="85"/>
                  </a:lnTo>
                  <a:lnTo>
                    <a:pt x="41" y="88"/>
                  </a:lnTo>
                  <a:lnTo>
                    <a:pt x="38" y="88"/>
                  </a:lnTo>
                  <a:lnTo>
                    <a:pt x="41" y="90"/>
                  </a:lnTo>
                  <a:lnTo>
                    <a:pt x="38" y="90"/>
                  </a:lnTo>
                  <a:lnTo>
                    <a:pt x="38" y="88"/>
                  </a:lnTo>
                  <a:lnTo>
                    <a:pt x="36" y="88"/>
                  </a:lnTo>
                  <a:lnTo>
                    <a:pt x="33" y="90"/>
                  </a:lnTo>
                  <a:lnTo>
                    <a:pt x="31" y="90"/>
                  </a:lnTo>
                  <a:lnTo>
                    <a:pt x="31" y="93"/>
                  </a:lnTo>
                  <a:lnTo>
                    <a:pt x="31" y="95"/>
                  </a:lnTo>
                  <a:lnTo>
                    <a:pt x="28" y="95"/>
                  </a:lnTo>
                  <a:lnTo>
                    <a:pt x="28" y="93"/>
                  </a:lnTo>
                  <a:lnTo>
                    <a:pt x="23" y="85"/>
                  </a:lnTo>
                  <a:lnTo>
                    <a:pt x="21" y="80"/>
                  </a:lnTo>
                  <a:lnTo>
                    <a:pt x="21" y="78"/>
                  </a:lnTo>
                  <a:lnTo>
                    <a:pt x="18" y="78"/>
                  </a:lnTo>
                  <a:lnTo>
                    <a:pt x="18" y="75"/>
                  </a:lnTo>
                  <a:lnTo>
                    <a:pt x="21" y="75"/>
                  </a:lnTo>
                  <a:lnTo>
                    <a:pt x="23" y="75"/>
                  </a:lnTo>
                  <a:lnTo>
                    <a:pt x="26" y="75"/>
                  </a:lnTo>
                  <a:lnTo>
                    <a:pt x="26" y="73"/>
                  </a:lnTo>
                  <a:lnTo>
                    <a:pt x="23" y="73"/>
                  </a:lnTo>
                  <a:lnTo>
                    <a:pt x="21" y="70"/>
                  </a:lnTo>
                  <a:lnTo>
                    <a:pt x="18" y="70"/>
                  </a:lnTo>
                  <a:lnTo>
                    <a:pt x="18" y="68"/>
                  </a:lnTo>
                  <a:lnTo>
                    <a:pt x="16" y="68"/>
                  </a:lnTo>
                  <a:lnTo>
                    <a:pt x="13" y="68"/>
                  </a:lnTo>
                  <a:lnTo>
                    <a:pt x="13" y="65"/>
                  </a:lnTo>
                  <a:lnTo>
                    <a:pt x="11" y="63"/>
                  </a:lnTo>
                  <a:lnTo>
                    <a:pt x="8" y="63"/>
                  </a:lnTo>
                  <a:lnTo>
                    <a:pt x="8" y="60"/>
                  </a:lnTo>
                  <a:lnTo>
                    <a:pt x="6" y="60"/>
                  </a:lnTo>
                  <a:lnTo>
                    <a:pt x="8" y="58"/>
                  </a:lnTo>
                  <a:lnTo>
                    <a:pt x="11" y="58"/>
                  </a:lnTo>
                  <a:lnTo>
                    <a:pt x="11" y="55"/>
                  </a:lnTo>
                  <a:lnTo>
                    <a:pt x="11" y="53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8" y="48"/>
                  </a:lnTo>
                  <a:lnTo>
                    <a:pt x="8" y="50"/>
                  </a:lnTo>
                  <a:lnTo>
                    <a:pt x="11" y="50"/>
                  </a:lnTo>
                  <a:lnTo>
                    <a:pt x="13" y="48"/>
                  </a:lnTo>
                  <a:lnTo>
                    <a:pt x="11" y="48"/>
                  </a:lnTo>
                  <a:lnTo>
                    <a:pt x="11" y="45"/>
                  </a:lnTo>
                  <a:lnTo>
                    <a:pt x="8" y="45"/>
                  </a:lnTo>
                  <a:lnTo>
                    <a:pt x="8" y="42"/>
                  </a:lnTo>
                  <a:lnTo>
                    <a:pt x="6" y="42"/>
                  </a:lnTo>
                  <a:lnTo>
                    <a:pt x="6" y="40"/>
                  </a:lnTo>
                  <a:lnTo>
                    <a:pt x="6" y="37"/>
                  </a:lnTo>
                  <a:lnTo>
                    <a:pt x="6" y="35"/>
                  </a:lnTo>
                  <a:lnTo>
                    <a:pt x="8" y="35"/>
                  </a:lnTo>
                  <a:lnTo>
                    <a:pt x="8" y="32"/>
                  </a:lnTo>
                  <a:lnTo>
                    <a:pt x="8" y="30"/>
                  </a:lnTo>
                  <a:lnTo>
                    <a:pt x="8" y="27"/>
                  </a:lnTo>
                  <a:lnTo>
                    <a:pt x="6" y="27"/>
                  </a:lnTo>
                  <a:lnTo>
                    <a:pt x="3" y="30"/>
                  </a:lnTo>
                  <a:lnTo>
                    <a:pt x="3" y="27"/>
                  </a:lnTo>
                  <a:lnTo>
                    <a:pt x="6" y="27"/>
                  </a:lnTo>
                  <a:lnTo>
                    <a:pt x="6" y="25"/>
                  </a:lnTo>
                  <a:lnTo>
                    <a:pt x="6" y="22"/>
                  </a:lnTo>
                  <a:lnTo>
                    <a:pt x="8" y="22"/>
                  </a:lnTo>
                  <a:lnTo>
                    <a:pt x="11" y="22"/>
                  </a:lnTo>
                  <a:lnTo>
                    <a:pt x="11" y="20"/>
                  </a:lnTo>
                  <a:lnTo>
                    <a:pt x="8" y="20"/>
                  </a:lnTo>
                  <a:lnTo>
                    <a:pt x="6" y="20"/>
                  </a:lnTo>
                  <a:lnTo>
                    <a:pt x="6" y="17"/>
                  </a:lnTo>
                  <a:lnTo>
                    <a:pt x="3" y="17"/>
                  </a:lnTo>
                  <a:lnTo>
                    <a:pt x="3" y="15"/>
                  </a:lnTo>
                  <a:lnTo>
                    <a:pt x="0" y="12"/>
                  </a:lnTo>
                  <a:lnTo>
                    <a:pt x="3" y="12"/>
                  </a:lnTo>
                  <a:lnTo>
                    <a:pt x="3" y="10"/>
                  </a:lnTo>
                  <a:lnTo>
                    <a:pt x="3" y="7"/>
                  </a:lnTo>
                  <a:lnTo>
                    <a:pt x="0" y="7"/>
                  </a:lnTo>
                  <a:lnTo>
                    <a:pt x="11" y="0"/>
                  </a:lnTo>
                  <a:lnTo>
                    <a:pt x="18" y="0"/>
                  </a:lnTo>
                  <a:lnTo>
                    <a:pt x="23" y="0"/>
                  </a:lnTo>
                  <a:lnTo>
                    <a:pt x="23" y="5"/>
                  </a:lnTo>
                  <a:lnTo>
                    <a:pt x="28" y="5"/>
                  </a:lnTo>
                  <a:lnTo>
                    <a:pt x="31" y="7"/>
                  </a:lnTo>
                  <a:lnTo>
                    <a:pt x="31" y="12"/>
                  </a:lnTo>
                  <a:lnTo>
                    <a:pt x="31" y="15"/>
                  </a:lnTo>
                  <a:lnTo>
                    <a:pt x="36" y="20"/>
                  </a:lnTo>
                  <a:lnTo>
                    <a:pt x="41" y="20"/>
                  </a:lnTo>
                  <a:lnTo>
                    <a:pt x="41" y="22"/>
                  </a:lnTo>
                  <a:lnTo>
                    <a:pt x="43" y="22"/>
                  </a:lnTo>
                  <a:lnTo>
                    <a:pt x="41" y="25"/>
                  </a:lnTo>
                  <a:lnTo>
                    <a:pt x="41" y="27"/>
                  </a:lnTo>
                  <a:lnTo>
                    <a:pt x="43" y="27"/>
                  </a:lnTo>
                  <a:lnTo>
                    <a:pt x="41" y="27"/>
                  </a:lnTo>
                  <a:lnTo>
                    <a:pt x="41" y="30"/>
                  </a:lnTo>
                  <a:lnTo>
                    <a:pt x="43" y="30"/>
                  </a:lnTo>
                  <a:lnTo>
                    <a:pt x="43" y="32"/>
                  </a:lnTo>
                  <a:lnTo>
                    <a:pt x="49" y="32"/>
                  </a:lnTo>
                  <a:lnTo>
                    <a:pt x="51" y="35"/>
                  </a:lnTo>
                  <a:lnTo>
                    <a:pt x="54" y="37"/>
                  </a:lnTo>
                  <a:lnTo>
                    <a:pt x="54" y="35"/>
                  </a:lnTo>
                  <a:lnTo>
                    <a:pt x="56" y="32"/>
                  </a:lnTo>
                  <a:lnTo>
                    <a:pt x="61" y="35"/>
                  </a:lnTo>
                  <a:lnTo>
                    <a:pt x="64" y="35"/>
                  </a:lnTo>
                  <a:lnTo>
                    <a:pt x="61" y="35"/>
                  </a:lnTo>
                  <a:lnTo>
                    <a:pt x="59" y="37"/>
                  </a:lnTo>
                  <a:lnTo>
                    <a:pt x="59" y="40"/>
                  </a:lnTo>
                  <a:lnTo>
                    <a:pt x="61" y="42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7" name="Freeform 75"/>
            <p:cNvSpPr>
              <a:spLocks/>
            </p:cNvSpPr>
            <p:nvPr/>
          </p:nvSpPr>
          <p:spPr bwMode="auto">
            <a:xfrm>
              <a:off x="5133975" y="3433763"/>
              <a:ext cx="366713" cy="241300"/>
            </a:xfrm>
            <a:custGeom>
              <a:avLst/>
              <a:gdLst>
                <a:gd name="T0" fmla="*/ 2147483647 w 288"/>
                <a:gd name="T1" fmla="*/ 2147483647 h 189"/>
                <a:gd name="T2" fmla="*/ 2147483647 w 288"/>
                <a:gd name="T3" fmla="*/ 2147483647 h 189"/>
                <a:gd name="T4" fmla="*/ 2147483647 w 288"/>
                <a:gd name="T5" fmla="*/ 2147483647 h 189"/>
                <a:gd name="T6" fmla="*/ 2147483647 w 288"/>
                <a:gd name="T7" fmla="*/ 2147483647 h 189"/>
                <a:gd name="T8" fmla="*/ 2147483647 w 288"/>
                <a:gd name="T9" fmla="*/ 2147483647 h 189"/>
                <a:gd name="T10" fmla="*/ 2147483647 w 288"/>
                <a:gd name="T11" fmla="*/ 2147483647 h 189"/>
                <a:gd name="T12" fmla="*/ 2147483647 w 288"/>
                <a:gd name="T13" fmla="*/ 2147483647 h 189"/>
                <a:gd name="T14" fmla="*/ 2147483647 w 288"/>
                <a:gd name="T15" fmla="*/ 2147483647 h 189"/>
                <a:gd name="T16" fmla="*/ 2147483647 w 288"/>
                <a:gd name="T17" fmla="*/ 2147483647 h 189"/>
                <a:gd name="T18" fmla="*/ 2147483647 w 288"/>
                <a:gd name="T19" fmla="*/ 2147483647 h 189"/>
                <a:gd name="T20" fmla="*/ 2147483647 w 288"/>
                <a:gd name="T21" fmla="*/ 2147483647 h 189"/>
                <a:gd name="T22" fmla="*/ 2147483647 w 288"/>
                <a:gd name="T23" fmla="*/ 2147483647 h 189"/>
                <a:gd name="T24" fmla="*/ 2147483647 w 288"/>
                <a:gd name="T25" fmla="*/ 2147483647 h 189"/>
                <a:gd name="T26" fmla="*/ 2147483647 w 288"/>
                <a:gd name="T27" fmla="*/ 2147483647 h 189"/>
                <a:gd name="T28" fmla="*/ 2147483647 w 288"/>
                <a:gd name="T29" fmla="*/ 2147483647 h 189"/>
                <a:gd name="T30" fmla="*/ 2147483647 w 288"/>
                <a:gd name="T31" fmla="*/ 2147483647 h 189"/>
                <a:gd name="T32" fmla="*/ 2147483647 w 288"/>
                <a:gd name="T33" fmla="*/ 2147483647 h 189"/>
                <a:gd name="T34" fmla="*/ 2147483647 w 288"/>
                <a:gd name="T35" fmla="*/ 2147483647 h 189"/>
                <a:gd name="T36" fmla="*/ 2147483647 w 288"/>
                <a:gd name="T37" fmla="*/ 2147483647 h 189"/>
                <a:gd name="T38" fmla="*/ 2147483647 w 288"/>
                <a:gd name="T39" fmla="*/ 2147483647 h 189"/>
                <a:gd name="T40" fmla="*/ 2147483647 w 288"/>
                <a:gd name="T41" fmla="*/ 2147483647 h 189"/>
                <a:gd name="T42" fmla="*/ 2147483647 w 288"/>
                <a:gd name="T43" fmla="*/ 2147483647 h 189"/>
                <a:gd name="T44" fmla="*/ 2147483647 w 288"/>
                <a:gd name="T45" fmla="*/ 2147483647 h 189"/>
                <a:gd name="T46" fmla="*/ 2147483647 w 288"/>
                <a:gd name="T47" fmla="*/ 2147483647 h 189"/>
                <a:gd name="T48" fmla="*/ 2147483647 w 288"/>
                <a:gd name="T49" fmla="*/ 2147483647 h 189"/>
                <a:gd name="T50" fmla="*/ 2147483647 w 288"/>
                <a:gd name="T51" fmla="*/ 2147483647 h 189"/>
                <a:gd name="T52" fmla="*/ 2147483647 w 288"/>
                <a:gd name="T53" fmla="*/ 2147483647 h 189"/>
                <a:gd name="T54" fmla="*/ 2147483647 w 288"/>
                <a:gd name="T55" fmla="*/ 2147483647 h 189"/>
                <a:gd name="T56" fmla="*/ 2147483647 w 288"/>
                <a:gd name="T57" fmla="*/ 2147483647 h 189"/>
                <a:gd name="T58" fmla="*/ 2147483647 w 288"/>
                <a:gd name="T59" fmla="*/ 2147483647 h 189"/>
                <a:gd name="T60" fmla="*/ 2147483647 w 288"/>
                <a:gd name="T61" fmla="*/ 2147483647 h 189"/>
                <a:gd name="T62" fmla="*/ 2147483647 w 288"/>
                <a:gd name="T63" fmla="*/ 2147483647 h 189"/>
                <a:gd name="T64" fmla="*/ 2147483647 w 288"/>
                <a:gd name="T65" fmla="*/ 2147483647 h 189"/>
                <a:gd name="T66" fmla="*/ 2147483647 w 288"/>
                <a:gd name="T67" fmla="*/ 2147483647 h 189"/>
                <a:gd name="T68" fmla="*/ 2147483647 w 288"/>
                <a:gd name="T69" fmla="*/ 2147483647 h 189"/>
                <a:gd name="T70" fmla="*/ 2147483647 w 288"/>
                <a:gd name="T71" fmla="*/ 2147483647 h 189"/>
                <a:gd name="T72" fmla="*/ 2147483647 w 288"/>
                <a:gd name="T73" fmla="*/ 2147483647 h 189"/>
                <a:gd name="T74" fmla="*/ 2147483647 w 288"/>
                <a:gd name="T75" fmla="*/ 2147483647 h 189"/>
                <a:gd name="T76" fmla="*/ 2147483647 w 288"/>
                <a:gd name="T77" fmla="*/ 2147483647 h 189"/>
                <a:gd name="T78" fmla="*/ 2147483647 w 288"/>
                <a:gd name="T79" fmla="*/ 2147483647 h 189"/>
                <a:gd name="T80" fmla="*/ 2147483647 w 288"/>
                <a:gd name="T81" fmla="*/ 2147483647 h 189"/>
                <a:gd name="T82" fmla="*/ 2147483647 w 288"/>
                <a:gd name="T83" fmla="*/ 2147483647 h 189"/>
                <a:gd name="T84" fmla="*/ 2147483647 w 288"/>
                <a:gd name="T85" fmla="*/ 2147483647 h 189"/>
                <a:gd name="T86" fmla="*/ 2147483647 w 288"/>
                <a:gd name="T87" fmla="*/ 2147483647 h 189"/>
                <a:gd name="T88" fmla="*/ 2147483647 w 288"/>
                <a:gd name="T89" fmla="*/ 2147483647 h 189"/>
                <a:gd name="T90" fmla="*/ 2147483647 w 288"/>
                <a:gd name="T91" fmla="*/ 2147483647 h 189"/>
                <a:gd name="T92" fmla="*/ 2147483647 w 288"/>
                <a:gd name="T93" fmla="*/ 2147483647 h 189"/>
                <a:gd name="T94" fmla="*/ 2147483647 w 288"/>
                <a:gd name="T95" fmla="*/ 2147483647 h 189"/>
                <a:gd name="T96" fmla="*/ 2147483647 w 288"/>
                <a:gd name="T97" fmla="*/ 2147483647 h 189"/>
                <a:gd name="T98" fmla="*/ 2147483647 w 288"/>
                <a:gd name="T99" fmla="*/ 2147483647 h 189"/>
                <a:gd name="T100" fmla="*/ 2147483647 w 288"/>
                <a:gd name="T101" fmla="*/ 2147483647 h 189"/>
                <a:gd name="T102" fmla="*/ 2147483647 w 288"/>
                <a:gd name="T103" fmla="*/ 2147483647 h 189"/>
                <a:gd name="T104" fmla="*/ 2147483647 w 288"/>
                <a:gd name="T105" fmla="*/ 2147483647 h 189"/>
                <a:gd name="T106" fmla="*/ 2147483647 w 288"/>
                <a:gd name="T107" fmla="*/ 2147483647 h 189"/>
                <a:gd name="T108" fmla="*/ 2147483647 w 288"/>
                <a:gd name="T109" fmla="*/ 2147483647 h 189"/>
                <a:gd name="T110" fmla="*/ 2147483647 w 288"/>
                <a:gd name="T111" fmla="*/ 2147483647 h 189"/>
                <a:gd name="T112" fmla="*/ 2147483647 w 288"/>
                <a:gd name="T113" fmla="*/ 2147483647 h 189"/>
                <a:gd name="T114" fmla="*/ 2147483647 w 288"/>
                <a:gd name="T115" fmla="*/ 2147483647 h 18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88"/>
                <a:gd name="T175" fmla="*/ 0 h 189"/>
                <a:gd name="T176" fmla="*/ 288 w 288"/>
                <a:gd name="T177" fmla="*/ 189 h 18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88" h="189">
                  <a:moveTo>
                    <a:pt x="25" y="20"/>
                  </a:moveTo>
                  <a:lnTo>
                    <a:pt x="25" y="20"/>
                  </a:lnTo>
                  <a:lnTo>
                    <a:pt x="28" y="20"/>
                  </a:lnTo>
                  <a:lnTo>
                    <a:pt x="30" y="20"/>
                  </a:lnTo>
                  <a:lnTo>
                    <a:pt x="33" y="18"/>
                  </a:lnTo>
                  <a:lnTo>
                    <a:pt x="35" y="15"/>
                  </a:lnTo>
                  <a:lnTo>
                    <a:pt x="38" y="13"/>
                  </a:lnTo>
                  <a:lnTo>
                    <a:pt x="40" y="13"/>
                  </a:lnTo>
                  <a:lnTo>
                    <a:pt x="46" y="13"/>
                  </a:lnTo>
                  <a:lnTo>
                    <a:pt x="48" y="13"/>
                  </a:lnTo>
                  <a:lnTo>
                    <a:pt x="51" y="10"/>
                  </a:lnTo>
                  <a:lnTo>
                    <a:pt x="53" y="13"/>
                  </a:lnTo>
                  <a:lnTo>
                    <a:pt x="56" y="13"/>
                  </a:lnTo>
                  <a:lnTo>
                    <a:pt x="58" y="10"/>
                  </a:lnTo>
                  <a:lnTo>
                    <a:pt x="63" y="13"/>
                  </a:lnTo>
                  <a:lnTo>
                    <a:pt x="66" y="13"/>
                  </a:lnTo>
                  <a:lnTo>
                    <a:pt x="71" y="13"/>
                  </a:lnTo>
                  <a:lnTo>
                    <a:pt x="71" y="15"/>
                  </a:lnTo>
                  <a:lnTo>
                    <a:pt x="73" y="15"/>
                  </a:lnTo>
                  <a:lnTo>
                    <a:pt x="78" y="15"/>
                  </a:lnTo>
                  <a:lnTo>
                    <a:pt x="81" y="15"/>
                  </a:lnTo>
                  <a:lnTo>
                    <a:pt x="81" y="18"/>
                  </a:lnTo>
                  <a:lnTo>
                    <a:pt x="83" y="18"/>
                  </a:lnTo>
                  <a:lnTo>
                    <a:pt x="83" y="20"/>
                  </a:lnTo>
                  <a:lnTo>
                    <a:pt x="86" y="18"/>
                  </a:lnTo>
                  <a:lnTo>
                    <a:pt x="89" y="20"/>
                  </a:lnTo>
                  <a:lnTo>
                    <a:pt x="91" y="20"/>
                  </a:lnTo>
                  <a:lnTo>
                    <a:pt x="91" y="23"/>
                  </a:lnTo>
                  <a:lnTo>
                    <a:pt x="91" y="20"/>
                  </a:lnTo>
                  <a:lnTo>
                    <a:pt x="94" y="20"/>
                  </a:lnTo>
                  <a:lnTo>
                    <a:pt x="96" y="20"/>
                  </a:lnTo>
                  <a:lnTo>
                    <a:pt x="99" y="20"/>
                  </a:lnTo>
                  <a:lnTo>
                    <a:pt x="101" y="23"/>
                  </a:lnTo>
                  <a:lnTo>
                    <a:pt x="101" y="20"/>
                  </a:lnTo>
                  <a:lnTo>
                    <a:pt x="104" y="20"/>
                  </a:lnTo>
                  <a:lnTo>
                    <a:pt x="104" y="23"/>
                  </a:lnTo>
                  <a:lnTo>
                    <a:pt x="106" y="25"/>
                  </a:lnTo>
                  <a:lnTo>
                    <a:pt x="106" y="23"/>
                  </a:lnTo>
                  <a:lnTo>
                    <a:pt x="109" y="20"/>
                  </a:lnTo>
                  <a:lnTo>
                    <a:pt x="111" y="20"/>
                  </a:lnTo>
                  <a:lnTo>
                    <a:pt x="114" y="20"/>
                  </a:lnTo>
                  <a:lnTo>
                    <a:pt x="114" y="23"/>
                  </a:lnTo>
                  <a:lnTo>
                    <a:pt x="114" y="25"/>
                  </a:lnTo>
                  <a:lnTo>
                    <a:pt x="116" y="25"/>
                  </a:lnTo>
                  <a:lnTo>
                    <a:pt x="119" y="25"/>
                  </a:lnTo>
                  <a:lnTo>
                    <a:pt x="119" y="23"/>
                  </a:lnTo>
                  <a:lnTo>
                    <a:pt x="121" y="23"/>
                  </a:lnTo>
                  <a:lnTo>
                    <a:pt x="121" y="25"/>
                  </a:lnTo>
                  <a:lnTo>
                    <a:pt x="124" y="25"/>
                  </a:lnTo>
                  <a:lnTo>
                    <a:pt x="126" y="23"/>
                  </a:lnTo>
                  <a:lnTo>
                    <a:pt x="129" y="23"/>
                  </a:lnTo>
                  <a:lnTo>
                    <a:pt x="131" y="25"/>
                  </a:lnTo>
                  <a:lnTo>
                    <a:pt x="134" y="28"/>
                  </a:lnTo>
                  <a:lnTo>
                    <a:pt x="137" y="28"/>
                  </a:lnTo>
                  <a:lnTo>
                    <a:pt x="137" y="25"/>
                  </a:lnTo>
                  <a:lnTo>
                    <a:pt x="137" y="23"/>
                  </a:lnTo>
                  <a:lnTo>
                    <a:pt x="134" y="23"/>
                  </a:lnTo>
                  <a:lnTo>
                    <a:pt x="134" y="20"/>
                  </a:lnTo>
                  <a:lnTo>
                    <a:pt x="137" y="18"/>
                  </a:lnTo>
                  <a:lnTo>
                    <a:pt x="139" y="13"/>
                  </a:lnTo>
                  <a:lnTo>
                    <a:pt x="142" y="13"/>
                  </a:lnTo>
                  <a:lnTo>
                    <a:pt x="142" y="10"/>
                  </a:lnTo>
                  <a:lnTo>
                    <a:pt x="142" y="8"/>
                  </a:lnTo>
                  <a:lnTo>
                    <a:pt x="144" y="8"/>
                  </a:lnTo>
                  <a:lnTo>
                    <a:pt x="147" y="8"/>
                  </a:lnTo>
                  <a:lnTo>
                    <a:pt x="152" y="8"/>
                  </a:lnTo>
                  <a:lnTo>
                    <a:pt x="154" y="8"/>
                  </a:lnTo>
                  <a:lnTo>
                    <a:pt x="157" y="8"/>
                  </a:lnTo>
                  <a:lnTo>
                    <a:pt x="162" y="8"/>
                  </a:lnTo>
                  <a:lnTo>
                    <a:pt x="164" y="5"/>
                  </a:lnTo>
                  <a:lnTo>
                    <a:pt x="164" y="3"/>
                  </a:lnTo>
                  <a:lnTo>
                    <a:pt x="164" y="0"/>
                  </a:lnTo>
                  <a:lnTo>
                    <a:pt x="169" y="3"/>
                  </a:lnTo>
                  <a:lnTo>
                    <a:pt x="172" y="3"/>
                  </a:lnTo>
                  <a:lnTo>
                    <a:pt x="177" y="0"/>
                  </a:lnTo>
                  <a:lnTo>
                    <a:pt x="182" y="0"/>
                  </a:lnTo>
                  <a:lnTo>
                    <a:pt x="187" y="0"/>
                  </a:lnTo>
                  <a:lnTo>
                    <a:pt x="187" y="3"/>
                  </a:lnTo>
                  <a:lnTo>
                    <a:pt x="190" y="5"/>
                  </a:lnTo>
                  <a:lnTo>
                    <a:pt x="192" y="8"/>
                  </a:lnTo>
                  <a:lnTo>
                    <a:pt x="192" y="10"/>
                  </a:lnTo>
                  <a:lnTo>
                    <a:pt x="195" y="13"/>
                  </a:lnTo>
                  <a:lnTo>
                    <a:pt x="197" y="15"/>
                  </a:lnTo>
                  <a:lnTo>
                    <a:pt x="197" y="18"/>
                  </a:lnTo>
                  <a:lnTo>
                    <a:pt x="195" y="18"/>
                  </a:lnTo>
                  <a:lnTo>
                    <a:pt x="192" y="18"/>
                  </a:lnTo>
                  <a:lnTo>
                    <a:pt x="195" y="23"/>
                  </a:lnTo>
                  <a:lnTo>
                    <a:pt x="195" y="25"/>
                  </a:lnTo>
                  <a:lnTo>
                    <a:pt x="197" y="30"/>
                  </a:lnTo>
                  <a:lnTo>
                    <a:pt x="200" y="30"/>
                  </a:lnTo>
                  <a:lnTo>
                    <a:pt x="202" y="30"/>
                  </a:lnTo>
                  <a:lnTo>
                    <a:pt x="205" y="30"/>
                  </a:lnTo>
                  <a:lnTo>
                    <a:pt x="207" y="30"/>
                  </a:lnTo>
                  <a:lnTo>
                    <a:pt x="207" y="33"/>
                  </a:lnTo>
                  <a:lnTo>
                    <a:pt x="212" y="33"/>
                  </a:lnTo>
                  <a:lnTo>
                    <a:pt x="212" y="38"/>
                  </a:lnTo>
                  <a:lnTo>
                    <a:pt x="212" y="40"/>
                  </a:lnTo>
                  <a:lnTo>
                    <a:pt x="212" y="43"/>
                  </a:lnTo>
                  <a:lnTo>
                    <a:pt x="212" y="46"/>
                  </a:lnTo>
                  <a:lnTo>
                    <a:pt x="212" y="48"/>
                  </a:lnTo>
                  <a:lnTo>
                    <a:pt x="215" y="48"/>
                  </a:lnTo>
                  <a:lnTo>
                    <a:pt x="217" y="53"/>
                  </a:lnTo>
                  <a:lnTo>
                    <a:pt x="220" y="51"/>
                  </a:lnTo>
                  <a:lnTo>
                    <a:pt x="222" y="51"/>
                  </a:lnTo>
                  <a:lnTo>
                    <a:pt x="225" y="51"/>
                  </a:lnTo>
                  <a:lnTo>
                    <a:pt x="228" y="53"/>
                  </a:lnTo>
                  <a:lnTo>
                    <a:pt x="230" y="53"/>
                  </a:lnTo>
                  <a:lnTo>
                    <a:pt x="233" y="56"/>
                  </a:lnTo>
                  <a:lnTo>
                    <a:pt x="235" y="53"/>
                  </a:lnTo>
                  <a:lnTo>
                    <a:pt x="238" y="53"/>
                  </a:lnTo>
                  <a:lnTo>
                    <a:pt x="243" y="51"/>
                  </a:lnTo>
                  <a:lnTo>
                    <a:pt x="245" y="51"/>
                  </a:lnTo>
                  <a:lnTo>
                    <a:pt x="248" y="53"/>
                  </a:lnTo>
                  <a:lnTo>
                    <a:pt x="248" y="56"/>
                  </a:lnTo>
                  <a:lnTo>
                    <a:pt x="250" y="58"/>
                  </a:lnTo>
                  <a:lnTo>
                    <a:pt x="253" y="58"/>
                  </a:lnTo>
                  <a:lnTo>
                    <a:pt x="253" y="61"/>
                  </a:lnTo>
                  <a:lnTo>
                    <a:pt x="255" y="63"/>
                  </a:lnTo>
                  <a:lnTo>
                    <a:pt x="258" y="61"/>
                  </a:lnTo>
                  <a:lnTo>
                    <a:pt x="258" y="58"/>
                  </a:lnTo>
                  <a:lnTo>
                    <a:pt x="260" y="61"/>
                  </a:lnTo>
                  <a:lnTo>
                    <a:pt x="265" y="63"/>
                  </a:lnTo>
                  <a:lnTo>
                    <a:pt x="268" y="63"/>
                  </a:lnTo>
                  <a:lnTo>
                    <a:pt x="270" y="66"/>
                  </a:lnTo>
                  <a:lnTo>
                    <a:pt x="273" y="63"/>
                  </a:lnTo>
                  <a:lnTo>
                    <a:pt x="273" y="66"/>
                  </a:lnTo>
                  <a:lnTo>
                    <a:pt x="276" y="66"/>
                  </a:lnTo>
                  <a:lnTo>
                    <a:pt x="278" y="68"/>
                  </a:lnTo>
                  <a:lnTo>
                    <a:pt x="281" y="71"/>
                  </a:lnTo>
                  <a:lnTo>
                    <a:pt x="283" y="71"/>
                  </a:lnTo>
                  <a:lnTo>
                    <a:pt x="286" y="71"/>
                  </a:lnTo>
                  <a:lnTo>
                    <a:pt x="288" y="71"/>
                  </a:lnTo>
                  <a:lnTo>
                    <a:pt x="288" y="73"/>
                  </a:lnTo>
                  <a:lnTo>
                    <a:pt x="288" y="76"/>
                  </a:lnTo>
                  <a:lnTo>
                    <a:pt x="288" y="78"/>
                  </a:lnTo>
                  <a:lnTo>
                    <a:pt x="286" y="81"/>
                  </a:lnTo>
                  <a:lnTo>
                    <a:pt x="283" y="83"/>
                  </a:lnTo>
                  <a:lnTo>
                    <a:pt x="281" y="83"/>
                  </a:lnTo>
                  <a:lnTo>
                    <a:pt x="283" y="86"/>
                  </a:lnTo>
                  <a:lnTo>
                    <a:pt x="283" y="88"/>
                  </a:lnTo>
                  <a:lnTo>
                    <a:pt x="286" y="88"/>
                  </a:lnTo>
                  <a:lnTo>
                    <a:pt x="283" y="88"/>
                  </a:lnTo>
                  <a:lnTo>
                    <a:pt x="281" y="88"/>
                  </a:lnTo>
                  <a:lnTo>
                    <a:pt x="281" y="91"/>
                  </a:lnTo>
                  <a:lnTo>
                    <a:pt x="281" y="93"/>
                  </a:lnTo>
                  <a:lnTo>
                    <a:pt x="283" y="96"/>
                  </a:lnTo>
                  <a:lnTo>
                    <a:pt x="283" y="99"/>
                  </a:lnTo>
                  <a:lnTo>
                    <a:pt x="283" y="101"/>
                  </a:lnTo>
                  <a:lnTo>
                    <a:pt x="286" y="101"/>
                  </a:lnTo>
                  <a:lnTo>
                    <a:pt x="283" y="106"/>
                  </a:lnTo>
                  <a:lnTo>
                    <a:pt x="283" y="111"/>
                  </a:lnTo>
                  <a:lnTo>
                    <a:pt x="281" y="114"/>
                  </a:lnTo>
                  <a:lnTo>
                    <a:pt x="276" y="111"/>
                  </a:lnTo>
                  <a:lnTo>
                    <a:pt x="268" y="111"/>
                  </a:lnTo>
                  <a:lnTo>
                    <a:pt x="268" y="114"/>
                  </a:lnTo>
                  <a:lnTo>
                    <a:pt x="265" y="116"/>
                  </a:lnTo>
                  <a:lnTo>
                    <a:pt x="263" y="116"/>
                  </a:lnTo>
                  <a:lnTo>
                    <a:pt x="260" y="119"/>
                  </a:lnTo>
                  <a:lnTo>
                    <a:pt x="258" y="119"/>
                  </a:lnTo>
                  <a:lnTo>
                    <a:pt x="258" y="124"/>
                  </a:lnTo>
                  <a:lnTo>
                    <a:pt x="258" y="126"/>
                  </a:lnTo>
                  <a:lnTo>
                    <a:pt x="258" y="129"/>
                  </a:lnTo>
                  <a:lnTo>
                    <a:pt x="253" y="129"/>
                  </a:lnTo>
                  <a:lnTo>
                    <a:pt x="245" y="131"/>
                  </a:lnTo>
                  <a:lnTo>
                    <a:pt x="243" y="134"/>
                  </a:lnTo>
                  <a:lnTo>
                    <a:pt x="235" y="136"/>
                  </a:lnTo>
                  <a:lnTo>
                    <a:pt x="228" y="136"/>
                  </a:lnTo>
                  <a:lnTo>
                    <a:pt x="220" y="139"/>
                  </a:lnTo>
                  <a:lnTo>
                    <a:pt x="217" y="144"/>
                  </a:lnTo>
                  <a:lnTo>
                    <a:pt x="212" y="144"/>
                  </a:lnTo>
                  <a:lnTo>
                    <a:pt x="210" y="141"/>
                  </a:lnTo>
                  <a:lnTo>
                    <a:pt x="207" y="146"/>
                  </a:lnTo>
                  <a:lnTo>
                    <a:pt x="205" y="149"/>
                  </a:lnTo>
                  <a:lnTo>
                    <a:pt x="202" y="149"/>
                  </a:lnTo>
                  <a:lnTo>
                    <a:pt x="200" y="149"/>
                  </a:lnTo>
                  <a:lnTo>
                    <a:pt x="192" y="149"/>
                  </a:lnTo>
                  <a:lnTo>
                    <a:pt x="187" y="152"/>
                  </a:lnTo>
                  <a:lnTo>
                    <a:pt x="192" y="154"/>
                  </a:lnTo>
                  <a:lnTo>
                    <a:pt x="207" y="164"/>
                  </a:lnTo>
                  <a:lnTo>
                    <a:pt x="207" y="167"/>
                  </a:lnTo>
                  <a:lnTo>
                    <a:pt x="207" y="169"/>
                  </a:lnTo>
                  <a:lnTo>
                    <a:pt x="212" y="172"/>
                  </a:lnTo>
                  <a:lnTo>
                    <a:pt x="215" y="169"/>
                  </a:lnTo>
                  <a:lnTo>
                    <a:pt x="220" y="169"/>
                  </a:lnTo>
                  <a:lnTo>
                    <a:pt x="228" y="169"/>
                  </a:lnTo>
                  <a:lnTo>
                    <a:pt x="230" y="169"/>
                  </a:lnTo>
                  <a:lnTo>
                    <a:pt x="230" y="172"/>
                  </a:lnTo>
                  <a:lnTo>
                    <a:pt x="228" y="174"/>
                  </a:lnTo>
                  <a:lnTo>
                    <a:pt x="228" y="177"/>
                  </a:lnTo>
                  <a:lnTo>
                    <a:pt x="222" y="177"/>
                  </a:lnTo>
                  <a:lnTo>
                    <a:pt x="220" y="177"/>
                  </a:lnTo>
                  <a:lnTo>
                    <a:pt x="217" y="177"/>
                  </a:lnTo>
                  <a:lnTo>
                    <a:pt x="212" y="177"/>
                  </a:lnTo>
                  <a:lnTo>
                    <a:pt x="207" y="182"/>
                  </a:lnTo>
                  <a:lnTo>
                    <a:pt x="200" y="182"/>
                  </a:lnTo>
                  <a:lnTo>
                    <a:pt x="197" y="184"/>
                  </a:lnTo>
                  <a:lnTo>
                    <a:pt x="192" y="189"/>
                  </a:lnTo>
                  <a:lnTo>
                    <a:pt x="185" y="189"/>
                  </a:lnTo>
                  <a:lnTo>
                    <a:pt x="182" y="187"/>
                  </a:lnTo>
                  <a:lnTo>
                    <a:pt x="185" y="179"/>
                  </a:lnTo>
                  <a:lnTo>
                    <a:pt x="182" y="174"/>
                  </a:lnTo>
                  <a:lnTo>
                    <a:pt x="182" y="172"/>
                  </a:lnTo>
                  <a:lnTo>
                    <a:pt x="174" y="169"/>
                  </a:lnTo>
                  <a:lnTo>
                    <a:pt x="169" y="169"/>
                  </a:lnTo>
                  <a:lnTo>
                    <a:pt x="167" y="169"/>
                  </a:lnTo>
                  <a:lnTo>
                    <a:pt x="174" y="162"/>
                  </a:lnTo>
                  <a:lnTo>
                    <a:pt x="177" y="159"/>
                  </a:lnTo>
                  <a:lnTo>
                    <a:pt x="185" y="159"/>
                  </a:lnTo>
                  <a:lnTo>
                    <a:pt x="185" y="157"/>
                  </a:lnTo>
                  <a:lnTo>
                    <a:pt x="182" y="152"/>
                  </a:lnTo>
                  <a:lnTo>
                    <a:pt x="179" y="152"/>
                  </a:lnTo>
                  <a:lnTo>
                    <a:pt x="174" y="152"/>
                  </a:lnTo>
                  <a:lnTo>
                    <a:pt x="167" y="152"/>
                  </a:lnTo>
                  <a:lnTo>
                    <a:pt x="162" y="152"/>
                  </a:lnTo>
                  <a:lnTo>
                    <a:pt x="157" y="146"/>
                  </a:lnTo>
                  <a:lnTo>
                    <a:pt x="162" y="141"/>
                  </a:lnTo>
                  <a:lnTo>
                    <a:pt x="159" y="136"/>
                  </a:lnTo>
                  <a:lnTo>
                    <a:pt x="154" y="139"/>
                  </a:lnTo>
                  <a:lnTo>
                    <a:pt x="152" y="139"/>
                  </a:lnTo>
                  <a:lnTo>
                    <a:pt x="144" y="141"/>
                  </a:lnTo>
                  <a:lnTo>
                    <a:pt x="139" y="141"/>
                  </a:lnTo>
                  <a:lnTo>
                    <a:pt x="137" y="149"/>
                  </a:lnTo>
                  <a:lnTo>
                    <a:pt x="129" y="159"/>
                  </a:lnTo>
                  <a:lnTo>
                    <a:pt x="124" y="162"/>
                  </a:lnTo>
                  <a:lnTo>
                    <a:pt x="121" y="162"/>
                  </a:lnTo>
                  <a:lnTo>
                    <a:pt x="119" y="167"/>
                  </a:lnTo>
                  <a:lnTo>
                    <a:pt x="121" y="169"/>
                  </a:lnTo>
                  <a:lnTo>
                    <a:pt x="116" y="167"/>
                  </a:lnTo>
                  <a:lnTo>
                    <a:pt x="111" y="169"/>
                  </a:lnTo>
                  <a:lnTo>
                    <a:pt x="109" y="169"/>
                  </a:lnTo>
                  <a:lnTo>
                    <a:pt x="109" y="172"/>
                  </a:lnTo>
                  <a:lnTo>
                    <a:pt x="104" y="172"/>
                  </a:lnTo>
                  <a:lnTo>
                    <a:pt x="101" y="169"/>
                  </a:lnTo>
                  <a:lnTo>
                    <a:pt x="99" y="167"/>
                  </a:lnTo>
                  <a:lnTo>
                    <a:pt x="101" y="167"/>
                  </a:lnTo>
                  <a:lnTo>
                    <a:pt x="104" y="167"/>
                  </a:lnTo>
                  <a:lnTo>
                    <a:pt x="104" y="164"/>
                  </a:lnTo>
                  <a:lnTo>
                    <a:pt x="104" y="162"/>
                  </a:lnTo>
                  <a:lnTo>
                    <a:pt x="106" y="162"/>
                  </a:lnTo>
                  <a:lnTo>
                    <a:pt x="106" y="159"/>
                  </a:lnTo>
                  <a:lnTo>
                    <a:pt x="106" y="157"/>
                  </a:lnTo>
                  <a:lnTo>
                    <a:pt x="109" y="157"/>
                  </a:lnTo>
                  <a:lnTo>
                    <a:pt x="111" y="154"/>
                  </a:lnTo>
                  <a:lnTo>
                    <a:pt x="109" y="154"/>
                  </a:lnTo>
                  <a:lnTo>
                    <a:pt x="111" y="152"/>
                  </a:lnTo>
                  <a:lnTo>
                    <a:pt x="111" y="149"/>
                  </a:lnTo>
                  <a:lnTo>
                    <a:pt x="109" y="146"/>
                  </a:lnTo>
                  <a:lnTo>
                    <a:pt x="111" y="144"/>
                  </a:lnTo>
                  <a:lnTo>
                    <a:pt x="114" y="144"/>
                  </a:lnTo>
                  <a:lnTo>
                    <a:pt x="114" y="146"/>
                  </a:lnTo>
                  <a:lnTo>
                    <a:pt x="116" y="146"/>
                  </a:lnTo>
                  <a:lnTo>
                    <a:pt x="116" y="144"/>
                  </a:lnTo>
                  <a:lnTo>
                    <a:pt x="116" y="146"/>
                  </a:lnTo>
                  <a:lnTo>
                    <a:pt x="116" y="144"/>
                  </a:lnTo>
                  <a:lnTo>
                    <a:pt x="119" y="144"/>
                  </a:lnTo>
                  <a:lnTo>
                    <a:pt x="119" y="146"/>
                  </a:lnTo>
                  <a:lnTo>
                    <a:pt x="121" y="146"/>
                  </a:lnTo>
                  <a:lnTo>
                    <a:pt x="124" y="146"/>
                  </a:lnTo>
                  <a:lnTo>
                    <a:pt x="126" y="146"/>
                  </a:lnTo>
                  <a:lnTo>
                    <a:pt x="129" y="146"/>
                  </a:lnTo>
                  <a:lnTo>
                    <a:pt x="126" y="146"/>
                  </a:lnTo>
                  <a:lnTo>
                    <a:pt x="126" y="144"/>
                  </a:lnTo>
                  <a:lnTo>
                    <a:pt x="124" y="144"/>
                  </a:lnTo>
                  <a:lnTo>
                    <a:pt x="126" y="144"/>
                  </a:lnTo>
                  <a:lnTo>
                    <a:pt x="126" y="141"/>
                  </a:lnTo>
                  <a:lnTo>
                    <a:pt x="126" y="139"/>
                  </a:lnTo>
                  <a:lnTo>
                    <a:pt x="126" y="136"/>
                  </a:lnTo>
                  <a:lnTo>
                    <a:pt x="124" y="136"/>
                  </a:lnTo>
                  <a:lnTo>
                    <a:pt x="121" y="134"/>
                  </a:lnTo>
                  <a:lnTo>
                    <a:pt x="119" y="134"/>
                  </a:lnTo>
                  <a:lnTo>
                    <a:pt x="121" y="131"/>
                  </a:lnTo>
                  <a:lnTo>
                    <a:pt x="119" y="131"/>
                  </a:lnTo>
                  <a:lnTo>
                    <a:pt x="119" y="129"/>
                  </a:lnTo>
                  <a:lnTo>
                    <a:pt x="119" y="126"/>
                  </a:lnTo>
                  <a:lnTo>
                    <a:pt x="121" y="126"/>
                  </a:lnTo>
                  <a:lnTo>
                    <a:pt x="119" y="126"/>
                  </a:lnTo>
                  <a:lnTo>
                    <a:pt x="119" y="124"/>
                  </a:lnTo>
                  <a:lnTo>
                    <a:pt x="116" y="126"/>
                  </a:lnTo>
                  <a:lnTo>
                    <a:pt x="116" y="124"/>
                  </a:lnTo>
                  <a:lnTo>
                    <a:pt x="114" y="121"/>
                  </a:lnTo>
                  <a:lnTo>
                    <a:pt x="114" y="119"/>
                  </a:lnTo>
                  <a:lnTo>
                    <a:pt x="114" y="116"/>
                  </a:lnTo>
                  <a:lnTo>
                    <a:pt x="114" y="114"/>
                  </a:lnTo>
                  <a:lnTo>
                    <a:pt x="114" y="111"/>
                  </a:lnTo>
                  <a:lnTo>
                    <a:pt x="114" y="109"/>
                  </a:lnTo>
                  <a:lnTo>
                    <a:pt x="111" y="109"/>
                  </a:lnTo>
                  <a:lnTo>
                    <a:pt x="111" y="111"/>
                  </a:lnTo>
                  <a:lnTo>
                    <a:pt x="109" y="109"/>
                  </a:lnTo>
                  <a:lnTo>
                    <a:pt x="109" y="106"/>
                  </a:lnTo>
                  <a:lnTo>
                    <a:pt x="104" y="106"/>
                  </a:lnTo>
                  <a:lnTo>
                    <a:pt x="101" y="106"/>
                  </a:lnTo>
                  <a:lnTo>
                    <a:pt x="101" y="104"/>
                  </a:lnTo>
                  <a:lnTo>
                    <a:pt x="99" y="104"/>
                  </a:lnTo>
                  <a:lnTo>
                    <a:pt x="96" y="104"/>
                  </a:lnTo>
                  <a:lnTo>
                    <a:pt x="96" y="101"/>
                  </a:lnTo>
                  <a:lnTo>
                    <a:pt x="94" y="101"/>
                  </a:lnTo>
                  <a:lnTo>
                    <a:pt x="94" y="99"/>
                  </a:lnTo>
                  <a:lnTo>
                    <a:pt x="91" y="99"/>
                  </a:lnTo>
                  <a:lnTo>
                    <a:pt x="89" y="99"/>
                  </a:lnTo>
                  <a:lnTo>
                    <a:pt x="86" y="99"/>
                  </a:lnTo>
                  <a:lnTo>
                    <a:pt x="83" y="99"/>
                  </a:lnTo>
                  <a:lnTo>
                    <a:pt x="83" y="101"/>
                  </a:lnTo>
                  <a:lnTo>
                    <a:pt x="81" y="101"/>
                  </a:lnTo>
                  <a:lnTo>
                    <a:pt x="78" y="99"/>
                  </a:lnTo>
                  <a:lnTo>
                    <a:pt x="78" y="101"/>
                  </a:lnTo>
                  <a:lnTo>
                    <a:pt x="76" y="99"/>
                  </a:lnTo>
                  <a:lnTo>
                    <a:pt x="76" y="101"/>
                  </a:lnTo>
                  <a:lnTo>
                    <a:pt x="73" y="101"/>
                  </a:lnTo>
                  <a:lnTo>
                    <a:pt x="73" y="104"/>
                  </a:lnTo>
                  <a:lnTo>
                    <a:pt x="68" y="104"/>
                  </a:lnTo>
                  <a:lnTo>
                    <a:pt x="68" y="106"/>
                  </a:lnTo>
                  <a:lnTo>
                    <a:pt x="66" y="109"/>
                  </a:lnTo>
                  <a:lnTo>
                    <a:pt x="51" y="111"/>
                  </a:lnTo>
                  <a:lnTo>
                    <a:pt x="51" y="114"/>
                  </a:lnTo>
                  <a:lnTo>
                    <a:pt x="48" y="114"/>
                  </a:lnTo>
                  <a:lnTo>
                    <a:pt x="46" y="114"/>
                  </a:lnTo>
                  <a:lnTo>
                    <a:pt x="46" y="111"/>
                  </a:lnTo>
                  <a:lnTo>
                    <a:pt x="43" y="111"/>
                  </a:lnTo>
                  <a:lnTo>
                    <a:pt x="40" y="111"/>
                  </a:lnTo>
                  <a:lnTo>
                    <a:pt x="30" y="109"/>
                  </a:lnTo>
                  <a:lnTo>
                    <a:pt x="25" y="109"/>
                  </a:lnTo>
                  <a:lnTo>
                    <a:pt x="23" y="109"/>
                  </a:lnTo>
                  <a:lnTo>
                    <a:pt x="18" y="109"/>
                  </a:lnTo>
                  <a:lnTo>
                    <a:pt x="15" y="109"/>
                  </a:lnTo>
                  <a:lnTo>
                    <a:pt x="10" y="104"/>
                  </a:lnTo>
                  <a:lnTo>
                    <a:pt x="8" y="101"/>
                  </a:lnTo>
                  <a:lnTo>
                    <a:pt x="3" y="99"/>
                  </a:lnTo>
                  <a:lnTo>
                    <a:pt x="0" y="99"/>
                  </a:lnTo>
                  <a:lnTo>
                    <a:pt x="8" y="83"/>
                  </a:lnTo>
                  <a:lnTo>
                    <a:pt x="13" y="83"/>
                  </a:lnTo>
                  <a:lnTo>
                    <a:pt x="10" y="78"/>
                  </a:lnTo>
                  <a:lnTo>
                    <a:pt x="10" y="73"/>
                  </a:lnTo>
                  <a:lnTo>
                    <a:pt x="10" y="71"/>
                  </a:lnTo>
                  <a:lnTo>
                    <a:pt x="23" y="56"/>
                  </a:lnTo>
                  <a:lnTo>
                    <a:pt x="25" y="51"/>
                  </a:lnTo>
                  <a:lnTo>
                    <a:pt x="28" y="51"/>
                  </a:lnTo>
                  <a:lnTo>
                    <a:pt x="30" y="51"/>
                  </a:lnTo>
                  <a:lnTo>
                    <a:pt x="33" y="48"/>
                  </a:lnTo>
                  <a:lnTo>
                    <a:pt x="33" y="43"/>
                  </a:lnTo>
                  <a:lnTo>
                    <a:pt x="30" y="40"/>
                  </a:lnTo>
                  <a:lnTo>
                    <a:pt x="30" y="38"/>
                  </a:lnTo>
                  <a:lnTo>
                    <a:pt x="33" y="38"/>
                  </a:lnTo>
                  <a:lnTo>
                    <a:pt x="30" y="35"/>
                  </a:lnTo>
                  <a:lnTo>
                    <a:pt x="25" y="25"/>
                  </a:lnTo>
                  <a:lnTo>
                    <a:pt x="25" y="23"/>
                  </a:lnTo>
                  <a:lnTo>
                    <a:pt x="25" y="20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8" name="Freeform 77"/>
            <p:cNvSpPr>
              <a:spLocks noEditPoints="1"/>
            </p:cNvSpPr>
            <p:nvPr/>
          </p:nvSpPr>
          <p:spPr bwMode="auto">
            <a:xfrm>
              <a:off x="5089525" y="2108200"/>
              <a:ext cx="3238500" cy="1655763"/>
            </a:xfrm>
            <a:custGeom>
              <a:avLst/>
              <a:gdLst>
                <a:gd name="T0" fmla="*/ 2147483647 w 2547"/>
                <a:gd name="T1" fmla="*/ 2147483647 h 1303"/>
                <a:gd name="T2" fmla="*/ 2147483647 w 2547"/>
                <a:gd name="T3" fmla="*/ 2147483647 h 1303"/>
                <a:gd name="T4" fmla="*/ 2147483647 w 2547"/>
                <a:gd name="T5" fmla="*/ 2147483647 h 1303"/>
                <a:gd name="T6" fmla="*/ 2147483647 w 2547"/>
                <a:gd name="T7" fmla="*/ 2147483647 h 1303"/>
                <a:gd name="T8" fmla="*/ 2147483647 w 2547"/>
                <a:gd name="T9" fmla="*/ 2147483647 h 1303"/>
                <a:gd name="T10" fmla="*/ 2147483647 w 2547"/>
                <a:gd name="T11" fmla="*/ 2147483647 h 1303"/>
                <a:gd name="T12" fmla="*/ 2147483647 w 2547"/>
                <a:gd name="T13" fmla="*/ 2147483647 h 1303"/>
                <a:gd name="T14" fmla="*/ 2147483647 w 2547"/>
                <a:gd name="T15" fmla="*/ 2147483647 h 1303"/>
                <a:gd name="T16" fmla="*/ 2147483647 w 2547"/>
                <a:gd name="T17" fmla="*/ 2147483647 h 1303"/>
                <a:gd name="T18" fmla="*/ 2147483647 w 2547"/>
                <a:gd name="T19" fmla="*/ 2147483647 h 1303"/>
                <a:gd name="T20" fmla="*/ 2147483647 w 2547"/>
                <a:gd name="T21" fmla="*/ 2147483647 h 1303"/>
                <a:gd name="T22" fmla="*/ 2147483647 w 2547"/>
                <a:gd name="T23" fmla="*/ 2147483647 h 1303"/>
                <a:gd name="T24" fmla="*/ 2147483647 w 2547"/>
                <a:gd name="T25" fmla="*/ 2147483647 h 1303"/>
                <a:gd name="T26" fmla="*/ 2147483647 w 2547"/>
                <a:gd name="T27" fmla="*/ 2147483647 h 1303"/>
                <a:gd name="T28" fmla="*/ 2147483647 w 2547"/>
                <a:gd name="T29" fmla="*/ 2147483647 h 1303"/>
                <a:gd name="T30" fmla="*/ 2147483647 w 2547"/>
                <a:gd name="T31" fmla="*/ 2147483647 h 1303"/>
                <a:gd name="T32" fmla="*/ 2147483647 w 2547"/>
                <a:gd name="T33" fmla="*/ 2147483647 h 1303"/>
                <a:gd name="T34" fmla="*/ 2147483647 w 2547"/>
                <a:gd name="T35" fmla="*/ 2147483647 h 1303"/>
                <a:gd name="T36" fmla="*/ 2147483647 w 2547"/>
                <a:gd name="T37" fmla="*/ 2147483647 h 1303"/>
                <a:gd name="T38" fmla="*/ 2147483647 w 2547"/>
                <a:gd name="T39" fmla="*/ 2147483647 h 1303"/>
                <a:gd name="T40" fmla="*/ 2147483647 w 2547"/>
                <a:gd name="T41" fmla="*/ 2147483647 h 1303"/>
                <a:gd name="T42" fmla="*/ 2147483647 w 2547"/>
                <a:gd name="T43" fmla="*/ 2147483647 h 1303"/>
                <a:gd name="T44" fmla="*/ 2147483647 w 2547"/>
                <a:gd name="T45" fmla="*/ 2147483647 h 1303"/>
                <a:gd name="T46" fmla="*/ 2147483647 w 2547"/>
                <a:gd name="T47" fmla="*/ 2147483647 h 1303"/>
                <a:gd name="T48" fmla="*/ 2147483647 w 2547"/>
                <a:gd name="T49" fmla="*/ 2147483647 h 1303"/>
                <a:gd name="T50" fmla="*/ 2147483647 w 2547"/>
                <a:gd name="T51" fmla="*/ 2147483647 h 1303"/>
                <a:gd name="T52" fmla="*/ 2147483647 w 2547"/>
                <a:gd name="T53" fmla="*/ 2147483647 h 1303"/>
                <a:gd name="T54" fmla="*/ 2147483647 w 2547"/>
                <a:gd name="T55" fmla="*/ 2147483647 h 1303"/>
                <a:gd name="T56" fmla="*/ 2147483647 w 2547"/>
                <a:gd name="T57" fmla="*/ 2147483647 h 1303"/>
                <a:gd name="T58" fmla="*/ 2147483647 w 2547"/>
                <a:gd name="T59" fmla="*/ 2147483647 h 1303"/>
                <a:gd name="T60" fmla="*/ 2147483647 w 2547"/>
                <a:gd name="T61" fmla="*/ 2147483647 h 1303"/>
                <a:gd name="T62" fmla="*/ 2147483647 w 2547"/>
                <a:gd name="T63" fmla="*/ 2147483647 h 1303"/>
                <a:gd name="T64" fmla="*/ 2147483647 w 2547"/>
                <a:gd name="T65" fmla="*/ 2147483647 h 1303"/>
                <a:gd name="T66" fmla="*/ 2147483647 w 2547"/>
                <a:gd name="T67" fmla="*/ 2147483647 h 1303"/>
                <a:gd name="T68" fmla="*/ 2147483647 w 2547"/>
                <a:gd name="T69" fmla="*/ 2147483647 h 1303"/>
                <a:gd name="T70" fmla="*/ 2147483647 w 2547"/>
                <a:gd name="T71" fmla="*/ 2147483647 h 1303"/>
                <a:gd name="T72" fmla="*/ 2147483647 w 2547"/>
                <a:gd name="T73" fmla="*/ 2147483647 h 1303"/>
                <a:gd name="T74" fmla="*/ 2147483647 w 2547"/>
                <a:gd name="T75" fmla="*/ 2147483647 h 1303"/>
                <a:gd name="T76" fmla="*/ 2147483647 w 2547"/>
                <a:gd name="T77" fmla="*/ 2147483647 h 1303"/>
                <a:gd name="T78" fmla="*/ 2147483647 w 2547"/>
                <a:gd name="T79" fmla="*/ 2147483647 h 1303"/>
                <a:gd name="T80" fmla="*/ 2147483647 w 2547"/>
                <a:gd name="T81" fmla="*/ 2147483647 h 1303"/>
                <a:gd name="T82" fmla="*/ 2147483647 w 2547"/>
                <a:gd name="T83" fmla="*/ 2147483647 h 1303"/>
                <a:gd name="T84" fmla="*/ 2147483647 w 2547"/>
                <a:gd name="T85" fmla="*/ 2147483647 h 1303"/>
                <a:gd name="T86" fmla="*/ 2147483647 w 2547"/>
                <a:gd name="T87" fmla="*/ 2147483647 h 1303"/>
                <a:gd name="T88" fmla="*/ 2147483647 w 2547"/>
                <a:gd name="T89" fmla="*/ 2147483647 h 1303"/>
                <a:gd name="T90" fmla="*/ 2147483647 w 2547"/>
                <a:gd name="T91" fmla="*/ 2147483647 h 1303"/>
                <a:gd name="T92" fmla="*/ 2147483647 w 2547"/>
                <a:gd name="T93" fmla="*/ 2147483647 h 1303"/>
                <a:gd name="T94" fmla="*/ 2147483647 w 2547"/>
                <a:gd name="T95" fmla="*/ 2147483647 h 1303"/>
                <a:gd name="T96" fmla="*/ 2147483647 w 2547"/>
                <a:gd name="T97" fmla="*/ 2147483647 h 1303"/>
                <a:gd name="T98" fmla="*/ 2147483647 w 2547"/>
                <a:gd name="T99" fmla="*/ 2147483647 h 1303"/>
                <a:gd name="T100" fmla="*/ 2147483647 w 2547"/>
                <a:gd name="T101" fmla="*/ 2147483647 h 1303"/>
                <a:gd name="T102" fmla="*/ 2147483647 w 2547"/>
                <a:gd name="T103" fmla="*/ 2147483647 h 1303"/>
                <a:gd name="T104" fmla="*/ 2147483647 w 2547"/>
                <a:gd name="T105" fmla="*/ 2147483647 h 1303"/>
                <a:gd name="T106" fmla="*/ 2147483647 w 2547"/>
                <a:gd name="T107" fmla="*/ 2147483647 h 1303"/>
                <a:gd name="T108" fmla="*/ 2147483647 w 2547"/>
                <a:gd name="T109" fmla="*/ 2147483647 h 1303"/>
                <a:gd name="T110" fmla="*/ 2147483647 w 2547"/>
                <a:gd name="T111" fmla="*/ 2147483647 h 1303"/>
                <a:gd name="T112" fmla="*/ 2147483647 w 2547"/>
                <a:gd name="T113" fmla="*/ 2147483647 h 1303"/>
                <a:gd name="T114" fmla="*/ 2147483647 w 2547"/>
                <a:gd name="T115" fmla="*/ 2147483647 h 1303"/>
                <a:gd name="T116" fmla="*/ 2147483647 w 2547"/>
                <a:gd name="T117" fmla="*/ 2147483647 h 1303"/>
                <a:gd name="T118" fmla="*/ 2147483647 w 2547"/>
                <a:gd name="T119" fmla="*/ 2147483647 h 1303"/>
                <a:gd name="T120" fmla="*/ 2147483647 w 2547"/>
                <a:gd name="T121" fmla="*/ 2147483647 h 1303"/>
                <a:gd name="T122" fmla="*/ 2147483647 w 2547"/>
                <a:gd name="T123" fmla="*/ 2147483647 h 130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547"/>
                <a:gd name="T187" fmla="*/ 0 h 1303"/>
                <a:gd name="T188" fmla="*/ 2547 w 2547"/>
                <a:gd name="T189" fmla="*/ 1303 h 130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547" h="1303">
                  <a:moveTo>
                    <a:pt x="2" y="988"/>
                  </a:moveTo>
                  <a:lnTo>
                    <a:pt x="5" y="985"/>
                  </a:lnTo>
                  <a:lnTo>
                    <a:pt x="7" y="985"/>
                  </a:lnTo>
                  <a:lnTo>
                    <a:pt x="5" y="985"/>
                  </a:lnTo>
                  <a:lnTo>
                    <a:pt x="2" y="985"/>
                  </a:lnTo>
                  <a:lnTo>
                    <a:pt x="2" y="982"/>
                  </a:lnTo>
                  <a:lnTo>
                    <a:pt x="2" y="985"/>
                  </a:lnTo>
                  <a:lnTo>
                    <a:pt x="0" y="985"/>
                  </a:lnTo>
                  <a:lnTo>
                    <a:pt x="0" y="980"/>
                  </a:lnTo>
                  <a:lnTo>
                    <a:pt x="2" y="977"/>
                  </a:lnTo>
                  <a:lnTo>
                    <a:pt x="5" y="977"/>
                  </a:lnTo>
                  <a:lnTo>
                    <a:pt x="15" y="977"/>
                  </a:lnTo>
                  <a:lnTo>
                    <a:pt x="17" y="977"/>
                  </a:lnTo>
                  <a:lnTo>
                    <a:pt x="20" y="977"/>
                  </a:lnTo>
                  <a:lnTo>
                    <a:pt x="22" y="972"/>
                  </a:lnTo>
                  <a:lnTo>
                    <a:pt x="20" y="970"/>
                  </a:lnTo>
                  <a:lnTo>
                    <a:pt x="22" y="970"/>
                  </a:lnTo>
                  <a:lnTo>
                    <a:pt x="22" y="967"/>
                  </a:lnTo>
                  <a:lnTo>
                    <a:pt x="25" y="965"/>
                  </a:lnTo>
                  <a:lnTo>
                    <a:pt x="25" y="967"/>
                  </a:lnTo>
                  <a:lnTo>
                    <a:pt x="27" y="967"/>
                  </a:lnTo>
                  <a:lnTo>
                    <a:pt x="30" y="970"/>
                  </a:lnTo>
                  <a:lnTo>
                    <a:pt x="35" y="970"/>
                  </a:lnTo>
                  <a:lnTo>
                    <a:pt x="35" y="972"/>
                  </a:lnTo>
                  <a:lnTo>
                    <a:pt x="38" y="970"/>
                  </a:lnTo>
                  <a:lnTo>
                    <a:pt x="40" y="970"/>
                  </a:lnTo>
                  <a:lnTo>
                    <a:pt x="43" y="970"/>
                  </a:lnTo>
                  <a:lnTo>
                    <a:pt x="45" y="972"/>
                  </a:lnTo>
                  <a:lnTo>
                    <a:pt x="45" y="975"/>
                  </a:lnTo>
                  <a:lnTo>
                    <a:pt x="48" y="975"/>
                  </a:lnTo>
                  <a:lnTo>
                    <a:pt x="48" y="977"/>
                  </a:lnTo>
                  <a:lnTo>
                    <a:pt x="45" y="980"/>
                  </a:lnTo>
                  <a:lnTo>
                    <a:pt x="45" y="982"/>
                  </a:lnTo>
                  <a:lnTo>
                    <a:pt x="45" y="985"/>
                  </a:lnTo>
                  <a:lnTo>
                    <a:pt x="45" y="988"/>
                  </a:lnTo>
                  <a:lnTo>
                    <a:pt x="25" y="990"/>
                  </a:lnTo>
                  <a:lnTo>
                    <a:pt x="10" y="988"/>
                  </a:lnTo>
                  <a:lnTo>
                    <a:pt x="2" y="988"/>
                  </a:lnTo>
                  <a:close/>
                  <a:moveTo>
                    <a:pt x="523" y="306"/>
                  </a:moveTo>
                  <a:lnTo>
                    <a:pt x="530" y="296"/>
                  </a:lnTo>
                  <a:lnTo>
                    <a:pt x="533" y="288"/>
                  </a:lnTo>
                  <a:lnTo>
                    <a:pt x="535" y="283"/>
                  </a:lnTo>
                  <a:lnTo>
                    <a:pt x="546" y="283"/>
                  </a:lnTo>
                  <a:lnTo>
                    <a:pt x="556" y="278"/>
                  </a:lnTo>
                  <a:lnTo>
                    <a:pt x="563" y="278"/>
                  </a:lnTo>
                  <a:lnTo>
                    <a:pt x="573" y="276"/>
                  </a:lnTo>
                  <a:lnTo>
                    <a:pt x="576" y="276"/>
                  </a:lnTo>
                  <a:lnTo>
                    <a:pt x="583" y="283"/>
                  </a:lnTo>
                  <a:lnTo>
                    <a:pt x="583" y="286"/>
                  </a:lnTo>
                  <a:lnTo>
                    <a:pt x="581" y="298"/>
                  </a:lnTo>
                  <a:lnTo>
                    <a:pt x="578" y="303"/>
                  </a:lnTo>
                  <a:lnTo>
                    <a:pt x="573" y="306"/>
                  </a:lnTo>
                  <a:lnTo>
                    <a:pt x="571" y="311"/>
                  </a:lnTo>
                  <a:lnTo>
                    <a:pt x="568" y="319"/>
                  </a:lnTo>
                  <a:lnTo>
                    <a:pt x="568" y="339"/>
                  </a:lnTo>
                  <a:lnTo>
                    <a:pt x="571" y="364"/>
                  </a:lnTo>
                  <a:lnTo>
                    <a:pt x="578" y="382"/>
                  </a:lnTo>
                  <a:lnTo>
                    <a:pt x="581" y="389"/>
                  </a:lnTo>
                  <a:lnTo>
                    <a:pt x="589" y="394"/>
                  </a:lnTo>
                  <a:lnTo>
                    <a:pt x="596" y="404"/>
                  </a:lnTo>
                  <a:lnTo>
                    <a:pt x="596" y="409"/>
                  </a:lnTo>
                  <a:lnTo>
                    <a:pt x="576" y="407"/>
                  </a:lnTo>
                  <a:lnTo>
                    <a:pt x="571" y="409"/>
                  </a:lnTo>
                  <a:lnTo>
                    <a:pt x="563" y="417"/>
                  </a:lnTo>
                  <a:lnTo>
                    <a:pt x="561" y="417"/>
                  </a:lnTo>
                  <a:lnTo>
                    <a:pt x="556" y="407"/>
                  </a:lnTo>
                  <a:lnTo>
                    <a:pt x="553" y="407"/>
                  </a:lnTo>
                  <a:lnTo>
                    <a:pt x="546" y="409"/>
                  </a:lnTo>
                  <a:lnTo>
                    <a:pt x="541" y="407"/>
                  </a:lnTo>
                  <a:lnTo>
                    <a:pt x="541" y="399"/>
                  </a:lnTo>
                  <a:lnTo>
                    <a:pt x="548" y="389"/>
                  </a:lnTo>
                  <a:lnTo>
                    <a:pt x="551" y="384"/>
                  </a:lnTo>
                  <a:lnTo>
                    <a:pt x="548" y="384"/>
                  </a:lnTo>
                  <a:lnTo>
                    <a:pt x="543" y="379"/>
                  </a:lnTo>
                  <a:lnTo>
                    <a:pt x="533" y="369"/>
                  </a:lnTo>
                  <a:lnTo>
                    <a:pt x="520" y="367"/>
                  </a:lnTo>
                  <a:lnTo>
                    <a:pt x="518" y="369"/>
                  </a:lnTo>
                  <a:lnTo>
                    <a:pt x="515" y="372"/>
                  </a:lnTo>
                  <a:lnTo>
                    <a:pt x="510" y="372"/>
                  </a:lnTo>
                  <a:lnTo>
                    <a:pt x="505" y="361"/>
                  </a:lnTo>
                  <a:lnTo>
                    <a:pt x="505" y="354"/>
                  </a:lnTo>
                  <a:lnTo>
                    <a:pt x="505" y="346"/>
                  </a:lnTo>
                  <a:lnTo>
                    <a:pt x="508" y="341"/>
                  </a:lnTo>
                  <a:lnTo>
                    <a:pt x="510" y="339"/>
                  </a:lnTo>
                  <a:lnTo>
                    <a:pt x="513" y="341"/>
                  </a:lnTo>
                  <a:lnTo>
                    <a:pt x="518" y="344"/>
                  </a:lnTo>
                  <a:lnTo>
                    <a:pt x="523" y="339"/>
                  </a:lnTo>
                  <a:lnTo>
                    <a:pt x="530" y="321"/>
                  </a:lnTo>
                  <a:lnTo>
                    <a:pt x="530" y="311"/>
                  </a:lnTo>
                  <a:lnTo>
                    <a:pt x="528" y="311"/>
                  </a:lnTo>
                  <a:lnTo>
                    <a:pt x="523" y="306"/>
                  </a:lnTo>
                  <a:close/>
                  <a:moveTo>
                    <a:pt x="591" y="273"/>
                  </a:moveTo>
                  <a:lnTo>
                    <a:pt x="586" y="268"/>
                  </a:lnTo>
                  <a:lnTo>
                    <a:pt x="581" y="263"/>
                  </a:lnTo>
                  <a:lnTo>
                    <a:pt x="573" y="260"/>
                  </a:lnTo>
                  <a:lnTo>
                    <a:pt x="566" y="260"/>
                  </a:lnTo>
                  <a:lnTo>
                    <a:pt x="561" y="263"/>
                  </a:lnTo>
                  <a:lnTo>
                    <a:pt x="556" y="266"/>
                  </a:lnTo>
                  <a:lnTo>
                    <a:pt x="551" y="263"/>
                  </a:lnTo>
                  <a:lnTo>
                    <a:pt x="546" y="250"/>
                  </a:lnTo>
                  <a:lnTo>
                    <a:pt x="551" y="243"/>
                  </a:lnTo>
                  <a:lnTo>
                    <a:pt x="558" y="233"/>
                  </a:lnTo>
                  <a:lnTo>
                    <a:pt x="563" y="230"/>
                  </a:lnTo>
                  <a:lnTo>
                    <a:pt x="573" y="230"/>
                  </a:lnTo>
                  <a:lnTo>
                    <a:pt x="576" y="220"/>
                  </a:lnTo>
                  <a:lnTo>
                    <a:pt x="571" y="210"/>
                  </a:lnTo>
                  <a:lnTo>
                    <a:pt x="573" y="205"/>
                  </a:lnTo>
                  <a:lnTo>
                    <a:pt x="576" y="200"/>
                  </a:lnTo>
                  <a:lnTo>
                    <a:pt x="581" y="200"/>
                  </a:lnTo>
                  <a:lnTo>
                    <a:pt x="586" y="195"/>
                  </a:lnTo>
                  <a:lnTo>
                    <a:pt x="583" y="190"/>
                  </a:lnTo>
                  <a:lnTo>
                    <a:pt x="581" y="185"/>
                  </a:lnTo>
                  <a:lnTo>
                    <a:pt x="591" y="159"/>
                  </a:lnTo>
                  <a:lnTo>
                    <a:pt x="596" y="154"/>
                  </a:lnTo>
                  <a:lnTo>
                    <a:pt x="596" y="157"/>
                  </a:lnTo>
                  <a:lnTo>
                    <a:pt x="604" y="157"/>
                  </a:lnTo>
                  <a:lnTo>
                    <a:pt x="611" y="142"/>
                  </a:lnTo>
                  <a:lnTo>
                    <a:pt x="616" y="134"/>
                  </a:lnTo>
                  <a:lnTo>
                    <a:pt x="624" y="127"/>
                  </a:lnTo>
                  <a:lnTo>
                    <a:pt x="632" y="122"/>
                  </a:lnTo>
                  <a:lnTo>
                    <a:pt x="639" y="119"/>
                  </a:lnTo>
                  <a:lnTo>
                    <a:pt x="649" y="119"/>
                  </a:lnTo>
                  <a:lnTo>
                    <a:pt x="654" y="114"/>
                  </a:lnTo>
                  <a:lnTo>
                    <a:pt x="659" y="96"/>
                  </a:lnTo>
                  <a:lnTo>
                    <a:pt x="662" y="96"/>
                  </a:lnTo>
                  <a:lnTo>
                    <a:pt x="669" y="94"/>
                  </a:lnTo>
                  <a:lnTo>
                    <a:pt x="682" y="101"/>
                  </a:lnTo>
                  <a:lnTo>
                    <a:pt x="685" y="101"/>
                  </a:lnTo>
                  <a:lnTo>
                    <a:pt x="697" y="91"/>
                  </a:lnTo>
                  <a:lnTo>
                    <a:pt x="705" y="89"/>
                  </a:lnTo>
                  <a:lnTo>
                    <a:pt x="720" y="81"/>
                  </a:lnTo>
                  <a:lnTo>
                    <a:pt x="735" y="79"/>
                  </a:lnTo>
                  <a:lnTo>
                    <a:pt x="740" y="61"/>
                  </a:lnTo>
                  <a:lnTo>
                    <a:pt x="743" y="56"/>
                  </a:lnTo>
                  <a:lnTo>
                    <a:pt x="760" y="51"/>
                  </a:lnTo>
                  <a:lnTo>
                    <a:pt x="773" y="48"/>
                  </a:lnTo>
                  <a:lnTo>
                    <a:pt x="778" y="53"/>
                  </a:lnTo>
                  <a:lnTo>
                    <a:pt x="781" y="61"/>
                  </a:lnTo>
                  <a:lnTo>
                    <a:pt x="783" y="71"/>
                  </a:lnTo>
                  <a:lnTo>
                    <a:pt x="776" y="86"/>
                  </a:lnTo>
                  <a:lnTo>
                    <a:pt x="773" y="91"/>
                  </a:lnTo>
                  <a:lnTo>
                    <a:pt x="763" y="101"/>
                  </a:lnTo>
                  <a:lnTo>
                    <a:pt x="743" y="114"/>
                  </a:lnTo>
                  <a:lnTo>
                    <a:pt x="712" y="129"/>
                  </a:lnTo>
                  <a:lnTo>
                    <a:pt x="697" y="137"/>
                  </a:lnTo>
                  <a:lnTo>
                    <a:pt x="682" y="144"/>
                  </a:lnTo>
                  <a:lnTo>
                    <a:pt x="669" y="154"/>
                  </a:lnTo>
                  <a:lnTo>
                    <a:pt x="654" y="159"/>
                  </a:lnTo>
                  <a:lnTo>
                    <a:pt x="647" y="167"/>
                  </a:lnTo>
                  <a:lnTo>
                    <a:pt x="644" y="175"/>
                  </a:lnTo>
                  <a:lnTo>
                    <a:pt x="649" y="180"/>
                  </a:lnTo>
                  <a:lnTo>
                    <a:pt x="647" y="185"/>
                  </a:lnTo>
                  <a:lnTo>
                    <a:pt x="639" y="195"/>
                  </a:lnTo>
                  <a:lnTo>
                    <a:pt x="637" y="197"/>
                  </a:lnTo>
                  <a:lnTo>
                    <a:pt x="621" y="195"/>
                  </a:lnTo>
                  <a:lnTo>
                    <a:pt x="619" y="200"/>
                  </a:lnTo>
                  <a:lnTo>
                    <a:pt x="616" y="205"/>
                  </a:lnTo>
                  <a:lnTo>
                    <a:pt x="621" y="213"/>
                  </a:lnTo>
                  <a:lnTo>
                    <a:pt x="619" y="220"/>
                  </a:lnTo>
                  <a:lnTo>
                    <a:pt x="611" y="230"/>
                  </a:lnTo>
                  <a:lnTo>
                    <a:pt x="609" y="228"/>
                  </a:lnTo>
                  <a:lnTo>
                    <a:pt x="604" y="225"/>
                  </a:lnTo>
                  <a:lnTo>
                    <a:pt x="599" y="233"/>
                  </a:lnTo>
                  <a:lnTo>
                    <a:pt x="604" y="240"/>
                  </a:lnTo>
                  <a:lnTo>
                    <a:pt x="606" y="248"/>
                  </a:lnTo>
                  <a:lnTo>
                    <a:pt x="596" y="266"/>
                  </a:lnTo>
                  <a:lnTo>
                    <a:pt x="591" y="273"/>
                  </a:lnTo>
                  <a:close/>
                  <a:moveTo>
                    <a:pt x="189" y="1051"/>
                  </a:moveTo>
                  <a:lnTo>
                    <a:pt x="189" y="1048"/>
                  </a:lnTo>
                  <a:lnTo>
                    <a:pt x="189" y="1046"/>
                  </a:lnTo>
                  <a:lnTo>
                    <a:pt x="187" y="1046"/>
                  </a:lnTo>
                  <a:lnTo>
                    <a:pt x="187" y="1043"/>
                  </a:lnTo>
                  <a:lnTo>
                    <a:pt x="187" y="1041"/>
                  </a:lnTo>
                  <a:lnTo>
                    <a:pt x="187" y="1038"/>
                  </a:lnTo>
                  <a:lnTo>
                    <a:pt x="187" y="1035"/>
                  </a:lnTo>
                  <a:lnTo>
                    <a:pt x="187" y="1033"/>
                  </a:lnTo>
                  <a:lnTo>
                    <a:pt x="184" y="1030"/>
                  </a:lnTo>
                  <a:lnTo>
                    <a:pt x="182" y="1028"/>
                  </a:lnTo>
                  <a:lnTo>
                    <a:pt x="182" y="1025"/>
                  </a:lnTo>
                  <a:lnTo>
                    <a:pt x="184" y="1023"/>
                  </a:lnTo>
                  <a:lnTo>
                    <a:pt x="184" y="1020"/>
                  </a:lnTo>
                  <a:lnTo>
                    <a:pt x="187" y="1020"/>
                  </a:lnTo>
                  <a:lnTo>
                    <a:pt x="189" y="1023"/>
                  </a:lnTo>
                  <a:lnTo>
                    <a:pt x="194" y="1023"/>
                  </a:lnTo>
                  <a:lnTo>
                    <a:pt x="197" y="1023"/>
                  </a:lnTo>
                  <a:lnTo>
                    <a:pt x="202" y="1020"/>
                  </a:lnTo>
                  <a:lnTo>
                    <a:pt x="202" y="1018"/>
                  </a:lnTo>
                  <a:lnTo>
                    <a:pt x="204" y="1018"/>
                  </a:lnTo>
                  <a:lnTo>
                    <a:pt x="204" y="1015"/>
                  </a:lnTo>
                  <a:lnTo>
                    <a:pt x="202" y="1013"/>
                  </a:lnTo>
                  <a:lnTo>
                    <a:pt x="199" y="1010"/>
                  </a:lnTo>
                  <a:lnTo>
                    <a:pt x="202" y="1008"/>
                  </a:lnTo>
                  <a:lnTo>
                    <a:pt x="199" y="1008"/>
                  </a:lnTo>
                  <a:lnTo>
                    <a:pt x="197" y="1005"/>
                  </a:lnTo>
                  <a:lnTo>
                    <a:pt x="194" y="1005"/>
                  </a:lnTo>
                  <a:lnTo>
                    <a:pt x="192" y="1005"/>
                  </a:lnTo>
                  <a:lnTo>
                    <a:pt x="189" y="1005"/>
                  </a:lnTo>
                  <a:lnTo>
                    <a:pt x="192" y="1003"/>
                  </a:lnTo>
                  <a:lnTo>
                    <a:pt x="192" y="1000"/>
                  </a:lnTo>
                  <a:lnTo>
                    <a:pt x="192" y="998"/>
                  </a:lnTo>
                  <a:lnTo>
                    <a:pt x="189" y="998"/>
                  </a:lnTo>
                  <a:lnTo>
                    <a:pt x="187" y="998"/>
                  </a:lnTo>
                  <a:lnTo>
                    <a:pt x="187" y="995"/>
                  </a:lnTo>
                  <a:lnTo>
                    <a:pt x="184" y="993"/>
                  </a:lnTo>
                  <a:lnTo>
                    <a:pt x="182" y="990"/>
                  </a:lnTo>
                  <a:lnTo>
                    <a:pt x="182" y="988"/>
                  </a:lnTo>
                  <a:lnTo>
                    <a:pt x="179" y="988"/>
                  </a:lnTo>
                  <a:lnTo>
                    <a:pt x="179" y="985"/>
                  </a:lnTo>
                  <a:lnTo>
                    <a:pt x="182" y="982"/>
                  </a:lnTo>
                  <a:lnTo>
                    <a:pt x="179" y="982"/>
                  </a:lnTo>
                  <a:lnTo>
                    <a:pt x="177" y="982"/>
                  </a:lnTo>
                  <a:lnTo>
                    <a:pt x="177" y="980"/>
                  </a:lnTo>
                  <a:lnTo>
                    <a:pt x="174" y="977"/>
                  </a:lnTo>
                  <a:lnTo>
                    <a:pt x="174" y="975"/>
                  </a:lnTo>
                  <a:lnTo>
                    <a:pt x="177" y="975"/>
                  </a:lnTo>
                  <a:lnTo>
                    <a:pt x="177" y="972"/>
                  </a:lnTo>
                  <a:lnTo>
                    <a:pt x="177" y="970"/>
                  </a:lnTo>
                  <a:lnTo>
                    <a:pt x="177" y="967"/>
                  </a:lnTo>
                  <a:lnTo>
                    <a:pt x="174" y="965"/>
                  </a:lnTo>
                  <a:lnTo>
                    <a:pt x="177" y="962"/>
                  </a:lnTo>
                  <a:lnTo>
                    <a:pt x="177" y="960"/>
                  </a:lnTo>
                  <a:lnTo>
                    <a:pt x="177" y="957"/>
                  </a:lnTo>
                  <a:lnTo>
                    <a:pt x="177" y="955"/>
                  </a:lnTo>
                  <a:lnTo>
                    <a:pt x="174" y="957"/>
                  </a:lnTo>
                  <a:lnTo>
                    <a:pt x="174" y="955"/>
                  </a:lnTo>
                  <a:lnTo>
                    <a:pt x="172" y="955"/>
                  </a:lnTo>
                  <a:lnTo>
                    <a:pt x="172" y="952"/>
                  </a:lnTo>
                  <a:lnTo>
                    <a:pt x="169" y="952"/>
                  </a:lnTo>
                  <a:lnTo>
                    <a:pt x="169" y="950"/>
                  </a:lnTo>
                  <a:lnTo>
                    <a:pt x="166" y="950"/>
                  </a:lnTo>
                  <a:lnTo>
                    <a:pt x="164" y="950"/>
                  </a:lnTo>
                  <a:lnTo>
                    <a:pt x="161" y="947"/>
                  </a:lnTo>
                  <a:lnTo>
                    <a:pt x="161" y="950"/>
                  </a:lnTo>
                  <a:lnTo>
                    <a:pt x="159" y="950"/>
                  </a:lnTo>
                  <a:lnTo>
                    <a:pt x="156" y="950"/>
                  </a:lnTo>
                  <a:lnTo>
                    <a:pt x="154" y="952"/>
                  </a:lnTo>
                  <a:lnTo>
                    <a:pt x="151" y="952"/>
                  </a:lnTo>
                  <a:lnTo>
                    <a:pt x="151" y="950"/>
                  </a:lnTo>
                  <a:lnTo>
                    <a:pt x="151" y="947"/>
                  </a:lnTo>
                  <a:lnTo>
                    <a:pt x="154" y="947"/>
                  </a:lnTo>
                  <a:lnTo>
                    <a:pt x="154" y="945"/>
                  </a:lnTo>
                  <a:lnTo>
                    <a:pt x="151" y="945"/>
                  </a:lnTo>
                  <a:lnTo>
                    <a:pt x="149" y="945"/>
                  </a:lnTo>
                  <a:lnTo>
                    <a:pt x="146" y="945"/>
                  </a:lnTo>
                  <a:lnTo>
                    <a:pt x="144" y="945"/>
                  </a:lnTo>
                  <a:lnTo>
                    <a:pt x="141" y="945"/>
                  </a:lnTo>
                  <a:lnTo>
                    <a:pt x="141" y="942"/>
                  </a:lnTo>
                  <a:lnTo>
                    <a:pt x="139" y="942"/>
                  </a:lnTo>
                  <a:lnTo>
                    <a:pt x="136" y="942"/>
                  </a:lnTo>
                  <a:lnTo>
                    <a:pt x="134" y="942"/>
                  </a:lnTo>
                  <a:lnTo>
                    <a:pt x="134" y="940"/>
                  </a:lnTo>
                  <a:lnTo>
                    <a:pt x="134" y="937"/>
                  </a:lnTo>
                  <a:lnTo>
                    <a:pt x="134" y="935"/>
                  </a:lnTo>
                  <a:lnTo>
                    <a:pt x="134" y="932"/>
                  </a:lnTo>
                  <a:lnTo>
                    <a:pt x="131" y="929"/>
                  </a:lnTo>
                  <a:lnTo>
                    <a:pt x="131" y="927"/>
                  </a:lnTo>
                  <a:lnTo>
                    <a:pt x="129" y="924"/>
                  </a:lnTo>
                  <a:lnTo>
                    <a:pt x="129" y="922"/>
                  </a:lnTo>
                  <a:lnTo>
                    <a:pt x="129" y="919"/>
                  </a:lnTo>
                  <a:lnTo>
                    <a:pt x="126" y="919"/>
                  </a:lnTo>
                  <a:lnTo>
                    <a:pt x="124" y="919"/>
                  </a:lnTo>
                  <a:lnTo>
                    <a:pt x="126" y="917"/>
                  </a:lnTo>
                  <a:lnTo>
                    <a:pt x="126" y="914"/>
                  </a:lnTo>
                  <a:lnTo>
                    <a:pt x="126" y="912"/>
                  </a:lnTo>
                  <a:lnTo>
                    <a:pt x="129" y="909"/>
                  </a:lnTo>
                  <a:lnTo>
                    <a:pt x="129" y="907"/>
                  </a:lnTo>
                  <a:lnTo>
                    <a:pt x="126" y="907"/>
                  </a:lnTo>
                  <a:lnTo>
                    <a:pt x="126" y="904"/>
                  </a:lnTo>
                  <a:lnTo>
                    <a:pt x="124" y="904"/>
                  </a:lnTo>
                  <a:lnTo>
                    <a:pt x="124" y="902"/>
                  </a:lnTo>
                  <a:lnTo>
                    <a:pt x="124" y="899"/>
                  </a:lnTo>
                  <a:lnTo>
                    <a:pt x="121" y="899"/>
                  </a:lnTo>
                  <a:lnTo>
                    <a:pt x="118" y="899"/>
                  </a:lnTo>
                  <a:lnTo>
                    <a:pt x="121" y="897"/>
                  </a:lnTo>
                  <a:lnTo>
                    <a:pt x="121" y="894"/>
                  </a:lnTo>
                  <a:lnTo>
                    <a:pt x="124" y="892"/>
                  </a:lnTo>
                  <a:lnTo>
                    <a:pt x="126" y="892"/>
                  </a:lnTo>
                  <a:lnTo>
                    <a:pt x="126" y="889"/>
                  </a:lnTo>
                  <a:lnTo>
                    <a:pt x="124" y="887"/>
                  </a:lnTo>
                  <a:lnTo>
                    <a:pt x="124" y="884"/>
                  </a:lnTo>
                  <a:lnTo>
                    <a:pt x="124" y="881"/>
                  </a:lnTo>
                  <a:lnTo>
                    <a:pt x="121" y="879"/>
                  </a:lnTo>
                  <a:lnTo>
                    <a:pt x="121" y="876"/>
                  </a:lnTo>
                  <a:lnTo>
                    <a:pt x="124" y="874"/>
                  </a:lnTo>
                  <a:lnTo>
                    <a:pt x="124" y="871"/>
                  </a:lnTo>
                  <a:lnTo>
                    <a:pt x="121" y="869"/>
                  </a:lnTo>
                  <a:lnTo>
                    <a:pt x="121" y="864"/>
                  </a:lnTo>
                  <a:lnTo>
                    <a:pt x="121" y="861"/>
                  </a:lnTo>
                  <a:lnTo>
                    <a:pt x="121" y="859"/>
                  </a:lnTo>
                  <a:lnTo>
                    <a:pt x="124" y="859"/>
                  </a:lnTo>
                  <a:lnTo>
                    <a:pt x="126" y="856"/>
                  </a:lnTo>
                  <a:lnTo>
                    <a:pt x="126" y="854"/>
                  </a:lnTo>
                  <a:lnTo>
                    <a:pt x="129" y="849"/>
                  </a:lnTo>
                  <a:lnTo>
                    <a:pt x="129" y="846"/>
                  </a:lnTo>
                  <a:lnTo>
                    <a:pt x="131" y="846"/>
                  </a:lnTo>
                  <a:lnTo>
                    <a:pt x="134" y="844"/>
                  </a:lnTo>
                  <a:lnTo>
                    <a:pt x="131" y="841"/>
                  </a:lnTo>
                  <a:lnTo>
                    <a:pt x="129" y="839"/>
                  </a:lnTo>
                  <a:lnTo>
                    <a:pt x="129" y="836"/>
                  </a:lnTo>
                  <a:lnTo>
                    <a:pt x="131" y="834"/>
                  </a:lnTo>
                  <a:lnTo>
                    <a:pt x="134" y="836"/>
                  </a:lnTo>
                  <a:lnTo>
                    <a:pt x="134" y="839"/>
                  </a:lnTo>
                  <a:lnTo>
                    <a:pt x="136" y="836"/>
                  </a:lnTo>
                  <a:lnTo>
                    <a:pt x="136" y="834"/>
                  </a:lnTo>
                  <a:lnTo>
                    <a:pt x="141" y="836"/>
                  </a:lnTo>
                  <a:lnTo>
                    <a:pt x="144" y="834"/>
                  </a:lnTo>
                  <a:lnTo>
                    <a:pt x="146" y="828"/>
                  </a:lnTo>
                  <a:lnTo>
                    <a:pt x="146" y="826"/>
                  </a:lnTo>
                  <a:lnTo>
                    <a:pt x="154" y="828"/>
                  </a:lnTo>
                  <a:lnTo>
                    <a:pt x="159" y="834"/>
                  </a:lnTo>
                  <a:lnTo>
                    <a:pt x="161" y="834"/>
                  </a:lnTo>
                  <a:lnTo>
                    <a:pt x="164" y="831"/>
                  </a:lnTo>
                  <a:lnTo>
                    <a:pt x="161" y="823"/>
                  </a:lnTo>
                  <a:lnTo>
                    <a:pt x="156" y="821"/>
                  </a:lnTo>
                  <a:lnTo>
                    <a:pt x="154" y="818"/>
                  </a:lnTo>
                  <a:lnTo>
                    <a:pt x="146" y="821"/>
                  </a:lnTo>
                  <a:lnTo>
                    <a:pt x="141" y="818"/>
                  </a:lnTo>
                  <a:lnTo>
                    <a:pt x="139" y="818"/>
                  </a:lnTo>
                  <a:lnTo>
                    <a:pt x="136" y="813"/>
                  </a:lnTo>
                  <a:lnTo>
                    <a:pt x="139" y="806"/>
                  </a:lnTo>
                  <a:lnTo>
                    <a:pt x="139" y="803"/>
                  </a:lnTo>
                  <a:lnTo>
                    <a:pt x="136" y="806"/>
                  </a:lnTo>
                  <a:lnTo>
                    <a:pt x="139" y="801"/>
                  </a:lnTo>
                  <a:lnTo>
                    <a:pt x="151" y="783"/>
                  </a:lnTo>
                  <a:lnTo>
                    <a:pt x="166" y="765"/>
                  </a:lnTo>
                  <a:lnTo>
                    <a:pt x="177" y="755"/>
                  </a:lnTo>
                  <a:lnTo>
                    <a:pt x="182" y="745"/>
                  </a:lnTo>
                  <a:lnTo>
                    <a:pt x="184" y="738"/>
                  </a:lnTo>
                  <a:lnTo>
                    <a:pt x="184" y="730"/>
                  </a:lnTo>
                  <a:lnTo>
                    <a:pt x="184" y="725"/>
                  </a:lnTo>
                  <a:lnTo>
                    <a:pt x="179" y="720"/>
                  </a:lnTo>
                  <a:lnTo>
                    <a:pt x="174" y="715"/>
                  </a:lnTo>
                  <a:lnTo>
                    <a:pt x="166" y="707"/>
                  </a:lnTo>
                  <a:lnTo>
                    <a:pt x="161" y="702"/>
                  </a:lnTo>
                  <a:lnTo>
                    <a:pt x="164" y="700"/>
                  </a:lnTo>
                  <a:lnTo>
                    <a:pt x="169" y="692"/>
                  </a:lnTo>
                  <a:lnTo>
                    <a:pt x="169" y="687"/>
                  </a:lnTo>
                  <a:lnTo>
                    <a:pt x="169" y="685"/>
                  </a:lnTo>
                  <a:lnTo>
                    <a:pt x="159" y="662"/>
                  </a:lnTo>
                  <a:lnTo>
                    <a:pt x="156" y="652"/>
                  </a:lnTo>
                  <a:lnTo>
                    <a:pt x="156" y="647"/>
                  </a:lnTo>
                  <a:lnTo>
                    <a:pt x="156" y="639"/>
                  </a:lnTo>
                  <a:lnTo>
                    <a:pt x="161" y="629"/>
                  </a:lnTo>
                  <a:lnTo>
                    <a:pt x="161" y="624"/>
                  </a:lnTo>
                  <a:lnTo>
                    <a:pt x="156" y="604"/>
                  </a:lnTo>
                  <a:lnTo>
                    <a:pt x="146" y="579"/>
                  </a:lnTo>
                  <a:lnTo>
                    <a:pt x="149" y="571"/>
                  </a:lnTo>
                  <a:lnTo>
                    <a:pt x="159" y="558"/>
                  </a:lnTo>
                  <a:lnTo>
                    <a:pt x="161" y="551"/>
                  </a:lnTo>
                  <a:lnTo>
                    <a:pt x="156" y="543"/>
                  </a:lnTo>
                  <a:lnTo>
                    <a:pt x="151" y="533"/>
                  </a:lnTo>
                  <a:lnTo>
                    <a:pt x="144" y="531"/>
                  </a:lnTo>
                  <a:lnTo>
                    <a:pt x="141" y="526"/>
                  </a:lnTo>
                  <a:lnTo>
                    <a:pt x="139" y="515"/>
                  </a:lnTo>
                  <a:lnTo>
                    <a:pt x="141" y="508"/>
                  </a:lnTo>
                  <a:lnTo>
                    <a:pt x="141" y="500"/>
                  </a:lnTo>
                  <a:lnTo>
                    <a:pt x="146" y="495"/>
                  </a:lnTo>
                  <a:lnTo>
                    <a:pt x="154" y="483"/>
                  </a:lnTo>
                  <a:lnTo>
                    <a:pt x="161" y="473"/>
                  </a:lnTo>
                  <a:lnTo>
                    <a:pt x="166" y="470"/>
                  </a:lnTo>
                  <a:lnTo>
                    <a:pt x="172" y="470"/>
                  </a:lnTo>
                  <a:lnTo>
                    <a:pt x="177" y="465"/>
                  </a:lnTo>
                  <a:lnTo>
                    <a:pt x="179" y="460"/>
                  </a:lnTo>
                  <a:lnTo>
                    <a:pt x="184" y="457"/>
                  </a:lnTo>
                  <a:lnTo>
                    <a:pt x="189" y="452"/>
                  </a:lnTo>
                  <a:lnTo>
                    <a:pt x="194" y="447"/>
                  </a:lnTo>
                  <a:lnTo>
                    <a:pt x="194" y="452"/>
                  </a:lnTo>
                  <a:lnTo>
                    <a:pt x="197" y="460"/>
                  </a:lnTo>
                  <a:lnTo>
                    <a:pt x="199" y="465"/>
                  </a:lnTo>
                  <a:lnTo>
                    <a:pt x="204" y="470"/>
                  </a:lnTo>
                  <a:lnTo>
                    <a:pt x="209" y="470"/>
                  </a:lnTo>
                  <a:lnTo>
                    <a:pt x="214" y="473"/>
                  </a:lnTo>
                  <a:lnTo>
                    <a:pt x="214" y="485"/>
                  </a:lnTo>
                  <a:lnTo>
                    <a:pt x="220" y="478"/>
                  </a:lnTo>
                  <a:lnTo>
                    <a:pt x="222" y="480"/>
                  </a:lnTo>
                  <a:lnTo>
                    <a:pt x="230" y="480"/>
                  </a:lnTo>
                  <a:lnTo>
                    <a:pt x="237" y="480"/>
                  </a:lnTo>
                  <a:lnTo>
                    <a:pt x="240" y="480"/>
                  </a:lnTo>
                  <a:lnTo>
                    <a:pt x="250" y="480"/>
                  </a:lnTo>
                  <a:lnTo>
                    <a:pt x="257" y="488"/>
                  </a:lnTo>
                  <a:lnTo>
                    <a:pt x="278" y="498"/>
                  </a:lnTo>
                  <a:lnTo>
                    <a:pt x="285" y="505"/>
                  </a:lnTo>
                  <a:lnTo>
                    <a:pt x="295" y="520"/>
                  </a:lnTo>
                  <a:lnTo>
                    <a:pt x="300" y="526"/>
                  </a:lnTo>
                  <a:lnTo>
                    <a:pt x="311" y="531"/>
                  </a:lnTo>
                  <a:lnTo>
                    <a:pt x="321" y="533"/>
                  </a:lnTo>
                  <a:lnTo>
                    <a:pt x="333" y="546"/>
                  </a:lnTo>
                  <a:lnTo>
                    <a:pt x="336" y="551"/>
                  </a:lnTo>
                  <a:lnTo>
                    <a:pt x="336" y="558"/>
                  </a:lnTo>
                  <a:lnTo>
                    <a:pt x="338" y="566"/>
                  </a:lnTo>
                  <a:lnTo>
                    <a:pt x="341" y="571"/>
                  </a:lnTo>
                  <a:lnTo>
                    <a:pt x="341" y="576"/>
                  </a:lnTo>
                  <a:lnTo>
                    <a:pt x="338" y="581"/>
                  </a:lnTo>
                  <a:lnTo>
                    <a:pt x="336" y="591"/>
                  </a:lnTo>
                  <a:lnTo>
                    <a:pt x="326" y="601"/>
                  </a:lnTo>
                  <a:lnTo>
                    <a:pt x="321" y="604"/>
                  </a:lnTo>
                  <a:lnTo>
                    <a:pt x="308" y="611"/>
                  </a:lnTo>
                  <a:lnTo>
                    <a:pt x="303" y="614"/>
                  </a:lnTo>
                  <a:lnTo>
                    <a:pt x="290" y="611"/>
                  </a:lnTo>
                  <a:lnTo>
                    <a:pt x="280" y="609"/>
                  </a:lnTo>
                  <a:lnTo>
                    <a:pt x="265" y="606"/>
                  </a:lnTo>
                  <a:lnTo>
                    <a:pt x="255" y="604"/>
                  </a:lnTo>
                  <a:lnTo>
                    <a:pt x="245" y="596"/>
                  </a:lnTo>
                  <a:lnTo>
                    <a:pt x="227" y="589"/>
                  </a:lnTo>
                  <a:lnTo>
                    <a:pt x="220" y="586"/>
                  </a:lnTo>
                  <a:lnTo>
                    <a:pt x="217" y="586"/>
                  </a:lnTo>
                  <a:lnTo>
                    <a:pt x="212" y="576"/>
                  </a:lnTo>
                  <a:lnTo>
                    <a:pt x="209" y="574"/>
                  </a:lnTo>
                  <a:lnTo>
                    <a:pt x="204" y="571"/>
                  </a:lnTo>
                  <a:lnTo>
                    <a:pt x="197" y="574"/>
                  </a:lnTo>
                  <a:lnTo>
                    <a:pt x="199" y="576"/>
                  </a:lnTo>
                  <a:lnTo>
                    <a:pt x="202" y="579"/>
                  </a:lnTo>
                  <a:lnTo>
                    <a:pt x="207" y="586"/>
                  </a:lnTo>
                  <a:lnTo>
                    <a:pt x="209" y="589"/>
                  </a:lnTo>
                  <a:lnTo>
                    <a:pt x="217" y="601"/>
                  </a:lnTo>
                  <a:lnTo>
                    <a:pt x="222" y="606"/>
                  </a:lnTo>
                  <a:lnTo>
                    <a:pt x="230" y="609"/>
                  </a:lnTo>
                  <a:lnTo>
                    <a:pt x="235" y="614"/>
                  </a:lnTo>
                  <a:lnTo>
                    <a:pt x="237" y="621"/>
                  </a:lnTo>
                  <a:lnTo>
                    <a:pt x="237" y="629"/>
                  </a:lnTo>
                  <a:lnTo>
                    <a:pt x="235" y="634"/>
                  </a:lnTo>
                  <a:lnTo>
                    <a:pt x="230" y="637"/>
                  </a:lnTo>
                  <a:lnTo>
                    <a:pt x="232" y="639"/>
                  </a:lnTo>
                  <a:lnTo>
                    <a:pt x="232" y="647"/>
                  </a:lnTo>
                  <a:lnTo>
                    <a:pt x="237" y="664"/>
                  </a:lnTo>
                  <a:lnTo>
                    <a:pt x="240" y="672"/>
                  </a:lnTo>
                  <a:lnTo>
                    <a:pt x="240" y="674"/>
                  </a:lnTo>
                  <a:lnTo>
                    <a:pt x="242" y="677"/>
                  </a:lnTo>
                  <a:lnTo>
                    <a:pt x="252" y="680"/>
                  </a:lnTo>
                  <a:lnTo>
                    <a:pt x="257" y="682"/>
                  </a:lnTo>
                  <a:lnTo>
                    <a:pt x="263" y="692"/>
                  </a:lnTo>
                  <a:lnTo>
                    <a:pt x="265" y="692"/>
                  </a:lnTo>
                  <a:lnTo>
                    <a:pt x="273" y="695"/>
                  </a:lnTo>
                  <a:lnTo>
                    <a:pt x="278" y="697"/>
                  </a:lnTo>
                  <a:lnTo>
                    <a:pt x="280" y="697"/>
                  </a:lnTo>
                  <a:lnTo>
                    <a:pt x="283" y="695"/>
                  </a:lnTo>
                  <a:lnTo>
                    <a:pt x="288" y="695"/>
                  </a:lnTo>
                  <a:lnTo>
                    <a:pt x="290" y="690"/>
                  </a:lnTo>
                  <a:lnTo>
                    <a:pt x="290" y="685"/>
                  </a:lnTo>
                  <a:lnTo>
                    <a:pt x="288" y="677"/>
                  </a:lnTo>
                  <a:lnTo>
                    <a:pt x="285" y="674"/>
                  </a:lnTo>
                  <a:lnTo>
                    <a:pt x="280" y="677"/>
                  </a:lnTo>
                  <a:lnTo>
                    <a:pt x="278" y="677"/>
                  </a:lnTo>
                  <a:lnTo>
                    <a:pt x="273" y="674"/>
                  </a:lnTo>
                  <a:lnTo>
                    <a:pt x="268" y="659"/>
                  </a:lnTo>
                  <a:lnTo>
                    <a:pt x="273" y="649"/>
                  </a:lnTo>
                  <a:lnTo>
                    <a:pt x="275" y="649"/>
                  </a:lnTo>
                  <a:lnTo>
                    <a:pt x="283" y="657"/>
                  </a:lnTo>
                  <a:lnTo>
                    <a:pt x="293" y="662"/>
                  </a:lnTo>
                  <a:lnTo>
                    <a:pt x="308" y="669"/>
                  </a:lnTo>
                  <a:lnTo>
                    <a:pt x="316" y="672"/>
                  </a:lnTo>
                  <a:lnTo>
                    <a:pt x="321" y="669"/>
                  </a:lnTo>
                  <a:lnTo>
                    <a:pt x="326" y="672"/>
                  </a:lnTo>
                  <a:lnTo>
                    <a:pt x="328" y="667"/>
                  </a:lnTo>
                  <a:lnTo>
                    <a:pt x="328" y="662"/>
                  </a:lnTo>
                  <a:lnTo>
                    <a:pt x="328" y="657"/>
                  </a:lnTo>
                  <a:lnTo>
                    <a:pt x="321" y="647"/>
                  </a:lnTo>
                  <a:lnTo>
                    <a:pt x="318" y="634"/>
                  </a:lnTo>
                  <a:lnTo>
                    <a:pt x="321" y="629"/>
                  </a:lnTo>
                  <a:lnTo>
                    <a:pt x="333" y="621"/>
                  </a:lnTo>
                  <a:lnTo>
                    <a:pt x="343" y="614"/>
                  </a:lnTo>
                  <a:lnTo>
                    <a:pt x="346" y="611"/>
                  </a:lnTo>
                  <a:lnTo>
                    <a:pt x="356" y="599"/>
                  </a:lnTo>
                  <a:lnTo>
                    <a:pt x="356" y="596"/>
                  </a:lnTo>
                  <a:lnTo>
                    <a:pt x="359" y="599"/>
                  </a:lnTo>
                  <a:lnTo>
                    <a:pt x="374" y="604"/>
                  </a:lnTo>
                  <a:lnTo>
                    <a:pt x="384" y="611"/>
                  </a:lnTo>
                  <a:lnTo>
                    <a:pt x="386" y="611"/>
                  </a:lnTo>
                  <a:lnTo>
                    <a:pt x="386" y="601"/>
                  </a:lnTo>
                  <a:lnTo>
                    <a:pt x="391" y="589"/>
                  </a:lnTo>
                  <a:lnTo>
                    <a:pt x="391" y="576"/>
                  </a:lnTo>
                  <a:lnTo>
                    <a:pt x="389" y="568"/>
                  </a:lnTo>
                  <a:lnTo>
                    <a:pt x="381" y="566"/>
                  </a:lnTo>
                  <a:lnTo>
                    <a:pt x="381" y="561"/>
                  </a:lnTo>
                  <a:lnTo>
                    <a:pt x="389" y="543"/>
                  </a:lnTo>
                  <a:lnTo>
                    <a:pt x="389" y="538"/>
                  </a:lnTo>
                  <a:lnTo>
                    <a:pt x="389" y="528"/>
                  </a:lnTo>
                  <a:lnTo>
                    <a:pt x="381" y="518"/>
                  </a:lnTo>
                  <a:lnTo>
                    <a:pt x="384" y="510"/>
                  </a:lnTo>
                  <a:lnTo>
                    <a:pt x="386" y="510"/>
                  </a:lnTo>
                  <a:lnTo>
                    <a:pt x="396" y="515"/>
                  </a:lnTo>
                  <a:lnTo>
                    <a:pt x="409" y="513"/>
                  </a:lnTo>
                  <a:lnTo>
                    <a:pt x="414" y="515"/>
                  </a:lnTo>
                  <a:lnTo>
                    <a:pt x="419" y="526"/>
                  </a:lnTo>
                  <a:lnTo>
                    <a:pt x="424" y="536"/>
                  </a:lnTo>
                  <a:lnTo>
                    <a:pt x="427" y="543"/>
                  </a:lnTo>
                  <a:lnTo>
                    <a:pt x="419" y="546"/>
                  </a:lnTo>
                  <a:lnTo>
                    <a:pt x="409" y="546"/>
                  </a:lnTo>
                  <a:lnTo>
                    <a:pt x="402" y="551"/>
                  </a:lnTo>
                  <a:lnTo>
                    <a:pt x="399" y="561"/>
                  </a:lnTo>
                  <a:lnTo>
                    <a:pt x="399" y="563"/>
                  </a:lnTo>
                  <a:lnTo>
                    <a:pt x="407" y="568"/>
                  </a:lnTo>
                  <a:lnTo>
                    <a:pt x="412" y="579"/>
                  </a:lnTo>
                  <a:lnTo>
                    <a:pt x="419" y="584"/>
                  </a:lnTo>
                  <a:lnTo>
                    <a:pt x="424" y="584"/>
                  </a:lnTo>
                  <a:lnTo>
                    <a:pt x="432" y="581"/>
                  </a:lnTo>
                  <a:lnTo>
                    <a:pt x="442" y="581"/>
                  </a:lnTo>
                  <a:lnTo>
                    <a:pt x="444" y="579"/>
                  </a:lnTo>
                  <a:lnTo>
                    <a:pt x="447" y="568"/>
                  </a:lnTo>
                  <a:lnTo>
                    <a:pt x="447" y="558"/>
                  </a:lnTo>
                  <a:lnTo>
                    <a:pt x="450" y="551"/>
                  </a:lnTo>
                  <a:lnTo>
                    <a:pt x="460" y="546"/>
                  </a:lnTo>
                  <a:lnTo>
                    <a:pt x="467" y="538"/>
                  </a:lnTo>
                  <a:lnTo>
                    <a:pt x="475" y="533"/>
                  </a:lnTo>
                  <a:lnTo>
                    <a:pt x="487" y="526"/>
                  </a:lnTo>
                  <a:lnTo>
                    <a:pt x="498" y="520"/>
                  </a:lnTo>
                  <a:lnTo>
                    <a:pt x="510" y="513"/>
                  </a:lnTo>
                  <a:lnTo>
                    <a:pt x="515" y="508"/>
                  </a:lnTo>
                  <a:lnTo>
                    <a:pt x="518" y="518"/>
                  </a:lnTo>
                  <a:lnTo>
                    <a:pt x="520" y="518"/>
                  </a:lnTo>
                  <a:lnTo>
                    <a:pt x="523" y="515"/>
                  </a:lnTo>
                  <a:lnTo>
                    <a:pt x="528" y="510"/>
                  </a:lnTo>
                  <a:lnTo>
                    <a:pt x="528" y="503"/>
                  </a:lnTo>
                  <a:lnTo>
                    <a:pt x="530" y="498"/>
                  </a:lnTo>
                  <a:lnTo>
                    <a:pt x="535" y="495"/>
                  </a:lnTo>
                  <a:lnTo>
                    <a:pt x="543" y="498"/>
                  </a:lnTo>
                  <a:lnTo>
                    <a:pt x="541" y="505"/>
                  </a:lnTo>
                  <a:lnTo>
                    <a:pt x="541" y="518"/>
                  </a:lnTo>
                  <a:lnTo>
                    <a:pt x="535" y="518"/>
                  </a:lnTo>
                  <a:lnTo>
                    <a:pt x="533" y="520"/>
                  </a:lnTo>
                  <a:lnTo>
                    <a:pt x="533" y="526"/>
                  </a:lnTo>
                  <a:lnTo>
                    <a:pt x="538" y="531"/>
                  </a:lnTo>
                  <a:lnTo>
                    <a:pt x="543" y="528"/>
                  </a:lnTo>
                  <a:lnTo>
                    <a:pt x="551" y="526"/>
                  </a:lnTo>
                  <a:lnTo>
                    <a:pt x="553" y="526"/>
                  </a:lnTo>
                  <a:lnTo>
                    <a:pt x="556" y="528"/>
                  </a:lnTo>
                  <a:lnTo>
                    <a:pt x="558" y="526"/>
                  </a:lnTo>
                  <a:lnTo>
                    <a:pt x="561" y="523"/>
                  </a:lnTo>
                  <a:lnTo>
                    <a:pt x="563" y="515"/>
                  </a:lnTo>
                  <a:lnTo>
                    <a:pt x="566" y="510"/>
                  </a:lnTo>
                  <a:lnTo>
                    <a:pt x="571" y="508"/>
                  </a:lnTo>
                  <a:lnTo>
                    <a:pt x="578" y="508"/>
                  </a:lnTo>
                  <a:lnTo>
                    <a:pt x="583" y="508"/>
                  </a:lnTo>
                  <a:lnTo>
                    <a:pt x="591" y="513"/>
                  </a:lnTo>
                  <a:lnTo>
                    <a:pt x="599" y="513"/>
                  </a:lnTo>
                  <a:lnTo>
                    <a:pt x="601" y="510"/>
                  </a:lnTo>
                  <a:lnTo>
                    <a:pt x="606" y="500"/>
                  </a:lnTo>
                  <a:lnTo>
                    <a:pt x="614" y="495"/>
                  </a:lnTo>
                  <a:lnTo>
                    <a:pt x="619" y="495"/>
                  </a:lnTo>
                  <a:lnTo>
                    <a:pt x="626" y="498"/>
                  </a:lnTo>
                  <a:lnTo>
                    <a:pt x="629" y="500"/>
                  </a:lnTo>
                  <a:lnTo>
                    <a:pt x="624" y="510"/>
                  </a:lnTo>
                  <a:lnTo>
                    <a:pt x="626" y="515"/>
                  </a:lnTo>
                  <a:lnTo>
                    <a:pt x="632" y="518"/>
                  </a:lnTo>
                  <a:lnTo>
                    <a:pt x="637" y="518"/>
                  </a:lnTo>
                  <a:lnTo>
                    <a:pt x="639" y="513"/>
                  </a:lnTo>
                  <a:lnTo>
                    <a:pt x="639" y="505"/>
                  </a:lnTo>
                  <a:lnTo>
                    <a:pt x="642" y="505"/>
                  </a:lnTo>
                  <a:lnTo>
                    <a:pt x="647" y="505"/>
                  </a:lnTo>
                  <a:lnTo>
                    <a:pt x="652" y="503"/>
                  </a:lnTo>
                  <a:lnTo>
                    <a:pt x="654" y="495"/>
                  </a:lnTo>
                  <a:lnTo>
                    <a:pt x="654" y="488"/>
                  </a:lnTo>
                  <a:lnTo>
                    <a:pt x="647" y="467"/>
                  </a:lnTo>
                  <a:lnTo>
                    <a:pt x="649" y="462"/>
                  </a:lnTo>
                  <a:lnTo>
                    <a:pt x="654" y="455"/>
                  </a:lnTo>
                  <a:lnTo>
                    <a:pt x="657" y="455"/>
                  </a:lnTo>
                  <a:lnTo>
                    <a:pt x="659" y="455"/>
                  </a:lnTo>
                  <a:lnTo>
                    <a:pt x="677" y="457"/>
                  </a:lnTo>
                  <a:lnTo>
                    <a:pt x="685" y="460"/>
                  </a:lnTo>
                  <a:lnTo>
                    <a:pt x="695" y="462"/>
                  </a:lnTo>
                  <a:lnTo>
                    <a:pt x="702" y="467"/>
                  </a:lnTo>
                  <a:lnTo>
                    <a:pt x="717" y="478"/>
                  </a:lnTo>
                  <a:lnTo>
                    <a:pt x="725" y="480"/>
                  </a:lnTo>
                  <a:lnTo>
                    <a:pt x="738" y="488"/>
                  </a:lnTo>
                  <a:lnTo>
                    <a:pt x="745" y="493"/>
                  </a:lnTo>
                  <a:lnTo>
                    <a:pt x="753" y="503"/>
                  </a:lnTo>
                  <a:lnTo>
                    <a:pt x="765" y="515"/>
                  </a:lnTo>
                  <a:lnTo>
                    <a:pt x="771" y="523"/>
                  </a:lnTo>
                  <a:lnTo>
                    <a:pt x="773" y="523"/>
                  </a:lnTo>
                  <a:lnTo>
                    <a:pt x="776" y="523"/>
                  </a:lnTo>
                  <a:lnTo>
                    <a:pt x="783" y="500"/>
                  </a:lnTo>
                  <a:lnTo>
                    <a:pt x="786" y="495"/>
                  </a:lnTo>
                  <a:lnTo>
                    <a:pt x="778" y="495"/>
                  </a:lnTo>
                  <a:lnTo>
                    <a:pt x="776" y="495"/>
                  </a:lnTo>
                  <a:lnTo>
                    <a:pt x="771" y="490"/>
                  </a:lnTo>
                  <a:lnTo>
                    <a:pt x="768" y="483"/>
                  </a:lnTo>
                  <a:lnTo>
                    <a:pt x="768" y="467"/>
                  </a:lnTo>
                  <a:lnTo>
                    <a:pt x="763" y="462"/>
                  </a:lnTo>
                  <a:lnTo>
                    <a:pt x="750" y="460"/>
                  </a:lnTo>
                  <a:lnTo>
                    <a:pt x="748" y="455"/>
                  </a:lnTo>
                  <a:lnTo>
                    <a:pt x="748" y="450"/>
                  </a:lnTo>
                  <a:lnTo>
                    <a:pt x="750" y="445"/>
                  </a:lnTo>
                  <a:lnTo>
                    <a:pt x="755" y="440"/>
                  </a:lnTo>
                  <a:lnTo>
                    <a:pt x="758" y="437"/>
                  </a:lnTo>
                  <a:lnTo>
                    <a:pt x="758" y="432"/>
                  </a:lnTo>
                  <a:lnTo>
                    <a:pt x="758" y="414"/>
                  </a:lnTo>
                  <a:lnTo>
                    <a:pt x="755" y="409"/>
                  </a:lnTo>
                  <a:lnTo>
                    <a:pt x="748" y="407"/>
                  </a:lnTo>
                  <a:lnTo>
                    <a:pt x="745" y="402"/>
                  </a:lnTo>
                  <a:lnTo>
                    <a:pt x="748" y="389"/>
                  </a:lnTo>
                  <a:lnTo>
                    <a:pt x="750" y="384"/>
                  </a:lnTo>
                  <a:lnTo>
                    <a:pt x="753" y="384"/>
                  </a:lnTo>
                  <a:lnTo>
                    <a:pt x="763" y="374"/>
                  </a:lnTo>
                  <a:lnTo>
                    <a:pt x="773" y="364"/>
                  </a:lnTo>
                  <a:lnTo>
                    <a:pt x="776" y="354"/>
                  </a:lnTo>
                  <a:lnTo>
                    <a:pt x="781" y="339"/>
                  </a:lnTo>
                  <a:lnTo>
                    <a:pt x="783" y="311"/>
                  </a:lnTo>
                  <a:lnTo>
                    <a:pt x="788" y="301"/>
                  </a:lnTo>
                  <a:lnTo>
                    <a:pt x="791" y="303"/>
                  </a:lnTo>
                  <a:lnTo>
                    <a:pt x="803" y="306"/>
                  </a:lnTo>
                  <a:lnTo>
                    <a:pt x="813" y="303"/>
                  </a:lnTo>
                  <a:lnTo>
                    <a:pt x="826" y="301"/>
                  </a:lnTo>
                  <a:lnTo>
                    <a:pt x="831" y="303"/>
                  </a:lnTo>
                  <a:lnTo>
                    <a:pt x="839" y="301"/>
                  </a:lnTo>
                  <a:lnTo>
                    <a:pt x="841" y="303"/>
                  </a:lnTo>
                  <a:lnTo>
                    <a:pt x="844" y="311"/>
                  </a:lnTo>
                  <a:lnTo>
                    <a:pt x="844" y="319"/>
                  </a:lnTo>
                  <a:lnTo>
                    <a:pt x="841" y="339"/>
                  </a:lnTo>
                  <a:lnTo>
                    <a:pt x="839" y="346"/>
                  </a:lnTo>
                  <a:lnTo>
                    <a:pt x="829" y="367"/>
                  </a:lnTo>
                  <a:lnTo>
                    <a:pt x="829" y="374"/>
                  </a:lnTo>
                  <a:lnTo>
                    <a:pt x="834" y="382"/>
                  </a:lnTo>
                  <a:lnTo>
                    <a:pt x="839" y="397"/>
                  </a:lnTo>
                  <a:lnTo>
                    <a:pt x="841" y="404"/>
                  </a:lnTo>
                  <a:lnTo>
                    <a:pt x="844" y="422"/>
                  </a:lnTo>
                  <a:lnTo>
                    <a:pt x="841" y="427"/>
                  </a:lnTo>
                  <a:lnTo>
                    <a:pt x="839" y="435"/>
                  </a:lnTo>
                  <a:lnTo>
                    <a:pt x="839" y="457"/>
                  </a:lnTo>
                  <a:lnTo>
                    <a:pt x="839" y="485"/>
                  </a:lnTo>
                  <a:lnTo>
                    <a:pt x="841" y="495"/>
                  </a:lnTo>
                  <a:lnTo>
                    <a:pt x="844" y="503"/>
                  </a:lnTo>
                  <a:lnTo>
                    <a:pt x="851" y="510"/>
                  </a:lnTo>
                  <a:lnTo>
                    <a:pt x="854" y="513"/>
                  </a:lnTo>
                  <a:lnTo>
                    <a:pt x="854" y="515"/>
                  </a:lnTo>
                  <a:lnTo>
                    <a:pt x="849" y="526"/>
                  </a:lnTo>
                  <a:lnTo>
                    <a:pt x="846" y="541"/>
                  </a:lnTo>
                  <a:lnTo>
                    <a:pt x="844" y="546"/>
                  </a:lnTo>
                  <a:lnTo>
                    <a:pt x="839" y="556"/>
                  </a:lnTo>
                  <a:lnTo>
                    <a:pt x="829" y="566"/>
                  </a:lnTo>
                  <a:lnTo>
                    <a:pt x="826" y="571"/>
                  </a:lnTo>
                  <a:lnTo>
                    <a:pt x="821" y="576"/>
                  </a:lnTo>
                  <a:lnTo>
                    <a:pt x="824" y="584"/>
                  </a:lnTo>
                  <a:lnTo>
                    <a:pt x="821" y="586"/>
                  </a:lnTo>
                  <a:lnTo>
                    <a:pt x="813" y="591"/>
                  </a:lnTo>
                  <a:lnTo>
                    <a:pt x="801" y="584"/>
                  </a:lnTo>
                  <a:lnTo>
                    <a:pt x="796" y="584"/>
                  </a:lnTo>
                  <a:lnTo>
                    <a:pt x="788" y="584"/>
                  </a:lnTo>
                  <a:lnTo>
                    <a:pt x="783" y="586"/>
                  </a:lnTo>
                  <a:lnTo>
                    <a:pt x="786" y="591"/>
                  </a:lnTo>
                  <a:lnTo>
                    <a:pt x="791" y="596"/>
                  </a:lnTo>
                  <a:lnTo>
                    <a:pt x="796" y="599"/>
                  </a:lnTo>
                  <a:lnTo>
                    <a:pt x="806" y="604"/>
                  </a:lnTo>
                  <a:lnTo>
                    <a:pt x="813" y="604"/>
                  </a:lnTo>
                  <a:lnTo>
                    <a:pt x="819" y="604"/>
                  </a:lnTo>
                  <a:lnTo>
                    <a:pt x="829" y="606"/>
                  </a:lnTo>
                  <a:lnTo>
                    <a:pt x="834" y="606"/>
                  </a:lnTo>
                  <a:lnTo>
                    <a:pt x="836" y="599"/>
                  </a:lnTo>
                  <a:lnTo>
                    <a:pt x="839" y="594"/>
                  </a:lnTo>
                  <a:lnTo>
                    <a:pt x="849" y="586"/>
                  </a:lnTo>
                  <a:lnTo>
                    <a:pt x="856" y="579"/>
                  </a:lnTo>
                  <a:lnTo>
                    <a:pt x="859" y="574"/>
                  </a:lnTo>
                  <a:lnTo>
                    <a:pt x="862" y="563"/>
                  </a:lnTo>
                  <a:lnTo>
                    <a:pt x="869" y="556"/>
                  </a:lnTo>
                  <a:lnTo>
                    <a:pt x="874" y="546"/>
                  </a:lnTo>
                  <a:lnTo>
                    <a:pt x="874" y="538"/>
                  </a:lnTo>
                  <a:lnTo>
                    <a:pt x="874" y="528"/>
                  </a:lnTo>
                  <a:lnTo>
                    <a:pt x="869" y="515"/>
                  </a:lnTo>
                  <a:lnTo>
                    <a:pt x="872" y="505"/>
                  </a:lnTo>
                  <a:lnTo>
                    <a:pt x="872" y="503"/>
                  </a:lnTo>
                  <a:lnTo>
                    <a:pt x="877" y="500"/>
                  </a:lnTo>
                  <a:lnTo>
                    <a:pt x="887" y="498"/>
                  </a:lnTo>
                  <a:lnTo>
                    <a:pt x="899" y="498"/>
                  </a:lnTo>
                  <a:lnTo>
                    <a:pt x="904" y="503"/>
                  </a:lnTo>
                  <a:lnTo>
                    <a:pt x="912" y="510"/>
                  </a:lnTo>
                  <a:lnTo>
                    <a:pt x="912" y="526"/>
                  </a:lnTo>
                  <a:lnTo>
                    <a:pt x="910" y="546"/>
                  </a:lnTo>
                  <a:lnTo>
                    <a:pt x="912" y="551"/>
                  </a:lnTo>
                  <a:lnTo>
                    <a:pt x="917" y="556"/>
                  </a:lnTo>
                  <a:lnTo>
                    <a:pt x="927" y="556"/>
                  </a:lnTo>
                  <a:lnTo>
                    <a:pt x="935" y="553"/>
                  </a:lnTo>
                  <a:lnTo>
                    <a:pt x="935" y="548"/>
                  </a:lnTo>
                  <a:lnTo>
                    <a:pt x="932" y="543"/>
                  </a:lnTo>
                  <a:lnTo>
                    <a:pt x="925" y="541"/>
                  </a:lnTo>
                  <a:lnTo>
                    <a:pt x="922" y="541"/>
                  </a:lnTo>
                  <a:lnTo>
                    <a:pt x="917" y="541"/>
                  </a:lnTo>
                  <a:lnTo>
                    <a:pt x="920" y="533"/>
                  </a:lnTo>
                  <a:lnTo>
                    <a:pt x="925" y="526"/>
                  </a:lnTo>
                  <a:lnTo>
                    <a:pt x="927" y="520"/>
                  </a:lnTo>
                  <a:lnTo>
                    <a:pt x="925" y="518"/>
                  </a:lnTo>
                  <a:lnTo>
                    <a:pt x="925" y="510"/>
                  </a:lnTo>
                  <a:lnTo>
                    <a:pt x="920" y="495"/>
                  </a:lnTo>
                  <a:lnTo>
                    <a:pt x="917" y="490"/>
                  </a:lnTo>
                  <a:lnTo>
                    <a:pt x="910" y="488"/>
                  </a:lnTo>
                  <a:lnTo>
                    <a:pt x="902" y="485"/>
                  </a:lnTo>
                  <a:lnTo>
                    <a:pt x="897" y="483"/>
                  </a:lnTo>
                  <a:lnTo>
                    <a:pt x="887" y="478"/>
                  </a:lnTo>
                  <a:lnTo>
                    <a:pt x="882" y="483"/>
                  </a:lnTo>
                  <a:lnTo>
                    <a:pt x="877" y="485"/>
                  </a:lnTo>
                  <a:lnTo>
                    <a:pt x="867" y="480"/>
                  </a:lnTo>
                  <a:lnTo>
                    <a:pt x="862" y="480"/>
                  </a:lnTo>
                  <a:lnTo>
                    <a:pt x="862" y="475"/>
                  </a:lnTo>
                  <a:lnTo>
                    <a:pt x="856" y="455"/>
                  </a:lnTo>
                  <a:lnTo>
                    <a:pt x="859" y="440"/>
                  </a:lnTo>
                  <a:lnTo>
                    <a:pt x="864" y="425"/>
                  </a:lnTo>
                  <a:lnTo>
                    <a:pt x="867" y="414"/>
                  </a:lnTo>
                  <a:lnTo>
                    <a:pt x="867" y="412"/>
                  </a:lnTo>
                  <a:lnTo>
                    <a:pt x="859" y="387"/>
                  </a:lnTo>
                  <a:lnTo>
                    <a:pt x="851" y="377"/>
                  </a:lnTo>
                  <a:lnTo>
                    <a:pt x="849" y="372"/>
                  </a:lnTo>
                  <a:lnTo>
                    <a:pt x="856" y="359"/>
                  </a:lnTo>
                  <a:lnTo>
                    <a:pt x="864" y="356"/>
                  </a:lnTo>
                  <a:lnTo>
                    <a:pt x="872" y="351"/>
                  </a:lnTo>
                  <a:lnTo>
                    <a:pt x="877" y="344"/>
                  </a:lnTo>
                  <a:lnTo>
                    <a:pt x="879" y="339"/>
                  </a:lnTo>
                  <a:lnTo>
                    <a:pt x="879" y="324"/>
                  </a:lnTo>
                  <a:lnTo>
                    <a:pt x="879" y="306"/>
                  </a:lnTo>
                  <a:lnTo>
                    <a:pt x="879" y="308"/>
                  </a:lnTo>
                  <a:lnTo>
                    <a:pt x="884" y="311"/>
                  </a:lnTo>
                  <a:lnTo>
                    <a:pt x="889" y="311"/>
                  </a:lnTo>
                  <a:lnTo>
                    <a:pt x="889" y="324"/>
                  </a:lnTo>
                  <a:lnTo>
                    <a:pt x="887" y="336"/>
                  </a:lnTo>
                  <a:lnTo>
                    <a:pt x="884" y="349"/>
                  </a:lnTo>
                  <a:lnTo>
                    <a:pt x="882" y="361"/>
                  </a:lnTo>
                  <a:lnTo>
                    <a:pt x="884" y="372"/>
                  </a:lnTo>
                  <a:lnTo>
                    <a:pt x="887" y="379"/>
                  </a:lnTo>
                  <a:lnTo>
                    <a:pt x="889" y="384"/>
                  </a:lnTo>
                  <a:lnTo>
                    <a:pt x="899" y="389"/>
                  </a:lnTo>
                  <a:lnTo>
                    <a:pt x="910" y="392"/>
                  </a:lnTo>
                  <a:lnTo>
                    <a:pt x="922" y="394"/>
                  </a:lnTo>
                  <a:lnTo>
                    <a:pt x="927" y="402"/>
                  </a:lnTo>
                  <a:lnTo>
                    <a:pt x="930" y="402"/>
                  </a:lnTo>
                  <a:lnTo>
                    <a:pt x="935" y="402"/>
                  </a:lnTo>
                  <a:lnTo>
                    <a:pt x="932" y="382"/>
                  </a:lnTo>
                  <a:lnTo>
                    <a:pt x="927" y="377"/>
                  </a:lnTo>
                  <a:lnTo>
                    <a:pt x="915" y="374"/>
                  </a:lnTo>
                  <a:lnTo>
                    <a:pt x="907" y="372"/>
                  </a:lnTo>
                  <a:lnTo>
                    <a:pt x="904" y="369"/>
                  </a:lnTo>
                  <a:lnTo>
                    <a:pt x="899" y="359"/>
                  </a:lnTo>
                  <a:lnTo>
                    <a:pt x="902" y="351"/>
                  </a:lnTo>
                  <a:lnTo>
                    <a:pt x="912" y="351"/>
                  </a:lnTo>
                  <a:lnTo>
                    <a:pt x="915" y="354"/>
                  </a:lnTo>
                  <a:lnTo>
                    <a:pt x="922" y="356"/>
                  </a:lnTo>
                  <a:lnTo>
                    <a:pt x="927" y="351"/>
                  </a:lnTo>
                  <a:lnTo>
                    <a:pt x="927" y="336"/>
                  </a:lnTo>
                  <a:lnTo>
                    <a:pt x="930" y="334"/>
                  </a:lnTo>
                  <a:lnTo>
                    <a:pt x="937" y="331"/>
                  </a:lnTo>
                  <a:lnTo>
                    <a:pt x="945" y="331"/>
                  </a:lnTo>
                  <a:lnTo>
                    <a:pt x="953" y="336"/>
                  </a:lnTo>
                  <a:lnTo>
                    <a:pt x="963" y="344"/>
                  </a:lnTo>
                  <a:lnTo>
                    <a:pt x="970" y="356"/>
                  </a:lnTo>
                  <a:lnTo>
                    <a:pt x="980" y="364"/>
                  </a:lnTo>
                  <a:lnTo>
                    <a:pt x="985" y="367"/>
                  </a:lnTo>
                  <a:lnTo>
                    <a:pt x="998" y="367"/>
                  </a:lnTo>
                  <a:lnTo>
                    <a:pt x="1003" y="361"/>
                  </a:lnTo>
                  <a:lnTo>
                    <a:pt x="1003" y="372"/>
                  </a:lnTo>
                  <a:lnTo>
                    <a:pt x="998" y="379"/>
                  </a:lnTo>
                  <a:lnTo>
                    <a:pt x="993" y="384"/>
                  </a:lnTo>
                  <a:lnTo>
                    <a:pt x="990" y="402"/>
                  </a:lnTo>
                  <a:lnTo>
                    <a:pt x="990" y="422"/>
                  </a:lnTo>
                  <a:lnTo>
                    <a:pt x="993" y="425"/>
                  </a:lnTo>
                  <a:lnTo>
                    <a:pt x="998" y="409"/>
                  </a:lnTo>
                  <a:lnTo>
                    <a:pt x="1001" y="402"/>
                  </a:lnTo>
                  <a:lnTo>
                    <a:pt x="1003" y="404"/>
                  </a:lnTo>
                  <a:lnTo>
                    <a:pt x="1008" y="414"/>
                  </a:lnTo>
                  <a:lnTo>
                    <a:pt x="1006" y="432"/>
                  </a:lnTo>
                  <a:lnTo>
                    <a:pt x="1011" y="427"/>
                  </a:lnTo>
                  <a:lnTo>
                    <a:pt x="1016" y="422"/>
                  </a:lnTo>
                  <a:lnTo>
                    <a:pt x="1016" y="414"/>
                  </a:lnTo>
                  <a:lnTo>
                    <a:pt x="1016" y="412"/>
                  </a:lnTo>
                  <a:lnTo>
                    <a:pt x="1013" y="404"/>
                  </a:lnTo>
                  <a:lnTo>
                    <a:pt x="1008" y="387"/>
                  </a:lnTo>
                  <a:lnTo>
                    <a:pt x="1011" y="382"/>
                  </a:lnTo>
                  <a:lnTo>
                    <a:pt x="1016" y="364"/>
                  </a:lnTo>
                  <a:lnTo>
                    <a:pt x="1008" y="354"/>
                  </a:lnTo>
                  <a:lnTo>
                    <a:pt x="1003" y="349"/>
                  </a:lnTo>
                  <a:lnTo>
                    <a:pt x="998" y="341"/>
                  </a:lnTo>
                  <a:lnTo>
                    <a:pt x="995" y="334"/>
                  </a:lnTo>
                  <a:lnTo>
                    <a:pt x="990" y="331"/>
                  </a:lnTo>
                  <a:lnTo>
                    <a:pt x="983" y="326"/>
                  </a:lnTo>
                  <a:lnTo>
                    <a:pt x="973" y="321"/>
                  </a:lnTo>
                  <a:lnTo>
                    <a:pt x="973" y="313"/>
                  </a:lnTo>
                  <a:lnTo>
                    <a:pt x="973" y="301"/>
                  </a:lnTo>
                  <a:lnTo>
                    <a:pt x="970" y="291"/>
                  </a:lnTo>
                  <a:lnTo>
                    <a:pt x="965" y="276"/>
                  </a:lnTo>
                  <a:lnTo>
                    <a:pt x="965" y="268"/>
                  </a:lnTo>
                  <a:lnTo>
                    <a:pt x="968" y="266"/>
                  </a:lnTo>
                  <a:lnTo>
                    <a:pt x="970" y="260"/>
                  </a:lnTo>
                  <a:lnTo>
                    <a:pt x="988" y="258"/>
                  </a:lnTo>
                  <a:lnTo>
                    <a:pt x="1006" y="258"/>
                  </a:lnTo>
                  <a:lnTo>
                    <a:pt x="1021" y="255"/>
                  </a:lnTo>
                  <a:lnTo>
                    <a:pt x="1031" y="250"/>
                  </a:lnTo>
                  <a:lnTo>
                    <a:pt x="1036" y="258"/>
                  </a:lnTo>
                  <a:lnTo>
                    <a:pt x="1038" y="260"/>
                  </a:lnTo>
                  <a:lnTo>
                    <a:pt x="1043" y="253"/>
                  </a:lnTo>
                  <a:lnTo>
                    <a:pt x="1051" y="245"/>
                  </a:lnTo>
                  <a:lnTo>
                    <a:pt x="1061" y="243"/>
                  </a:lnTo>
                  <a:lnTo>
                    <a:pt x="1066" y="248"/>
                  </a:lnTo>
                  <a:lnTo>
                    <a:pt x="1059" y="255"/>
                  </a:lnTo>
                  <a:lnTo>
                    <a:pt x="1056" y="268"/>
                  </a:lnTo>
                  <a:lnTo>
                    <a:pt x="1069" y="260"/>
                  </a:lnTo>
                  <a:lnTo>
                    <a:pt x="1071" y="258"/>
                  </a:lnTo>
                  <a:lnTo>
                    <a:pt x="1079" y="248"/>
                  </a:lnTo>
                  <a:lnTo>
                    <a:pt x="1081" y="240"/>
                  </a:lnTo>
                  <a:lnTo>
                    <a:pt x="1079" y="230"/>
                  </a:lnTo>
                  <a:lnTo>
                    <a:pt x="1076" y="225"/>
                  </a:lnTo>
                  <a:lnTo>
                    <a:pt x="1069" y="218"/>
                  </a:lnTo>
                  <a:lnTo>
                    <a:pt x="1066" y="210"/>
                  </a:lnTo>
                  <a:lnTo>
                    <a:pt x="1066" y="205"/>
                  </a:lnTo>
                  <a:lnTo>
                    <a:pt x="1069" y="190"/>
                  </a:lnTo>
                  <a:lnTo>
                    <a:pt x="1076" y="180"/>
                  </a:lnTo>
                  <a:lnTo>
                    <a:pt x="1084" y="172"/>
                  </a:lnTo>
                  <a:lnTo>
                    <a:pt x="1107" y="147"/>
                  </a:lnTo>
                  <a:lnTo>
                    <a:pt x="1112" y="144"/>
                  </a:lnTo>
                  <a:lnTo>
                    <a:pt x="1114" y="144"/>
                  </a:lnTo>
                  <a:lnTo>
                    <a:pt x="1117" y="142"/>
                  </a:lnTo>
                  <a:lnTo>
                    <a:pt x="1132" y="139"/>
                  </a:lnTo>
                  <a:lnTo>
                    <a:pt x="1142" y="134"/>
                  </a:lnTo>
                  <a:lnTo>
                    <a:pt x="1160" y="129"/>
                  </a:lnTo>
                  <a:lnTo>
                    <a:pt x="1175" y="119"/>
                  </a:lnTo>
                  <a:lnTo>
                    <a:pt x="1185" y="106"/>
                  </a:lnTo>
                  <a:lnTo>
                    <a:pt x="1193" y="101"/>
                  </a:lnTo>
                  <a:lnTo>
                    <a:pt x="1205" y="101"/>
                  </a:lnTo>
                  <a:lnTo>
                    <a:pt x="1213" y="101"/>
                  </a:lnTo>
                  <a:lnTo>
                    <a:pt x="1215" y="106"/>
                  </a:lnTo>
                  <a:lnTo>
                    <a:pt x="1213" y="119"/>
                  </a:lnTo>
                  <a:lnTo>
                    <a:pt x="1223" y="122"/>
                  </a:lnTo>
                  <a:lnTo>
                    <a:pt x="1231" y="122"/>
                  </a:lnTo>
                  <a:lnTo>
                    <a:pt x="1241" y="117"/>
                  </a:lnTo>
                  <a:lnTo>
                    <a:pt x="1248" y="109"/>
                  </a:lnTo>
                  <a:lnTo>
                    <a:pt x="1256" y="106"/>
                  </a:lnTo>
                  <a:lnTo>
                    <a:pt x="1263" y="112"/>
                  </a:lnTo>
                  <a:lnTo>
                    <a:pt x="1268" y="114"/>
                  </a:lnTo>
                  <a:lnTo>
                    <a:pt x="1273" y="109"/>
                  </a:lnTo>
                  <a:lnTo>
                    <a:pt x="1273" y="99"/>
                  </a:lnTo>
                  <a:lnTo>
                    <a:pt x="1273" y="94"/>
                  </a:lnTo>
                  <a:lnTo>
                    <a:pt x="1276" y="84"/>
                  </a:lnTo>
                  <a:lnTo>
                    <a:pt x="1284" y="81"/>
                  </a:lnTo>
                  <a:lnTo>
                    <a:pt x="1289" y="81"/>
                  </a:lnTo>
                  <a:lnTo>
                    <a:pt x="1299" y="71"/>
                  </a:lnTo>
                  <a:lnTo>
                    <a:pt x="1294" y="53"/>
                  </a:lnTo>
                  <a:lnTo>
                    <a:pt x="1296" y="43"/>
                  </a:lnTo>
                  <a:lnTo>
                    <a:pt x="1304" y="31"/>
                  </a:lnTo>
                  <a:lnTo>
                    <a:pt x="1314" y="18"/>
                  </a:lnTo>
                  <a:lnTo>
                    <a:pt x="1332" y="3"/>
                  </a:lnTo>
                  <a:lnTo>
                    <a:pt x="1339" y="0"/>
                  </a:lnTo>
                  <a:lnTo>
                    <a:pt x="1347" y="3"/>
                  </a:lnTo>
                  <a:lnTo>
                    <a:pt x="1357" y="3"/>
                  </a:lnTo>
                  <a:lnTo>
                    <a:pt x="1364" y="13"/>
                  </a:lnTo>
                  <a:lnTo>
                    <a:pt x="1364" y="21"/>
                  </a:lnTo>
                  <a:lnTo>
                    <a:pt x="1352" y="33"/>
                  </a:lnTo>
                  <a:lnTo>
                    <a:pt x="1347" y="43"/>
                  </a:lnTo>
                  <a:lnTo>
                    <a:pt x="1352" y="48"/>
                  </a:lnTo>
                  <a:lnTo>
                    <a:pt x="1364" y="46"/>
                  </a:lnTo>
                  <a:lnTo>
                    <a:pt x="1377" y="51"/>
                  </a:lnTo>
                  <a:lnTo>
                    <a:pt x="1390" y="48"/>
                  </a:lnTo>
                  <a:lnTo>
                    <a:pt x="1392" y="51"/>
                  </a:lnTo>
                  <a:lnTo>
                    <a:pt x="1390" y="61"/>
                  </a:lnTo>
                  <a:lnTo>
                    <a:pt x="1380" y="74"/>
                  </a:lnTo>
                  <a:lnTo>
                    <a:pt x="1380" y="84"/>
                  </a:lnTo>
                  <a:lnTo>
                    <a:pt x="1392" y="84"/>
                  </a:lnTo>
                  <a:lnTo>
                    <a:pt x="1397" y="84"/>
                  </a:lnTo>
                  <a:lnTo>
                    <a:pt x="1400" y="86"/>
                  </a:lnTo>
                  <a:lnTo>
                    <a:pt x="1407" y="69"/>
                  </a:lnTo>
                  <a:lnTo>
                    <a:pt x="1418" y="69"/>
                  </a:lnTo>
                  <a:lnTo>
                    <a:pt x="1430" y="66"/>
                  </a:lnTo>
                  <a:lnTo>
                    <a:pt x="1435" y="69"/>
                  </a:lnTo>
                  <a:lnTo>
                    <a:pt x="1445" y="69"/>
                  </a:lnTo>
                  <a:lnTo>
                    <a:pt x="1458" y="74"/>
                  </a:lnTo>
                  <a:lnTo>
                    <a:pt x="1468" y="81"/>
                  </a:lnTo>
                  <a:lnTo>
                    <a:pt x="1476" y="96"/>
                  </a:lnTo>
                  <a:lnTo>
                    <a:pt x="1481" y="109"/>
                  </a:lnTo>
                  <a:lnTo>
                    <a:pt x="1486" y="109"/>
                  </a:lnTo>
                  <a:lnTo>
                    <a:pt x="1491" y="106"/>
                  </a:lnTo>
                  <a:lnTo>
                    <a:pt x="1496" y="122"/>
                  </a:lnTo>
                  <a:lnTo>
                    <a:pt x="1486" y="144"/>
                  </a:lnTo>
                  <a:lnTo>
                    <a:pt x="1486" y="149"/>
                  </a:lnTo>
                  <a:lnTo>
                    <a:pt x="1493" y="159"/>
                  </a:lnTo>
                  <a:lnTo>
                    <a:pt x="1476" y="182"/>
                  </a:lnTo>
                  <a:lnTo>
                    <a:pt x="1468" y="190"/>
                  </a:lnTo>
                  <a:lnTo>
                    <a:pt x="1461" y="192"/>
                  </a:lnTo>
                  <a:lnTo>
                    <a:pt x="1438" y="220"/>
                  </a:lnTo>
                  <a:lnTo>
                    <a:pt x="1415" y="245"/>
                  </a:lnTo>
                  <a:lnTo>
                    <a:pt x="1410" y="253"/>
                  </a:lnTo>
                  <a:lnTo>
                    <a:pt x="1392" y="263"/>
                  </a:lnTo>
                  <a:lnTo>
                    <a:pt x="1375" y="278"/>
                  </a:lnTo>
                  <a:lnTo>
                    <a:pt x="1359" y="306"/>
                  </a:lnTo>
                  <a:lnTo>
                    <a:pt x="1364" y="306"/>
                  </a:lnTo>
                  <a:lnTo>
                    <a:pt x="1375" y="298"/>
                  </a:lnTo>
                  <a:lnTo>
                    <a:pt x="1380" y="288"/>
                  </a:lnTo>
                  <a:lnTo>
                    <a:pt x="1392" y="283"/>
                  </a:lnTo>
                  <a:lnTo>
                    <a:pt x="1400" y="283"/>
                  </a:lnTo>
                  <a:lnTo>
                    <a:pt x="1415" y="278"/>
                  </a:lnTo>
                  <a:lnTo>
                    <a:pt x="1430" y="271"/>
                  </a:lnTo>
                  <a:lnTo>
                    <a:pt x="1435" y="268"/>
                  </a:lnTo>
                  <a:lnTo>
                    <a:pt x="1443" y="260"/>
                  </a:lnTo>
                  <a:lnTo>
                    <a:pt x="1443" y="250"/>
                  </a:lnTo>
                  <a:lnTo>
                    <a:pt x="1438" y="248"/>
                  </a:lnTo>
                  <a:lnTo>
                    <a:pt x="1438" y="245"/>
                  </a:lnTo>
                  <a:lnTo>
                    <a:pt x="1440" y="238"/>
                  </a:lnTo>
                  <a:lnTo>
                    <a:pt x="1445" y="233"/>
                  </a:lnTo>
                  <a:lnTo>
                    <a:pt x="1450" y="238"/>
                  </a:lnTo>
                  <a:lnTo>
                    <a:pt x="1455" y="248"/>
                  </a:lnTo>
                  <a:lnTo>
                    <a:pt x="1461" y="250"/>
                  </a:lnTo>
                  <a:lnTo>
                    <a:pt x="1463" y="255"/>
                  </a:lnTo>
                  <a:lnTo>
                    <a:pt x="1468" y="255"/>
                  </a:lnTo>
                  <a:lnTo>
                    <a:pt x="1476" y="255"/>
                  </a:lnTo>
                  <a:lnTo>
                    <a:pt x="1483" y="248"/>
                  </a:lnTo>
                  <a:lnTo>
                    <a:pt x="1486" y="250"/>
                  </a:lnTo>
                  <a:lnTo>
                    <a:pt x="1488" y="258"/>
                  </a:lnTo>
                  <a:lnTo>
                    <a:pt x="1488" y="271"/>
                  </a:lnTo>
                  <a:lnTo>
                    <a:pt x="1493" y="281"/>
                  </a:lnTo>
                  <a:lnTo>
                    <a:pt x="1503" y="260"/>
                  </a:lnTo>
                  <a:lnTo>
                    <a:pt x="1514" y="260"/>
                  </a:lnTo>
                  <a:lnTo>
                    <a:pt x="1526" y="258"/>
                  </a:lnTo>
                  <a:lnTo>
                    <a:pt x="1541" y="258"/>
                  </a:lnTo>
                  <a:lnTo>
                    <a:pt x="1557" y="260"/>
                  </a:lnTo>
                  <a:lnTo>
                    <a:pt x="1562" y="263"/>
                  </a:lnTo>
                  <a:lnTo>
                    <a:pt x="1569" y="263"/>
                  </a:lnTo>
                  <a:lnTo>
                    <a:pt x="1569" y="281"/>
                  </a:lnTo>
                  <a:lnTo>
                    <a:pt x="1572" y="291"/>
                  </a:lnTo>
                  <a:lnTo>
                    <a:pt x="1584" y="293"/>
                  </a:lnTo>
                  <a:lnTo>
                    <a:pt x="1592" y="296"/>
                  </a:lnTo>
                  <a:lnTo>
                    <a:pt x="1597" y="298"/>
                  </a:lnTo>
                  <a:lnTo>
                    <a:pt x="1605" y="301"/>
                  </a:lnTo>
                  <a:lnTo>
                    <a:pt x="1622" y="298"/>
                  </a:lnTo>
                  <a:lnTo>
                    <a:pt x="1630" y="296"/>
                  </a:lnTo>
                  <a:lnTo>
                    <a:pt x="1640" y="306"/>
                  </a:lnTo>
                  <a:lnTo>
                    <a:pt x="1650" y="283"/>
                  </a:lnTo>
                  <a:lnTo>
                    <a:pt x="1650" y="273"/>
                  </a:lnTo>
                  <a:lnTo>
                    <a:pt x="1650" y="268"/>
                  </a:lnTo>
                  <a:lnTo>
                    <a:pt x="1650" y="266"/>
                  </a:lnTo>
                  <a:lnTo>
                    <a:pt x="1663" y="253"/>
                  </a:lnTo>
                  <a:lnTo>
                    <a:pt x="1665" y="253"/>
                  </a:lnTo>
                  <a:lnTo>
                    <a:pt x="1673" y="255"/>
                  </a:lnTo>
                  <a:lnTo>
                    <a:pt x="1680" y="263"/>
                  </a:lnTo>
                  <a:lnTo>
                    <a:pt x="1685" y="271"/>
                  </a:lnTo>
                  <a:lnTo>
                    <a:pt x="1698" y="271"/>
                  </a:lnTo>
                  <a:lnTo>
                    <a:pt x="1708" y="268"/>
                  </a:lnTo>
                  <a:lnTo>
                    <a:pt x="1718" y="271"/>
                  </a:lnTo>
                  <a:lnTo>
                    <a:pt x="1728" y="281"/>
                  </a:lnTo>
                  <a:lnTo>
                    <a:pt x="1731" y="286"/>
                  </a:lnTo>
                  <a:lnTo>
                    <a:pt x="1731" y="293"/>
                  </a:lnTo>
                  <a:lnTo>
                    <a:pt x="1726" y="296"/>
                  </a:lnTo>
                  <a:lnTo>
                    <a:pt x="1726" y="298"/>
                  </a:lnTo>
                  <a:lnTo>
                    <a:pt x="1711" y="306"/>
                  </a:lnTo>
                  <a:lnTo>
                    <a:pt x="1693" y="324"/>
                  </a:lnTo>
                  <a:lnTo>
                    <a:pt x="1693" y="331"/>
                  </a:lnTo>
                  <a:lnTo>
                    <a:pt x="1701" y="334"/>
                  </a:lnTo>
                  <a:lnTo>
                    <a:pt x="1708" y="334"/>
                  </a:lnTo>
                  <a:lnTo>
                    <a:pt x="1713" y="336"/>
                  </a:lnTo>
                  <a:lnTo>
                    <a:pt x="1718" y="344"/>
                  </a:lnTo>
                  <a:lnTo>
                    <a:pt x="1726" y="354"/>
                  </a:lnTo>
                  <a:lnTo>
                    <a:pt x="1728" y="356"/>
                  </a:lnTo>
                  <a:lnTo>
                    <a:pt x="1733" y="369"/>
                  </a:lnTo>
                  <a:lnTo>
                    <a:pt x="1744" y="387"/>
                  </a:lnTo>
                  <a:lnTo>
                    <a:pt x="1756" y="404"/>
                  </a:lnTo>
                  <a:lnTo>
                    <a:pt x="1766" y="409"/>
                  </a:lnTo>
                  <a:lnTo>
                    <a:pt x="1771" y="409"/>
                  </a:lnTo>
                  <a:lnTo>
                    <a:pt x="1776" y="402"/>
                  </a:lnTo>
                  <a:lnTo>
                    <a:pt x="1781" y="387"/>
                  </a:lnTo>
                  <a:lnTo>
                    <a:pt x="1792" y="361"/>
                  </a:lnTo>
                  <a:lnTo>
                    <a:pt x="1794" y="354"/>
                  </a:lnTo>
                  <a:lnTo>
                    <a:pt x="1797" y="354"/>
                  </a:lnTo>
                  <a:lnTo>
                    <a:pt x="1799" y="367"/>
                  </a:lnTo>
                  <a:lnTo>
                    <a:pt x="1804" y="372"/>
                  </a:lnTo>
                  <a:lnTo>
                    <a:pt x="1814" y="379"/>
                  </a:lnTo>
                  <a:lnTo>
                    <a:pt x="1822" y="382"/>
                  </a:lnTo>
                  <a:lnTo>
                    <a:pt x="1827" y="379"/>
                  </a:lnTo>
                  <a:lnTo>
                    <a:pt x="1842" y="369"/>
                  </a:lnTo>
                  <a:lnTo>
                    <a:pt x="1847" y="369"/>
                  </a:lnTo>
                  <a:lnTo>
                    <a:pt x="1852" y="369"/>
                  </a:lnTo>
                  <a:lnTo>
                    <a:pt x="1862" y="374"/>
                  </a:lnTo>
                  <a:lnTo>
                    <a:pt x="1875" y="392"/>
                  </a:lnTo>
                  <a:lnTo>
                    <a:pt x="1878" y="389"/>
                  </a:lnTo>
                  <a:lnTo>
                    <a:pt x="1880" y="389"/>
                  </a:lnTo>
                  <a:lnTo>
                    <a:pt x="1883" y="382"/>
                  </a:lnTo>
                  <a:lnTo>
                    <a:pt x="1885" y="377"/>
                  </a:lnTo>
                  <a:lnTo>
                    <a:pt x="1883" y="377"/>
                  </a:lnTo>
                  <a:lnTo>
                    <a:pt x="1883" y="372"/>
                  </a:lnTo>
                  <a:lnTo>
                    <a:pt x="1888" y="364"/>
                  </a:lnTo>
                  <a:lnTo>
                    <a:pt x="1893" y="364"/>
                  </a:lnTo>
                  <a:lnTo>
                    <a:pt x="1895" y="369"/>
                  </a:lnTo>
                  <a:lnTo>
                    <a:pt x="1900" y="374"/>
                  </a:lnTo>
                  <a:lnTo>
                    <a:pt x="1910" y="374"/>
                  </a:lnTo>
                  <a:lnTo>
                    <a:pt x="1910" y="364"/>
                  </a:lnTo>
                  <a:lnTo>
                    <a:pt x="1908" y="354"/>
                  </a:lnTo>
                  <a:lnTo>
                    <a:pt x="1910" y="344"/>
                  </a:lnTo>
                  <a:lnTo>
                    <a:pt x="1910" y="334"/>
                  </a:lnTo>
                  <a:lnTo>
                    <a:pt x="1903" y="336"/>
                  </a:lnTo>
                  <a:lnTo>
                    <a:pt x="1898" y="336"/>
                  </a:lnTo>
                  <a:lnTo>
                    <a:pt x="1898" y="334"/>
                  </a:lnTo>
                  <a:lnTo>
                    <a:pt x="1900" y="326"/>
                  </a:lnTo>
                  <a:lnTo>
                    <a:pt x="1903" y="324"/>
                  </a:lnTo>
                  <a:lnTo>
                    <a:pt x="1910" y="324"/>
                  </a:lnTo>
                  <a:lnTo>
                    <a:pt x="1915" y="321"/>
                  </a:lnTo>
                  <a:lnTo>
                    <a:pt x="1923" y="319"/>
                  </a:lnTo>
                  <a:lnTo>
                    <a:pt x="1933" y="303"/>
                  </a:lnTo>
                  <a:lnTo>
                    <a:pt x="1936" y="303"/>
                  </a:lnTo>
                  <a:lnTo>
                    <a:pt x="1948" y="308"/>
                  </a:lnTo>
                  <a:lnTo>
                    <a:pt x="1958" y="313"/>
                  </a:lnTo>
                  <a:lnTo>
                    <a:pt x="1974" y="316"/>
                  </a:lnTo>
                  <a:lnTo>
                    <a:pt x="1981" y="319"/>
                  </a:lnTo>
                  <a:lnTo>
                    <a:pt x="1986" y="321"/>
                  </a:lnTo>
                  <a:lnTo>
                    <a:pt x="2001" y="324"/>
                  </a:lnTo>
                  <a:lnTo>
                    <a:pt x="1991" y="336"/>
                  </a:lnTo>
                  <a:lnTo>
                    <a:pt x="1996" y="339"/>
                  </a:lnTo>
                  <a:lnTo>
                    <a:pt x="2004" y="336"/>
                  </a:lnTo>
                  <a:lnTo>
                    <a:pt x="2006" y="339"/>
                  </a:lnTo>
                  <a:lnTo>
                    <a:pt x="2004" y="349"/>
                  </a:lnTo>
                  <a:lnTo>
                    <a:pt x="1996" y="354"/>
                  </a:lnTo>
                  <a:lnTo>
                    <a:pt x="1991" y="359"/>
                  </a:lnTo>
                  <a:lnTo>
                    <a:pt x="1989" y="367"/>
                  </a:lnTo>
                  <a:lnTo>
                    <a:pt x="1994" y="367"/>
                  </a:lnTo>
                  <a:lnTo>
                    <a:pt x="1999" y="364"/>
                  </a:lnTo>
                  <a:lnTo>
                    <a:pt x="2004" y="361"/>
                  </a:lnTo>
                  <a:lnTo>
                    <a:pt x="2011" y="354"/>
                  </a:lnTo>
                  <a:lnTo>
                    <a:pt x="2024" y="334"/>
                  </a:lnTo>
                  <a:lnTo>
                    <a:pt x="2044" y="334"/>
                  </a:lnTo>
                  <a:lnTo>
                    <a:pt x="2052" y="336"/>
                  </a:lnTo>
                  <a:lnTo>
                    <a:pt x="2057" y="341"/>
                  </a:lnTo>
                  <a:lnTo>
                    <a:pt x="2065" y="344"/>
                  </a:lnTo>
                  <a:lnTo>
                    <a:pt x="2067" y="349"/>
                  </a:lnTo>
                  <a:lnTo>
                    <a:pt x="2052" y="364"/>
                  </a:lnTo>
                  <a:lnTo>
                    <a:pt x="2057" y="367"/>
                  </a:lnTo>
                  <a:lnTo>
                    <a:pt x="2067" y="374"/>
                  </a:lnTo>
                  <a:lnTo>
                    <a:pt x="2082" y="377"/>
                  </a:lnTo>
                  <a:lnTo>
                    <a:pt x="2090" y="382"/>
                  </a:lnTo>
                  <a:lnTo>
                    <a:pt x="2095" y="392"/>
                  </a:lnTo>
                  <a:lnTo>
                    <a:pt x="2097" y="399"/>
                  </a:lnTo>
                  <a:lnTo>
                    <a:pt x="2102" y="407"/>
                  </a:lnTo>
                  <a:lnTo>
                    <a:pt x="2108" y="412"/>
                  </a:lnTo>
                  <a:lnTo>
                    <a:pt x="2118" y="409"/>
                  </a:lnTo>
                  <a:lnTo>
                    <a:pt x="2128" y="407"/>
                  </a:lnTo>
                  <a:lnTo>
                    <a:pt x="2135" y="404"/>
                  </a:lnTo>
                  <a:lnTo>
                    <a:pt x="2153" y="397"/>
                  </a:lnTo>
                  <a:lnTo>
                    <a:pt x="2168" y="394"/>
                  </a:lnTo>
                  <a:lnTo>
                    <a:pt x="2191" y="399"/>
                  </a:lnTo>
                  <a:lnTo>
                    <a:pt x="2201" y="402"/>
                  </a:lnTo>
                  <a:lnTo>
                    <a:pt x="2206" y="404"/>
                  </a:lnTo>
                  <a:lnTo>
                    <a:pt x="2214" y="412"/>
                  </a:lnTo>
                  <a:lnTo>
                    <a:pt x="2219" y="417"/>
                  </a:lnTo>
                  <a:lnTo>
                    <a:pt x="2224" y="425"/>
                  </a:lnTo>
                  <a:lnTo>
                    <a:pt x="2226" y="432"/>
                  </a:lnTo>
                  <a:lnTo>
                    <a:pt x="2224" y="442"/>
                  </a:lnTo>
                  <a:lnTo>
                    <a:pt x="2224" y="452"/>
                  </a:lnTo>
                  <a:lnTo>
                    <a:pt x="2226" y="457"/>
                  </a:lnTo>
                  <a:lnTo>
                    <a:pt x="2231" y="460"/>
                  </a:lnTo>
                  <a:lnTo>
                    <a:pt x="2239" y="460"/>
                  </a:lnTo>
                  <a:lnTo>
                    <a:pt x="2241" y="462"/>
                  </a:lnTo>
                  <a:lnTo>
                    <a:pt x="2241" y="475"/>
                  </a:lnTo>
                  <a:lnTo>
                    <a:pt x="2247" y="485"/>
                  </a:lnTo>
                  <a:lnTo>
                    <a:pt x="2249" y="480"/>
                  </a:lnTo>
                  <a:lnTo>
                    <a:pt x="2254" y="473"/>
                  </a:lnTo>
                  <a:lnTo>
                    <a:pt x="2262" y="465"/>
                  </a:lnTo>
                  <a:lnTo>
                    <a:pt x="2264" y="462"/>
                  </a:lnTo>
                  <a:lnTo>
                    <a:pt x="2267" y="465"/>
                  </a:lnTo>
                  <a:lnTo>
                    <a:pt x="2279" y="462"/>
                  </a:lnTo>
                  <a:lnTo>
                    <a:pt x="2292" y="457"/>
                  </a:lnTo>
                  <a:lnTo>
                    <a:pt x="2297" y="457"/>
                  </a:lnTo>
                  <a:lnTo>
                    <a:pt x="2300" y="467"/>
                  </a:lnTo>
                  <a:lnTo>
                    <a:pt x="2305" y="470"/>
                  </a:lnTo>
                  <a:lnTo>
                    <a:pt x="2317" y="470"/>
                  </a:lnTo>
                  <a:lnTo>
                    <a:pt x="2332" y="470"/>
                  </a:lnTo>
                  <a:lnTo>
                    <a:pt x="2338" y="467"/>
                  </a:lnTo>
                  <a:lnTo>
                    <a:pt x="2348" y="457"/>
                  </a:lnTo>
                  <a:lnTo>
                    <a:pt x="2350" y="462"/>
                  </a:lnTo>
                  <a:lnTo>
                    <a:pt x="2358" y="473"/>
                  </a:lnTo>
                  <a:lnTo>
                    <a:pt x="2360" y="478"/>
                  </a:lnTo>
                  <a:lnTo>
                    <a:pt x="2368" y="483"/>
                  </a:lnTo>
                  <a:lnTo>
                    <a:pt x="2375" y="490"/>
                  </a:lnTo>
                  <a:lnTo>
                    <a:pt x="2378" y="498"/>
                  </a:lnTo>
                  <a:lnTo>
                    <a:pt x="2380" y="500"/>
                  </a:lnTo>
                  <a:lnTo>
                    <a:pt x="2393" y="498"/>
                  </a:lnTo>
                  <a:lnTo>
                    <a:pt x="2403" y="490"/>
                  </a:lnTo>
                  <a:lnTo>
                    <a:pt x="2406" y="488"/>
                  </a:lnTo>
                  <a:lnTo>
                    <a:pt x="2403" y="480"/>
                  </a:lnTo>
                  <a:lnTo>
                    <a:pt x="2398" y="462"/>
                  </a:lnTo>
                  <a:lnTo>
                    <a:pt x="2391" y="460"/>
                  </a:lnTo>
                  <a:lnTo>
                    <a:pt x="2396" y="452"/>
                  </a:lnTo>
                  <a:lnTo>
                    <a:pt x="2398" y="442"/>
                  </a:lnTo>
                  <a:lnTo>
                    <a:pt x="2411" y="445"/>
                  </a:lnTo>
                  <a:lnTo>
                    <a:pt x="2421" y="445"/>
                  </a:lnTo>
                  <a:lnTo>
                    <a:pt x="2429" y="447"/>
                  </a:lnTo>
                  <a:lnTo>
                    <a:pt x="2436" y="450"/>
                  </a:lnTo>
                  <a:lnTo>
                    <a:pt x="2439" y="457"/>
                  </a:lnTo>
                  <a:lnTo>
                    <a:pt x="2449" y="452"/>
                  </a:lnTo>
                  <a:lnTo>
                    <a:pt x="2464" y="452"/>
                  </a:lnTo>
                  <a:lnTo>
                    <a:pt x="2479" y="452"/>
                  </a:lnTo>
                  <a:lnTo>
                    <a:pt x="2489" y="455"/>
                  </a:lnTo>
                  <a:lnTo>
                    <a:pt x="2494" y="460"/>
                  </a:lnTo>
                  <a:lnTo>
                    <a:pt x="2504" y="465"/>
                  </a:lnTo>
                  <a:lnTo>
                    <a:pt x="2514" y="465"/>
                  </a:lnTo>
                  <a:lnTo>
                    <a:pt x="2520" y="470"/>
                  </a:lnTo>
                  <a:lnTo>
                    <a:pt x="2527" y="478"/>
                  </a:lnTo>
                  <a:lnTo>
                    <a:pt x="2535" y="478"/>
                  </a:lnTo>
                  <a:lnTo>
                    <a:pt x="2540" y="483"/>
                  </a:lnTo>
                  <a:lnTo>
                    <a:pt x="2547" y="493"/>
                  </a:lnTo>
                  <a:lnTo>
                    <a:pt x="2547" y="533"/>
                  </a:lnTo>
                  <a:lnTo>
                    <a:pt x="2547" y="574"/>
                  </a:lnTo>
                  <a:lnTo>
                    <a:pt x="2547" y="614"/>
                  </a:lnTo>
                  <a:lnTo>
                    <a:pt x="2547" y="637"/>
                  </a:lnTo>
                  <a:lnTo>
                    <a:pt x="2547" y="639"/>
                  </a:lnTo>
                  <a:lnTo>
                    <a:pt x="2547" y="649"/>
                  </a:lnTo>
                  <a:lnTo>
                    <a:pt x="2547" y="652"/>
                  </a:lnTo>
                  <a:lnTo>
                    <a:pt x="2540" y="659"/>
                  </a:lnTo>
                  <a:lnTo>
                    <a:pt x="2535" y="659"/>
                  </a:lnTo>
                  <a:lnTo>
                    <a:pt x="2530" y="667"/>
                  </a:lnTo>
                  <a:lnTo>
                    <a:pt x="2525" y="667"/>
                  </a:lnTo>
                  <a:lnTo>
                    <a:pt x="2520" y="667"/>
                  </a:lnTo>
                  <a:lnTo>
                    <a:pt x="2517" y="667"/>
                  </a:lnTo>
                  <a:lnTo>
                    <a:pt x="2509" y="667"/>
                  </a:lnTo>
                  <a:lnTo>
                    <a:pt x="2509" y="659"/>
                  </a:lnTo>
                  <a:lnTo>
                    <a:pt x="2507" y="657"/>
                  </a:lnTo>
                  <a:lnTo>
                    <a:pt x="2502" y="657"/>
                  </a:lnTo>
                  <a:lnTo>
                    <a:pt x="2504" y="654"/>
                  </a:lnTo>
                  <a:lnTo>
                    <a:pt x="2497" y="659"/>
                  </a:lnTo>
                  <a:lnTo>
                    <a:pt x="2492" y="659"/>
                  </a:lnTo>
                  <a:lnTo>
                    <a:pt x="2489" y="657"/>
                  </a:lnTo>
                  <a:lnTo>
                    <a:pt x="2487" y="654"/>
                  </a:lnTo>
                  <a:lnTo>
                    <a:pt x="2489" y="664"/>
                  </a:lnTo>
                  <a:lnTo>
                    <a:pt x="2484" y="667"/>
                  </a:lnTo>
                  <a:lnTo>
                    <a:pt x="2487" y="669"/>
                  </a:lnTo>
                  <a:lnTo>
                    <a:pt x="2494" y="674"/>
                  </a:lnTo>
                  <a:lnTo>
                    <a:pt x="2499" y="667"/>
                  </a:lnTo>
                  <a:lnTo>
                    <a:pt x="2502" y="667"/>
                  </a:lnTo>
                  <a:lnTo>
                    <a:pt x="2504" y="669"/>
                  </a:lnTo>
                  <a:lnTo>
                    <a:pt x="2504" y="677"/>
                  </a:lnTo>
                  <a:lnTo>
                    <a:pt x="2504" y="680"/>
                  </a:lnTo>
                  <a:lnTo>
                    <a:pt x="2512" y="685"/>
                  </a:lnTo>
                  <a:lnTo>
                    <a:pt x="2520" y="682"/>
                  </a:lnTo>
                  <a:lnTo>
                    <a:pt x="2514" y="687"/>
                  </a:lnTo>
                  <a:lnTo>
                    <a:pt x="2520" y="682"/>
                  </a:lnTo>
                  <a:lnTo>
                    <a:pt x="2522" y="687"/>
                  </a:lnTo>
                  <a:lnTo>
                    <a:pt x="2522" y="692"/>
                  </a:lnTo>
                  <a:lnTo>
                    <a:pt x="2525" y="697"/>
                  </a:lnTo>
                  <a:lnTo>
                    <a:pt x="2525" y="700"/>
                  </a:lnTo>
                  <a:lnTo>
                    <a:pt x="2520" y="710"/>
                  </a:lnTo>
                  <a:lnTo>
                    <a:pt x="2525" y="707"/>
                  </a:lnTo>
                  <a:lnTo>
                    <a:pt x="2527" y="710"/>
                  </a:lnTo>
                  <a:lnTo>
                    <a:pt x="2530" y="717"/>
                  </a:lnTo>
                  <a:lnTo>
                    <a:pt x="2532" y="720"/>
                  </a:lnTo>
                  <a:lnTo>
                    <a:pt x="2535" y="725"/>
                  </a:lnTo>
                  <a:lnTo>
                    <a:pt x="2532" y="733"/>
                  </a:lnTo>
                  <a:lnTo>
                    <a:pt x="2540" y="730"/>
                  </a:lnTo>
                  <a:lnTo>
                    <a:pt x="2537" y="738"/>
                  </a:lnTo>
                  <a:lnTo>
                    <a:pt x="2537" y="740"/>
                  </a:lnTo>
                  <a:lnTo>
                    <a:pt x="2535" y="745"/>
                  </a:lnTo>
                  <a:lnTo>
                    <a:pt x="2530" y="748"/>
                  </a:lnTo>
                  <a:lnTo>
                    <a:pt x="2525" y="748"/>
                  </a:lnTo>
                  <a:lnTo>
                    <a:pt x="2522" y="745"/>
                  </a:lnTo>
                  <a:lnTo>
                    <a:pt x="2514" y="743"/>
                  </a:lnTo>
                  <a:lnTo>
                    <a:pt x="2507" y="743"/>
                  </a:lnTo>
                  <a:lnTo>
                    <a:pt x="2504" y="740"/>
                  </a:lnTo>
                  <a:lnTo>
                    <a:pt x="2504" y="735"/>
                  </a:lnTo>
                  <a:lnTo>
                    <a:pt x="2502" y="735"/>
                  </a:lnTo>
                  <a:lnTo>
                    <a:pt x="2499" y="735"/>
                  </a:lnTo>
                  <a:lnTo>
                    <a:pt x="2497" y="743"/>
                  </a:lnTo>
                  <a:lnTo>
                    <a:pt x="2494" y="745"/>
                  </a:lnTo>
                  <a:lnTo>
                    <a:pt x="2474" y="760"/>
                  </a:lnTo>
                  <a:lnTo>
                    <a:pt x="2464" y="763"/>
                  </a:lnTo>
                  <a:lnTo>
                    <a:pt x="2459" y="765"/>
                  </a:lnTo>
                  <a:lnTo>
                    <a:pt x="2459" y="768"/>
                  </a:lnTo>
                  <a:lnTo>
                    <a:pt x="2454" y="770"/>
                  </a:lnTo>
                  <a:lnTo>
                    <a:pt x="2446" y="773"/>
                  </a:lnTo>
                  <a:lnTo>
                    <a:pt x="2444" y="773"/>
                  </a:lnTo>
                  <a:lnTo>
                    <a:pt x="2441" y="781"/>
                  </a:lnTo>
                  <a:lnTo>
                    <a:pt x="2436" y="783"/>
                  </a:lnTo>
                  <a:lnTo>
                    <a:pt x="2431" y="783"/>
                  </a:lnTo>
                  <a:lnTo>
                    <a:pt x="2423" y="793"/>
                  </a:lnTo>
                  <a:lnTo>
                    <a:pt x="2423" y="796"/>
                  </a:lnTo>
                  <a:lnTo>
                    <a:pt x="2411" y="803"/>
                  </a:lnTo>
                  <a:lnTo>
                    <a:pt x="2408" y="808"/>
                  </a:lnTo>
                  <a:lnTo>
                    <a:pt x="2398" y="813"/>
                  </a:lnTo>
                  <a:lnTo>
                    <a:pt x="2396" y="816"/>
                  </a:lnTo>
                  <a:lnTo>
                    <a:pt x="2396" y="818"/>
                  </a:lnTo>
                  <a:lnTo>
                    <a:pt x="2396" y="823"/>
                  </a:lnTo>
                  <a:lnTo>
                    <a:pt x="2391" y="828"/>
                  </a:lnTo>
                  <a:lnTo>
                    <a:pt x="2388" y="828"/>
                  </a:lnTo>
                  <a:lnTo>
                    <a:pt x="2386" y="823"/>
                  </a:lnTo>
                  <a:lnTo>
                    <a:pt x="2383" y="821"/>
                  </a:lnTo>
                  <a:lnTo>
                    <a:pt x="2383" y="813"/>
                  </a:lnTo>
                  <a:lnTo>
                    <a:pt x="2378" y="811"/>
                  </a:lnTo>
                  <a:lnTo>
                    <a:pt x="2370" y="808"/>
                  </a:lnTo>
                  <a:lnTo>
                    <a:pt x="2363" y="811"/>
                  </a:lnTo>
                  <a:lnTo>
                    <a:pt x="2355" y="813"/>
                  </a:lnTo>
                  <a:lnTo>
                    <a:pt x="2345" y="816"/>
                  </a:lnTo>
                  <a:lnTo>
                    <a:pt x="2340" y="818"/>
                  </a:lnTo>
                  <a:lnTo>
                    <a:pt x="2332" y="828"/>
                  </a:lnTo>
                  <a:lnTo>
                    <a:pt x="2327" y="834"/>
                  </a:lnTo>
                  <a:lnTo>
                    <a:pt x="2327" y="831"/>
                  </a:lnTo>
                  <a:lnTo>
                    <a:pt x="2330" y="813"/>
                  </a:lnTo>
                  <a:lnTo>
                    <a:pt x="2327" y="813"/>
                  </a:lnTo>
                  <a:lnTo>
                    <a:pt x="2325" y="813"/>
                  </a:lnTo>
                  <a:lnTo>
                    <a:pt x="2317" y="821"/>
                  </a:lnTo>
                  <a:lnTo>
                    <a:pt x="2312" y="823"/>
                  </a:lnTo>
                  <a:lnTo>
                    <a:pt x="2310" y="826"/>
                  </a:lnTo>
                  <a:lnTo>
                    <a:pt x="2310" y="834"/>
                  </a:lnTo>
                  <a:lnTo>
                    <a:pt x="2305" y="834"/>
                  </a:lnTo>
                  <a:lnTo>
                    <a:pt x="2302" y="831"/>
                  </a:lnTo>
                  <a:lnTo>
                    <a:pt x="2300" y="826"/>
                  </a:lnTo>
                  <a:lnTo>
                    <a:pt x="2297" y="821"/>
                  </a:lnTo>
                  <a:lnTo>
                    <a:pt x="2290" y="831"/>
                  </a:lnTo>
                  <a:lnTo>
                    <a:pt x="2292" y="828"/>
                  </a:lnTo>
                  <a:lnTo>
                    <a:pt x="2287" y="828"/>
                  </a:lnTo>
                  <a:lnTo>
                    <a:pt x="2284" y="831"/>
                  </a:lnTo>
                  <a:lnTo>
                    <a:pt x="2282" y="839"/>
                  </a:lnTo>
                  <a:lnTo>
                    <a:pt x="2279" y="841"/>
                  </a:lnTo>
                  <a:lnTo>
                    <a:pt x="2282" y="844"/>
                  </a:lnTo>
                  <a:lnTo>
                    <a:pt x="2284" y="846"/>
                  </a:lnTo>
                  <a:lnTo>
                    <a:pt x="2277" y="854"/>
                  </a:lnTo>
                  <a:lnTo>
                    <a:pt x="2274" y="856"/>
                  </a:lnTo>
                  <a:lnTo>
                    <a:pt x="2277" y="859"/>
                  </a:lnTo>
                  <a:lnTo>
                    <a:pt x="2274" y="864"/>
                  </a:lnTo>
                  <a:lnTo>
                    <a:pt x="2267" y="871"/>
                  </a:lnTo>
                  <a:lnTo>
                    <a:pt x="2262" y="879"/>
                  </a:lnTo>
                  <a:lnTo>
                    <a:pt x="2259" y="884"/>
                  </a:lnTo>
                  <a:lnTo>
                    <a:pt x="2259" y="889"/>
                  </a:lnTo>
                  <a:lnTo>
                    <a:pt x="2264" y="894"/>
                  </a:lnTo>
                  <a:lnTo>
                    <a:pt x="2267" y="897"/>
                  </a:lnTo>
                  <a:lnTo>
                    <a:pt x="2277" y="894"/>
                  </a:lnTo>
                  <a:lnTo>
                    <a:pt x="2282" y="897"/>
                  </a:lnTo>
                  <a:lnTo>
                    <a:pt x="2282" y="899"/>
                  </a:lnTo>
                  <a:lnTo>
                    <a:pt x="2279" y="904"/>
                  </a:lnTo>
                  <a:lnTo>
                    <a:pt x="2272" y="909"/>
                  </a:lnTo>
                  <a:lnTo>
                    <a:pt x="2272" y="914"/>
                  </a:lnTo>
                  <a:lnTo>
                    <a:pt x="2274" y="922"/>
                  </a:lnTo>
                  <a:lnTo>
                    <a:pt x="2274" y="927"/>
                  </a:lnTo>
                  <a:lnTo>
                    <a:pt x="2282" y="929"/>
                  </a:lnTo>
                  <a:lnTo>
                    <a:pt x="2282" y="935"/>
                  </a:lnTo>
                  <a:lnTo>
                    <a:pt x="2282" y="942"/>
                  </a:lnTo>
                  <a:lnTo>
                    <a:pt x="2279" y="945"/>
                  </a:lnTo>
                  <a:lnTo>
                    <a:pt x="2277" y="947"/>
                  </a:lnTo>
                  <a:lnTo>
                    <a:pt x="2272" y="945"/>
                  </a:lnTo>
                  <a:lnTo>
                    <a:pt x="2272" y="942"/>
                  </a:lnTo>
                  <a:lnTo>
                    <a:pt x="2274" y="935"/>
                  </a:lnTo>
                  <a:lnTo>
                    <a:pt x="2272" y="935"/>
                  </a:lnTo>
                  <a:lnTo>
                    <a:pt x="2269" y="937"/>
                  </a:lnTo>
                  <a:lnTo>
                    <a:pt x="2262" y="947"/>
                  </a:lnTo>
                  <a:lnTo>
                    <a:pt x="2257" y="957"/>
                  </a:lnTo>
                  <a:lnTo>
                    <a:pt x="2257" y="965"/>
                  </a:lnTo>
                  <a:lnTo>
                    <a:pt x="2257" y="972"/>
                  </a:lnTo>
                  <a:lnTo>
                    <a:pt x="2262" y="977"/>
                  </a:lnTo>
                  <a:lnTo>
                    <a:pt x="2264" y="980"/>
                  </a:lnTo>
                  <a:lnTo>
                    <a:pt x="2262" y="985"/>
                  </a:lnTo>
                  <a:lnTo>
                    <a:pt x="2257" y="988"/>
                  </a:lnTo>
                  <a:lnTo>
                    <a:pt x="2249" y="988"/>
                  </a:lnTo>
                  <a:lnTo>
                    <a:pt x="2244" y="988"/>
                  </a:lnTo>
                  <a:lnTo>
                    <a:pt x="2241" y="988"/>
                  </a:lnTo>
                  <a:lnTo>
                    <a:pt x="2239" y="990"/>
                  </a:lnTo>
                  <a:lnTo>
                    <a:pt x="2231" y="995"/>
                  </a:lnTo>
                  <a:lnTo>
                    <a:pt x="2231" y="998"/>
                  </a:lnTo>
                  <a:lnTo>
                    <a:pt x="2226" y="1003"/>
                  </a:lnTo>
                  <a:lnTo>
                    <a:pt x="2226" y="1008"/>
                  </a:lnTo>
                  <a:lnTo>
                    <a:pt x="2226" y="1010"/>
                  </a:lnTo>
                  <a:lnTo>
                    <a:pt x="2231" y="1015"/>
                  </a:lnTo>
                  <a:lnTo>
                    <a:pt x="2231" y="1018"/>
                  </a:lnTo>
                  <a:lnTo>
                    <a:pt x="2229" y="1020"/>
                  </a:lnTo>
                  <a:lnTo>
                    <a:pt x="2226" y="1023"/>
                  </a:lnTo>
                  <a:lnTo>
                    <a:pt x="2221" y="1023"/>
                  </a:lnTo>
                  <a:lnTo>
                    <a:pt x="2211" y="1028"/>
                  </a:lnTo>
                  <a:lnTo>
                    <a:pt x="2206" y="1030"/>
                  </a:lnTo>
                  <a:lnTo>
                    <a:pt x="2206" y="1033"/>
                  </a:lnTo>
                  <a:lnTo>
                    <a:pt x="2206" y="1038"/>
                  </a:lnTo>
                  <a:lnTo>
                    <a:pt x="2206" y="1048"/>
                  </a:lnTo>
                  <a:lnTo>
                    <a:pt x="2204" y="1053"/>
                  </a:lnTo>
                  <a:lnTo>
                    <a:pt x="2199" y="1061"/>
                  </a:lnTo>
                  <a:lnTo>
                    <a:pt x="2188" y="1073"/>
                  </a:lnTo>
                  <a:lnTo>
                    <a:pt x="2181" y="1078"/>
                  </a:lnTo>
                  <a:lnTo>
                    <a:pt x="2178" y="1078"/>
                  </a:lnTo>
                  <a:lnTo>
                    <a:pt x="2176" y="1073"/>
                  </a:lnTo>
                  <a:lnTo>
                    <a:pt x="2176" y="1063"/>
                  </a:lnTo>
                  <a:lnTo>
                    <a:pt x="2173" y="1056"/>
                  </a:lnTo>
                  <a:lnTo>
                    <a:pt x="2173" y="1046"/>
                  </a:lnTo>
                  <a:lnTo>
                    <a:pt x="2171" y="1038"/>
                  </a:lnTo>
                  <a:lnTo>
                    <a:pt x="2168" y="1033"/>
                  </a:lnTo>
                  <a:lnTo>
                    <a:pt x="2168" y="1020"/>
                  </a:lnTo>
                  <a:lnTo>
                    <a:pt x="2163" y="1005"/>
                  </a:lnTo>
                  <a:lnTo>
                    <a:pt x="2163" y="998"/>
                  </a:lnTo>
                  <a:lnTo>
                    <a:pt x="2163" y="990"/>
                  </a:lnTo>
                  <a:lnTo>
                    <a:pt x="2163" y="988"/>
                  </a:lnTo>
                  <a:lnTo>
                    <a:pt x="2161" y="985"/>
                  </a:lnTo>
                  <a:lnTo>
                    <a:pt x="2161" y="975"/>
                  </a:lnTo>
                  <a:lnTo>
                    <a:pt x="2158" y="965"/>
                  </a:lnTo>
                  <a:lnTo>
                    <a:pt x="2161" y="955"/>
                  </a:lnTo>
                  <a:lnTo>
                    <a:pt x="2163" y="937"/>
                  </a:lnTo>
                  <a:lnTo>
                    <a:pt x="2163" y="935"/>
                  </a:lnTo>
                  <a:lnTo>
                    <a:pt x="2171" y="922"/>
                  </a:lnTo>
                  <a:lnTo>
                    <a:pt x="2176" y="917"/>
                  </a:lnTo>
                  <a:lnTo>
                    <a:pt x="2181" y="907"/>
                  </a:lnTo>
                  <a:lnTo>
                    <a:pt x="2181" y="904"/>
                  </a:lnTo>
                  <a:lnTo>
                    <a:pt x="2181" y="902"/>
                  </a:lnTo>
                  <a:lnTo>
                    <a:pt x="2181" y="899"/>
                  </a:lnTo>
                  <a:lnTo>
                    <a:pt x="2191" y="894"/>
                  </a:lnTo>
                  <a:lnTo>
                    <a:pt x="2199" y="889"/>
                  </a:lnTo>
                  <a:lnTo>
                    <a:pt x="2206" y="884"/>
                  </a:lnTo>
                  <a:lnTo>
                    <a:pt x="2216" y="874"/>
                  </a:lnTo>
                  <a:lnTo>
                    <a:pt x="2221" y="866"/>
                  </a:lnTo>
                  <a:lnTo>
                    <a:pt x="2226" y="861"/>
                  </a:lnTo>
                  <a:lnTo>
                    <a:pt x="2226" y="856"/>
                  </a:lnTo>
                  <a:lnTo>
                    <a:pt x="2239" y="844"/>
                  </a:lnTo>
                  <a:lnTo>
                    <a:pt x="2244" y="839"/>
                  </a:lnTo>
                  <a:lnTo>
                    <a:pt x="2257" y="826"/>
                  </a:lnTo>
                  <a:lnTo>
                    <a:pt x="2259" y="821"/>
                  </a:lnTo>
                  <a:lnTo>
                    <a:pt x="2262" y="816"/>
                  </a:lnTo>
                  <a:lnTo>
                    <a:pt x="2269" y="808"/>
                  </a:lnTo>
                  <a:lnTo>
                    <a:pt x="2284" y="801"/>
                  </a:lnTo>
                  <a:lnTo>
                    <a:pt x="2287" y="796"/>
                  </a:lnTo>
                  <a:lnTo>
                    <a:pt x="2292" y="788"/>
                  </a:lnTo>
                  <a:lnTo>
                    <a:pt x="2292" y="783"/>
                  </a:lnTo>
                  <a:lnTo>
                    <a:pt x="2290" y="781"/>
                  </a:lnTo>
                  <a:lnTo>
                    <a:pt x="2295" y="768"/>
                  </a:lnTo>
                  <a:lnTo>
                    <a:pt x="2295" y="760"/>
                  </a:lnTo>
                  <a:lnTo>
                    <a:pt x="2295" y="753"/>
                  </a:lnTo>
                  <a:lnTo>
                    <a:pt x="2300" y="750"/>
                  </a:lnTo>
                  <a:lnTo>
                    <a:pt x="2312" y="750"/>
                  </a:lnTo>
                  <a:lnTo>
                    <a:pt x="2315" y="748"/>
                  </a:lnTo>
                  <a:lnTo>
                    <a:pt x="2312" y="743"/>
                  </a:lnTo>
                  <a:lnTo>
                    <a:pt x="2297" y="740"/>
                  </a:lnTo>
                  <a:lnTo>
                    <a:pt x="2292" y="743"/>
                  </a:lnTo>
                  <a:lnTo>
                    <a:pt x="2284" y="745"/>
                  </a:lnTo>
                  <a:lnTo>
                    <a:pt x="2279" y="748"/>
                  </a:lnTo>
                  <a:lnTo>
                    <a:pt x="2279" y="753"/>
                  </a:lnTo>
                  <a:lnTo>
                    <a:pt x="2274" y="765"/>
                  </a:lnTo>
                  <a:lnTo>
                    <a:pt x="2277" y="770"/>
                  </a:lnTo>
                  <a:lnTo>
                    <a:pt x="2274" y="770"/>
                  </a:lnTo>
                  <a:lnTo>
                    <a:pt x="2272" y="773"/>
                  </a:lnTo>
                  <a:lnTo>
                    <a:pt x="2267" y="775"/>
                  </a:lnTo>
                  <a:lnTo>
                    <a:pt x="2257" y="786"/>
                  </a:lnTo>
                  <a:lnTo>
                    <a:pt x="2241" y="801"/>
                  </a:lnTo>
                  <a:lnTo>
                    <a:pt x="2234" y="806"/>
                  </a:lnTo>
                  <a:lnTo>
                    <a:pt x="2231" y="806"/>
                  </a:lnTo>
                  <a:lnTo>
                    <a:pt x="2234" y="801"/>
                  </a:lnTo>
                  <a:lnTo>
                    <a:pt x="2236" y="793"/>
                  </a:lnTo>
                  <a:lnTo>
                    <a:pt x="2229" y="793"/>
                  </a:lnTo>
                  <a:lnTo>
                    <a:pt x="2229" y="788"/>
                  </a:lnTo>
                  <a:lnTo>
                    <a:pt x="2229" y="781"/>
                  </a:lnTo>
                  <a:lnTo>
                    <a:pt x="2231" y="775"/>
                  </a:lnTo>
                  <a:lnTo>
                    <a:pt x="2234" y="770"/>
                  </a:lnTo>
                  <a:lnTo>
                    <a:pt x="2234" y="768"/>
                  </a:lnTo>
                  <a:lnTo>
                    <a:pt x="2231" y="765"/>
                  </a:lnTo>
                  <a:lnTo>
                    <a:pt x="2224" y="773"/>
                  </a:lnTo>
                  <a:lnTo>
                    <a:pt x="2219" y="773"/>
                  </a:lnTo>
                  <a:lnTo>
                    <a:pt x="2216" y="768"/>
                  </a:lnTo>
                  <a:lnTo>
                    <a:pt x="2214" y="765"/>
                  </a:lnTo>
                  <a:lnTo>
                    <a:pt x="2201" y="768"/>
                  </a:lnTo>
                  <a:lnTo>
                    <a:pt x="2193" y="770"/>
                  </a:lnTo>
                  <a:lnTo>
                    <a:pt x="2186" y="770"/>
                  </a:lnTo>
                  <a:lnTo>
                    <a:pt x="2181" y="773"/>
                  </a:lnTo>
                  <a:lnTo>
                    <a:pt x="2176" y="778"/>
                  </a:lnTo>
                  <a:lnTo>
                    <a:pt x="2173" y="786"/>
                  </a:lnTo>
                  <a:lnTo>
                    <a:pt x="2176" y="788"/>
                  </a:lnTo>
                  <a:lnTo>
                    <a:pt x="2166" y="796"/>
                  </a:lnTo>
                  <a:lnTo>
                    <a:pt x="2163" y="798"/>
                  </a:lnTo>
                  <a:lnTo>
                    <a:pt x="2163" y="806"/>
                  </a:lnTo>
                  <a:lnTo>
                    <a:pt x="2156" y="811"/>
                  </a:lnTo>
                  <a:lnTo>
                    <a:pt x="2148" y="818"/>
                  </a:lnTo>
                  <a:lnTo>
                    <a:pt x="2140" y="823"/>
                  </a:lnTo>
                  <a:lnTo>
                    <a:pt x="2138" y="831"/>
                  </a:lnTo>
                  <a:lnTo>
                    <a:pt x="2135" y="839"/>
                  </a:lnTo>
                  <a:lnTo>
                    <a:pt x="2135" y="844"/>
                  </a:lnTo>
                  <a:lnTo>
                    <a:pt x="2138" y="846"/>
                  </a:lnTo>
                  <a:lnTo>
                    <a:pt x="2148" y="846"/>
                  </a:lnTo>
                  <a:lnTo>
                    <a:pt x="2151" y="851"/>
                  </a:lnTo>
                  <a:lnTo>
                    <a:pt x="2143" y="854"/>
                  </a:lnTo>
                  <a:lnTo>
                    <a:pt x="2135" y="859"/>
                  </a:lnTo>
                  <a:lnTo>
                    <a:pt x="2128" y="856"/>
                  </a:lnTo>
                  <a:lnTo>
                    <a:pt x="2123" y="856"/>
                  </a:lnTo>
                  <a:lnTo>
                    <a:pt x="2120" y="856"/>
                  </a:lnTo>
                  <a:lnTo>
                    <a:pt x="2118" y="856"/>
                  </a:lnTo>
                  <a:lnTo>
                    <a:pt x="2113" y="861"/>
                  </a:lnTo>
                  <a:lnTo>
                    <a:pt x="2108" y="859"/>
                  </a:lnTo>
                  <a:lnTo>
                    <a:pt x="2100" y="864"/>
                  </a:lnTo>
                  <a:lnTo>
                    <a:pt x="2095" y="864"/>
                  </a:lnTo>
                  <a:lnTo>
                    <a:pt x="2090" y="864"/>
                  </a:lnTo>
                  <a:lnTo>
                    <a:pt x="2087" y="861"/>
                  </a:lnTo>
                  <a:lnTo>
                    <a:pt x="2090" y="859"/>
                  </a:lnTo>
                  <a:lnTo>
                    <a:pt x="2095" y="856"/>
                  </a:lnTo>
                  <a:lnTo>
                    <a:pt x="2100" y="854"/>
                  </a:lnTo>
                  <a:lnTo>
                    <a:pt x="2102" y="854"/>
                  </a:lnTo>
                  <a:lnTo>
                    <a:pt x="2097" y="844"/>
                  </a:lnTo>
                  <a:lnTo>
                    <a:pt x="2090" y="841"/>
                  </a:lnTo>
                  <a:lnTo>
                    <a:pt x="2082" y="841"/>
                  </a:lnTo>
                  <a:lnTo>
                    <a:pt x="2077" y="844"/>
                  </a:lnTo>
                  <a:lnTo>
                    <a:pt x="2075" y="844"/>
                  </a:lnTo>
                  <a:lnTo>
                    <a:pt x="2067" y="836"/>
                  </a:lnTo>
                  <a:lnTo>
                    <a:pt x="2062" y="836"/>
                  </a:lnTo>
                  <a:lnTo>
                    <a:pt x="2057" y="836"/>
                  </a:lnTo>
                  <a:lnTo>
                    <a:pt x="2052" y="841"/>
                  </a:lnTo>
                  <a:lnTo>
                    <a:pt x="2052" y="846"/>
                  </a:lnTo>
                  <a:lnTo>
                    <a:pt x="2049" y="849"/>
                  </a:lnTo>
                  <a:lnTo>
                    <a:pt x="2047" y="851"/>
                  </a:lnTo>
                  <a:lnTo>
                    <a:pt x="2042" y="849"/>
                  </a:lnTo>
                  <a:lnTo>
                    <a:pt x="2039" y="846"/>
                  </a:lnTo>
                  <a:lnTo>
                    <a:pt x="2029" y="849"/>
                  </a:lnTo>
                  <a:lnTo>
                    <a:pt x="2024" y="849"/>
                  </a:lnTo>
                  <a:lnTo>
                    <a:pt x="2019" y="849"/>
                  </a:lnTo>
                  <a:lnTo>
                    <a:pt x="2014" y="846"/>
                  </a:lnTo>
                  <a:lnTo>
                    <a:pt x="2009" y="849"/>
                  </a:lnTo>
                  <a:lnTo>
                    <a:pt x="2009" y="856"/>
                  </a:lnTo>
                  <a:lnTo>
                    <a:pt x="2004" y="856"/>
                  </a:lnTo>
                  <a:lnTo>
                    <a:pt x="2001" y="854"/>
                  </a:lnTo>
                  <a:lnTo>
                    <a:pt x="2001" y="849"/>
                  </a:lnTo>
                  <a:lnTo>
                    <a:pt x="1999" y="846"/>
                  </a:lnTo>
                  <a:lnTo>
                    <a:pt x="1991" y="846"/>
                  </a:lnTo>
                  <a:lnTo>
                    <a:pt x="1984" y="846"/>
                  </a:lnTo>
                  <a:lnTo>
                    <a:pt x="1974" y="846"/>
                  </a:lnTo>
                  <a:lnTo>
                    <a:pt x="1966" y="846"/>
                  </a:lnTo>
                  <a:lnTo>
                    <a:pt x="1961" y="846"/>
                  </a:lnTo>
                  <a:lnTo>
                    <a:pt x="1958" y="846"/>
                  </a:lnTo>
                  <a:lnTo>
                    <a:pt x="1951" y="851"/>
                  </a:lnTo>
                  <a:lnTo>
                    <a:pt x="1943" y="856"/>
                  </a:lnTo>
                  <a:lnTo>
                    <a:pt x="1938" y="864"/>
                  </a:lnTo>
                  <a:lnTo>
                    <a:pt x="1936" y="871"/>
                  </a:lnTo>
                  <a:lnTo>
                    <a:pt x="1928" y="874"/>
                  </a:lnTo>
                  <a:lnTo>
                    <a:pt x="1923" y="879"/>
                  </a:lnTo>
                  <a:lnTo>
                    <a:pt x="1921" y="881"/>
                  </a:lnTo>
                  <a:lnTo>
                    <a:pt x="1913" y="897"/>
                  </a:lnTo>
                  <a:lnTo>
                    <a:pt x="1903" y="907"/>
                  </a:lnTo>
                  <a:lnTo>
                    <a:pt x="1895" y="912"/>
                  </a:lnTo>
                  <a:lnTo>
                    <a:pt x="1888" y="922"/>
                  </a:lnTo>
                  <a:lnTo>
                    <a:pt x="1875" y="937"/>
                  </a:lnTo>
                  <a:lnTo>
                    <a:pt x="1870" y="945"/>
                  </a:lnTo>
                  <a:lnTo>
                    <a:pt x="1857" y="955"/>
                  </a:lnTo>
                  <a:lnTo>
                    <a:pt x="1852" y="960"/>
                  </a:lnTo>
                  <a:lnTo>
                    <a:pt x="1837" y="972"/>
                  </a:lnTo>
                  <a:lnTo>
                    <a:pt x="1835" y="977"/>
                  </a:lnTo>
                  <a:lnTo>
                    <a:pt x="1832" y="980"/>
                  </a:lnTo>
                  <a:lnTo>
                    <a:pt x="1832" y="985"/>
                  </a:lnTo>
                  <a:lnTo>
                    <a:pt x="1835" y="988"/>
                  </a:lnTo>
                  <a:lnTo>
                    <a:pt x="1840" y="988"/>
                  </a:lnTo>
                  <a:lnTo>
                    <a:pt x="1845" y="988"/>
                  </a:lnTo>
                  <a:lnTo>
                    <a:pt x="1852" y="988"/>
                  </a:lnTo>
                  <a:lnTo>
                    <a:pt x="1857" y="988"/>
                  </a:lnTo>
                  <a:lnTo>
                    <a:pt x="1855" y="1003"/>
                  </a:lnTo>
                  <a:lnTo>
                    <a:pt x="1855" y="1008"/>
                  </a:lnTo>
                  <a:lnTo>
                    <a:pt x="1857" y="1010"/>
                  </a:lnTo>
                  <a:lnTo>
                    <a:pt x="1862" y="1008"/>
                  </a:lnTo>
                  <a:lnTo>
                    <a:pt x="1865" y="1003"/>
                  </a:lnTo>
                  <a:lnTo>
                    <a:pt x="1872" y="1005"/>
                  </a:lnTo>
                  <a:lnTo>
                    <a:pt x="1870" y="1008"/>
                  </a:lnTo>
                  <a:lnTo>
                    <a:pt x="1867" y="1010"/>
                  </a:lnTo>
                  <a:lnTo>
                    <a:pt x="1867" y="1013"/>
                  </a:lnTo>
                  <a:lnTo>
                    <a:pt x="1870" y="1015"/>
                  </a:lnTo>
                  <a:lnTo>
                    <a:pt x="1880" y="1015"/>
                  </a:lnTo>
                  <a:lnTo>
                    <a:pt x="1885" y="1010"/>
                  </a:lnTo>
                  <a:lnTo>
                    <a:pt x="1888" y="1005"/>
                  </a:lnTo>
                  <a:lnTo>
                    <a:pt x="1888" y="998"/>
                  </a:lnTo>
                  <a:lnTo>
                    <a:pt x="1893" y="998"/>
                  </a:lnTo>
                  <a:lnTo>
                    <a:pt x="1898" y="998"/>
                  </a:lnTo>
                  <a:lnTo>
                    <a:pt x="1903" y="998"/>
                  </a:lnTo>
                  <a:lnTo>
                    <a:pt x="1910" y="1000"/>
                  </a:lnTo>
                  <a:lnTo>
                    <a:pt x="1915" y="1005"/>
                  </a:lnTo>
                  <a:lnTo>
                    <a:pt x="1918" y="1013"/>
                  </a:lnTo>
                  <a:lnTo>
                    <a:pt x="1926" y="1020"/>
                  </a:lnTo>
                  <a:lnTo>
                    <a:pt x="1928" y="1020"/>
                  </a:lnTo>
                  <a:lnTo>
                    <a:pt x="1931" y="1025"/>
                  </a:lnTo>
                  <a:lnTo>
                    <a:pt x="1931" y="1028"/>
                  </a:lnTo>
                  <a:lnTo>
                    <a:pt x="1926" y="1030"/>
                  </a:lnTo>
                  <a:lnTo>
                    <a:pt x="1931" y="1033"/>
                  </a:lnTo>
                  <a:lnTo>
                    <a:pt x="1931" y="1038"/>
                  </a:lnTo>
                  <a:lnTo>
                    <a:pt x="1928" y="1046"/>
                  </a:lnTo>
                  <a:lnTo>
                    <a:pt x="1931" y="1048"/>
                  </a:lnTo>
                  <a:lnTo>
                    <a:pt x="1933" y="1051"/>
                  </a:lnTo>
                  <a:lnTo>
                    <a:pt x="1931" y="1056"/>
                  </a:lnTo>
                  <a:lnTo>
                    <a:pt x="1928" y="1061"/>
                  </a:lnTo>
                  <a:lnTo>
                    <a:pt x="1926" y="1066"/>
                  </a:lnTo>
                  <a:lnTo>
                    <a:pt x="1921" y="1083"/>
                  </a:lnTo>
                  <a:lnTo>
                    <a:pt x="1918" y="1091"/>
                  </a:lnTo>
                  <a:lnTo>
                    <a:pt x="1918" y="1094"/>
                  </a:lnTo>
                  <a:lnTo>
                    <a:pt x="1921" y="1101"/>
                  </a:lnTo>
                  <a:lnTo>
                    <a:pt x="1918" y="1111"/>
                  </a:lnTo>
                  <a:lnTo>
                    <a:pt x="1918" y="1119"/>
                  </a:lnTo>
                  <a:lnTo>
                    <a:pt x="1915" y="1134"/>
                  </a:lnTo>
                  <a:lnTo>
                    <a:pt x="1915" y="1139"/>
                  </a:lnTo>
                  <a:lnTo>
                    <a:pt x="1900" y="1157"/>
                  </a:lnTo>
                  <a:lnTo>
                    <a:pt x="1898" y="1162"/>
                  </a:lnTo>
                  <a:lnTo>
                    <a:pt x="1898" y="1167"/>
                  </a:lnTo>
                  <a:lnTo>
                    <a:pt x="1893" y="1172"/>
                  </a:lnTo>
                  <a:lnTo>
                    <a:pt x="1888" y="1179"/>
                  </a:lnTo>
                  <a:lnTo>
                    <a:pt x="1885" y="1182"/>
                  </a:lnTo>
                  <a:lnTo>
                    <a:pt x="1880" y="1192"/>
                  </a:lnTo>
                  <a:lnTo>
                    <a:pt x="1878" y="1200"/>
                  </a:lnTo>
                  <a:lnTo>
                    <a:pt x="1870" y="1207"/>
                  </a:lnTo>
                  <a:lnTo>
                    <a:pt x="1857" y="1222"/>
                  </a:lnTo>
                  <a:lnTo>
                    <a:pt x="1855" y="1227"/>
                  </a:lnTo>
                  <a:lnTo>
                    <a:pt x="1852" y="1232"/>
                  </a:lnTo>
                  <a:lnTo>
                    <a:pt x="1850" y="1235"/>
                  </a:lnTo>
                  <a:lnTo>
                    <a:pt x="1845" y="1237"/>
                  </a:lnTo>
                  <a:lnTo>
                    <a:pt x="1840" y="1243"/>
                  </a:lnTo>
                  <a:lnTo>
                    <a:pt x="1837" y="1250"/>
                  </a:lnTo>
                  <a:lnTo>
                    <a:pt x="1832" y="1255"/>
                  </a:lnTo>
                  <a:lnTo>
                    <a:pt x="1827" y="1260"/>
                  </a:lnTo>
                  <a:lnTo>
                    <a:pt x="1819" y="1265"/>
                  </a:lnTo>
                  <a:lnTo>
                    <a:pt x="1807" y="1270"/>
                  </a:lnTo>
                  <a:lnTo>
                    <a:pt x="1802" y="1273"/>
                  </a:lnTo>
                  <a:lnTo>
                    <a:pt x="1799" y="1268"/>
                  </a:lnTo>
                  <a:lnTo>
                    <a:pt x="1794" y="1268"/>
                  </a:lnTo>
                  <a:lnTo>
                    <a:pt x="1792" y="1265"/>
                  </a:lnTo>
                  <a:lnTo>
                    <a:pt x="1789" y="1260"/>
                  </a:lnTo>
                  <a:lnTo>
                    <a:pt x="1784" y="1263"/>
                  </a:lnTo>
                  <a:lnTo>
                    <a:pt x="1781" y="1265"/>
                  </a:lnTo>
                  <a:lnTo>
                    <a:pt x="1784" y="1260"/>
                  </a:lnTo>
                  <a:lnTo>
                    <a:pt x="1779" y="1260"/>
                  </a:lnTo>
                  <a:lnTo>
                    <a:pt x="1776" y="1265"/>
                  </a:lnTo>
                  <a:lnTo>
                    <a:pt x="1771" y="1270"/>
                  </a:lnTo>
                  <a:lnTo>
                    <a:pt x="1761" y="1280"/>
                  </a:lnTo>
                  <a:lnTo>
                    <a:pt x="1759" y="1278"/>
                  </a:lnTo>
                  <a:lnTo>
                    <a:pt x="1759" y="1273"/>
                  </a:lnTo>
                  <a:lnTo>
                    <a:pt x="1766" y="1268"/>
                  </a:lnTo>
                  <a:lnTo>
                    <a:pt x="1771" y="1263"/>
                  </a:lnTo>
                  <a:lnTo>
                    <a:pt x="1771" y="1260"/>
                  </a:lnTo>
                  <a:lnTo>
                    <a:pt x="1771" y="1258"/>
                  </a:lnTo>
                  <a:lnTo>
                    <a:pt x="1771" y="1255"/>
                  </a:lnTo>
                  <a:lnTo>
                    <a:pt x="1771" y="1253"/>
                  </a:lnTo>
                  <a:lnTo>
                    <a:pt x="1771" y="1245"/>
                  </a:lnTo>
                  <a:lnTo>
                    <a:pt x="1771" y="1240"/>
                  </a:lnTo>
                  <a:lnTo>
                    <a:pt x="1769" y="1230"/>
                  </a:lnTo>
                  <a:lnTo>
                    <a:pt x="1769" y="1225"/>
                  </a:lnTo>
                  <a:lnTo>
                    <a:pt x="1781" y="1215"/>
                  </a:lnTo>
                  <a:lnTo>
                    <a:pt x="1784" y="1215"/>
                  </a:lnTo>
                  <a:lnTo>
                    <a:pt x="1789" y="1217"/>
                  </a:lnTo>
                  <a:lnTo>
                    <a:pt x="1794" y="1220"/>
                  </a:lnTo>
                  <a:lnTo>
                    <a:pt x="1799" y="1222"/>
                  </a:lnTo>
                  <a:lnTo>
                    <a:pt x="1802" y="1217"/>
                  </a:lnTo>
                  <a:lnTo>
                    <a:pt x="1807" y="1210"/>
                  </a:lnTo>
                  <a:lnTo>
                    <a:pt x="1807" y="1207"/>
                  </a:lnTo>
                  <a:lnTo>
                    <a:pt x="1812" y="1195"/>
                  </a:lnTo>
                  <a:lnTo>
                    <a:pt x="1817" y="1184"/>
                  </a:lnTo>
                  <a:lnTo>
                    <a:pt x="1819" y="1174"/>
                  </a:lnTo>
                  <a:lnTo>
                    <a:pt x="1819" y="1167"/>
                  </a:lnTo>
                  <a:lnTo>
                    <a:pt x="1824" y="1164"/>
                  </a:lnTo>
                  <a:lnTo>
                    <a:pt x="1830" y="1159"/>
                  </a:lnTo>
                  <a:lnTo>
                    <a:pt x="1830" y="1154"/>
                  </a:lnTo>
                  <a:lnTo>
                    <a:pt x="1827" y="1149"/>
                  </a:lnTo>
                  <a:lnTo>
                    <a:pt x="1827" y="1147"/>
                  </a:lnTo>
                  <a:lnTo>
                    <a:pt x="1819" y="1147"/>
                  </a:lnTo>
                  <a:lnTo>
                    <a:pt x="1812" y="1149"/>
                  </a:lnTo>
                  <a:lnTo>
                    <a:pt x="1802" y="1152"/>
                  </a:lnTo>
                  <a:lnTo>
                    <a:pt x="1794" y="1154"/>
                  </a:lnTo>
                  <a:lnTo>
                    <a:pt x="1789" y="1157"/>
                  </a:lnTo>
                  <a:lnTo>
                    <a:pt x="1779" y="1157"/>
                  </a:lnTo>
                  <a:lnTo>
                    <a:pt x="1774" y="1157"/>
                  </a:lnTo>
                  <a:lnTo>
                    <a:pt x="1769" y="1159"/>
                  </a:lnTo>
                  <a:lnTo>
                    <a:pt x="1766" y="1154"/>
                  </a:lnTo>
                  <a:lnTo>
                    <a:pt x="1764" y="1139"/>
                  </a:lnTo>
                  <a:lnTo>
                    <a:pt x="1761" y="1129"/>
                  </a:lnTo>
                  <a:lnTo>
                    <a:pt x="1741" y="1119"/>
                  </a:lnTo>
                  <a:lnTo>
                    <a:pt x="1731" y="1116"/>
                  </a:lnTo>
                  <a:lnTo>
                    <a:pt x="1721" y="1114"/>
                  </a:lnTo>
                  <a:lnTo>
                    <a:pt x="1718" y="1111"/>
                  </a:lnTo>
                  <a:lnTo>
                    <a:pt x="1716" y="1106"/>
                  </a:lnTo>
                  <a:lnTo>
                    <a:pt x="1708" y="1086"/>
                  </a:lnTo>
                  <a:lnTo>
                    <a:pt x="1701" y="1066"/>
                  </a:lnTo>
                  <a:lnTo>
                    <a:pt x="1693" y="1038"/>
                  </a:lnTo>
                  <a:lnTo>
                    <a:pt x="1688" y="1028"/>
                  </a:lnTo>
                  <a:lnTo>
                    <a:pt x="1683" y="1023"/>
                  </a:lnTo>
                  <a:lnTo>
                    <a:pt x="1678" y="1023"/>
                  </a:lnTo>
                  <a:lnTo>
                    <a:pt x="1668" y="1023"/>
                  </a:lnTo>
                  <a:lnTo>
                    <a:pt x="1663" y="1020"/>
                  </a:lnTo>
                  <a:lnTo>
                    <a:pt x="1658" y="1015"/>
                  </a:lnTo>
                  <a:lnTo>
                    <a:pt x="1648" y="1013"/>
                  </a:lnTo>
                  <a:lnTo>
                    <a:pt x="1642" y="1013"/>
                  </a:lnTo>
                  <a:lnTo>
                    <a:pt x="1632" y="1015"/>
                  </a:lnTo>
                  <a:lnTo>
                    <a:pt x="1627" y="1015"/>
                  </a:lnTo>
                  <a:lnTo>
                    <a:pt x="1615" y="1018"/>
                  </a:lnTo>
                  <a:lnTo>
                    <a:pt x="1610" y="1020"/>
                  </a:lnTo>
                  <a:lnTo>
                    <a:pt x="1607" y="1020"/>
                  </a:lnTo>
                  <a:lnTo>
                    <a:pt x="1597" y="1030"/>
                  </a:lnTo>
                  <a:lnTo>
                    <a:pt x="1594" y="1035"/>
                  </a:lnTo>
                  <a:lnTo>
                    <a:pt x="1594" y="1038"/>
                  </a:lnTo>
                  <a:lnTo>
                    <a:pt x="1600" y="1035"/>
                  </a:lnTo>
                  <a:lnTo>
                    <a:pt x="1605" y="1035"/>
                  </a:lnTo>
                  <a:lnTo>
                    <a:pt x="1607" y="1041"/>
                  </a:lnTo>
                  <a:lnTo>
                    <a:pt x="1607" y="1043"/>
                  </a:lnTo>
                  <a:lnTo>
                    <a:pt x="1607" y="1053"/>
                  </a:lnTo>
                  <a:lnTo>
                    <a:pt x="1597" y="1061"/>
                  </a:lnTo>
                  <a:lnTo>
                    <a:pt x="1592" y="1066"/>
                  </a:lnTo>
                  <a:lnTo>
                    <a:pt x="1587" y="1076"/>
                  </a:lnTo>
                  <a:lnTo>
                    <a:pt x="1584" y="1081"/>
                  </a:lnTo>
                  <a:lnTo>
                    <a:pt x="1582" y="1086"/>
                  </a:lnTo>
                  <a:lnTo>
                    <a:pt x="1582" y="1089"/>
                  </a:lnTo>
                  <a:lnTo>
                    <a:pt x="1582" y="1091"/>
                  </a:lnTo>
                  <a:lnTo>
                    <a:pt x="1584" y="1094"/>
                  </a:lnTo>
                  <a:lnTo>
                    <a:pt x="1584" y="1099"/>
                  </a:lnTo>
                  <a:lnTo>
                    <a:pt x="1584" y="1101"/>
                  </a:lnTo>
                  <a:lnTo>
                    <a:pt x="1577" y="1104"/>
                  </a:lnTo>
                  <a:lnTo>
                    <a:pt x="1562" y="1111"/>
                  </a:lnTo>
                  <a:lnTo>
                    <a:pt x="1557" y="1114"/>
                  </a:lnTo>
                  <a:lnTo>
                    <a:pt x="1554" y="1114"/>
                  </a:lnTo>
                  <a:lnTo>
                    <a:pt x="1546" y="1106"/>
                  </a:lnTo>
                  <a:lnTo>
                    <a:pt x="1544" y="1106"/>
                  </a:lnTo>
                  <a:lnTo>
                    <a:pt x="1541" y="1104"/>
                  </a:lnTo>
                  <a:lnTo>
                    <a:pt x="1536" y="1104"/>
                  </a:lnTo>
                  <a:lnTo>
                    <a:pt x="1526" y="1106"/>
                  </a:lnTo>
                  <a:lnTo>
                    <a:pt x="1521" y="1104"/>
                  </a:lnTo>
                  <a:lnTo>
                    <a:pt x="1519" y="1104"/>
                  </a:lnTo>
                  <a:lnTo>
                    <a:pt x="1514" y="1099"/>
                  </a:lnTo>
                  <a:lnTo>
                    <a:pt x="1509" y="1096"/>
                  </a:lnTo>
                  <a:lnTo>
                    <a:pt x="1503" y="1096"/>
                  </a:lnTo>
                  <a:lnTo>
                    <a:pt x="1501" y="1096"/>
                  </a:lnTo>
                  <a:lnTo>
                    <a:pt x="1493" y="1101"/>
                  </a:lnTo>
                  <a:lnTo>
                    <a:pt x="1488" y="1106"/>
                  </a:lnTo>
                  <a:lnTo>
                    <a:pt x="1483" y="1111"/>
                  </a:lnTo>
                  <a:lnTo>
                    <a:pt x="1481" y="1114"/>
                  </a:lnTo>
                  <a:lnTo>
                    <a:pt x="1476" y="1116"/>
                  </a:lnTo>
                  <a:lnTo>
                    <a:pt x="1468" y="1119"/>
                  </a:lnTo>
                  <a:lnTo>
                    <a:pt x="1461" y="1119"/>
                  </a:lnTo>
                  <a:lnTo>
                    <a:pt x="1458" y="1119"/>
                  </a:lnTo>
                  <a:lnTo>
                    <a:pt x="1450" y="1121"/>
                  </a:lnTo>
                  <a:lnTo>
                    <a:pt x="1438" y="1121"/>
                  </a:lnTo>
                  <a:lnTo>
                    <a:pt x="1433" y="1121"/>
                  </a:lnTo>
                  <a:lnTo>
                    <a:pt x="1428" y="1121"/>
                  </a:lnTo>
                  <a:lnTo>
                    <a:pt x="1420" y="1119"/>
                  </a:lnTo>
                  <a:lnTo>
                    <a:pt x="1410" y="1116"/>
                  </a:lnTo>
                  <a:lnTo>
                    <a:pt x="1405" y="1111"/>
                  </a:lnTo>
                  <a:lnTo>
                    <a:pt x="1397" y="1109"/>
                  </a:lnTo>
                  <a:lnTo>
                    <a:pt x="1392" y="1104"/>
                  </a:lnTo>
                  <a:lnTo>
                    <a:pt x="1382" y="1096"/>
                  </a:lnTo>
                  <a:lnTo>
                    <a:pt x="1377" y="1094"/>
                  </a:lnTo>
                  <a:lnTo>
                    <a:pt x="1367" y="1094"/>
                  </a:lnTo>
                  <a:lnTo>
                    <a:pt x="1359" y="1091"/>
                  </a:lnTo>
                  <a:lnTo>
                    <a:pt x="1352" y="1094"/>
                  </a:lnTo>
                  <a:lnTo>
                    <a:pt x="1334" y="1099"/>
                  </a:lnTo>
                  <a:lnTo>
                    <a:pt x="1329" y="1099"/>
                  </a:lnTo>
                  <a:lnTo>
                    <a:pt x="1319" y="1091"/>
                  </a:lnTo>
                  <a:lnTo>
                    <a:pt x="1316" y="1089"/>
                  </a:lnTo>
                  <a:lnTo>
                    <a:pt x="1311" y="1083"/>
                  </a:lnTo>
                  <a:lnTo>
                    <a:pt x="1311" y="1078"/>
                  </a:lnTo>
                  <a:lnTo>
                    <a:pt x="1311" y="1071"/>
                  </a:lnTo>
                  <a:lnTo>
                    <a:pt x="1311" y="1068"/>
                  </a:lnTo>
                  <a:lnTo>
                    <a:pt x="1304" y="1068"/>
                  </a:lnTo>
                  <a:lnTo>
                    <a:pt x="1299" y="1063"/>
                  </a:lnTo>
                  <a:lnTo>
                    <a:pt x="1294" y="1061"/>
                  </a:lnTo>
                  <a:lnTo>
                    <a:pt x="1281" y="1058"/>
                  </a:lnTo>
                  <a:lnTo>
                    <a:pt x="1273" y="1056"/>
                  </a:lnTo>
                  <a:lnTo>
                    <a:pt x="1266" y="1053"/>
                  </a:lnTo>
                  <a:lnTo>
                    <a:pt x="1258" y="1051"/>
                  </a:lnTo>
                  <a:lnTo>
                    <a:pt x="1251" y="1063"/>
                  </a:lnTo>
                  <a:lnTo>
                    <a:pt x="1243" y="1073"/>
                  </a:lnTo>
                  <a:lnTo>
                    <a:pt x="1243" y="1076"/>
                  </a:lnTo>
                  <a:lnTo>
                    <a:pt x="1246" y="1086"/>
                  </a:lnTo>
                  <a:lnTo>
                    <a:pt x="1248" y="1089"/>
                  </a:lnTo>
                  <a:lnTo>
                    <a:pt x="1251" y="1091"/>
                  </a:lnTo>
                  <a:lnTo>
                    <a:pt x="1248" y="1096"/>
                  </a:lnTo>
                  <a:lnTo>
                    <a:pt x="1243" y="1104"/>
                  </a:lnTo>
                  <a:lnTo>
                    <a:pt x="1241" y="1106"/>
                  </a:lnTo>
                  <a:lnTo>
                    <a:pt x="1236" y="1109"/>
                  </a:lnTo>
                  <a:lnTo>
                    <a:pt x="1231" y="1109"/>
                  </a:lnTo>
                  <a:lnTo>
                    <a:pt x="1228" y="1106"/>
                  </a:lnTo>
                  <a:lnTo>
                    <a:pt x="1225" y="1106"/>
                  </a:lnTo>
                  <a:lnTo>
                    <a:pt x="1218" y="1104"/>
                  </a:lnTo>
                  <a:lnTo>
                    <a:pt x="1213" y="1104"/>
                  </a:lnTo>
                  <a:lnTo>
                    <a:pt x="1208" y="1104"/>
                  </a:lnTo>
                  <a:lnTo>
                    <a:pt x="1198" y="1104"/>
                  </a:lnTo>
                  <a:lnTo>
                    <a:pt x="1193" y="1104"/>
                  </a:lnTo>
                  <a:lnTo>
                    <a:pt x="1190" y="1099"/>
                  </a:lnTo>
                  <a:lnTo>
                    <a:pt x="1185" y="1089"/>
                  </a:lnTo>
                  <a:lnTo>
                    <a:pt x="1177" y="1089"/>
                  </a:lnTo>
                  <a:lnTo>
                    <a:pt x="1165" y="1086"/>
                  </a:lnTo>
                  <a:lnTo>
                    <a:pt x="1157" y="1086"/>
                  </a:lnTo>
                  <a:lnTo>
                    <a:pt x="1152" y="1083"/>
                  </a:lnTo>
                  <a:lnTo>
                    <a:pt x="1145" y="1086"/>
                  </a:lnTo>
                  <a:lnTo>
                    <a:pt x="1134" y="1091"/>
                  </a:lnTo>
                  <a:lnTo>
                    <a:pt x="1127" y="1096"/>
                  </a:lnTo>
                  <a:lnTo>
                    <a:pt x="1122" y="1101"/>
                  </a:lnTo>
                  <a:lnTo>
                    <a:pt x="1114" y="1109"/>
                  </a:lnTo>
                  <a:lnTo>
                    <a:pt x="1109" y="1111"/>
                  </a:lnTo>
                  <a:lnTo>
                    <a:pt x="1104" y="1114"/>
                  </a:lnTo>
                  <a:lnTo>
                    <a:pt x="1094" y="1114"/>
                  </a:lnTo>
                  <a:lnTo>
                    <a:pt x="1089" y="1116"/>
                  </a:lnTo>
                  <a:lnTo>
                    <a:pt x="1084" y="1121"/>
                  </a:lnTo>
                  <a:lnTo>
                    <a:pt x="1081" y="1124"/>
                  </a:lnTo>
                  <a:lnTo>
                    <a:pt x="1076" y="1124"/>
                  </a:lnTo>
                  <a:lnTo>
                    <a:pt x="1076" y="1121"/>
                  </a:lnTo>
                  <a:lnTo>
                    <a:pt x="1071" y="1121"/>
                  </a:lnTo>
                  <a:lnTo>
                    <a:pt x="1069" y="1116"/>
                  </a:lnTo>
                  <a:lnTo>
                    <a:pt x="1066" y="1114"/>
                  </a:lnTo>
                  <a:lnTo>
                    <a:pt x="1066" y="1109"/>
                  </a:lnTo>
                  <a:lnTo>
                    <a:pt x="1061" y="1111"/>
                  </a:lnTo>
                  <a:lnTo>
                    <a:pt x="1059" y="1114"/>
                  </a:lnTo>
                  <a:lnTo>
                    <a:pt x="1051" y="1114"/>
                  </a:lnTo>
                  <a:lnTo>
                    <a:pt x="1046" y="1114"/>
                  </a:lnTo>
                  <a:lnTo>
                    <a:pt x="1041" y="1106"/>
                  </a:lnTo>
                  <a:lnTo>
                    <a:pt x="1036" y="1099"/>
                  </a:lnTo>
                  <a:lnTo>
                    <a:pt x="1028" y="1099"/>
                  </a:lnTo>
                  <a:lnTo>
                    <a:pt x="1026" y="1091"/>
                  </a:lnTo>
                  <a:lnTo>
                    <a:pt x="1021" y="1083"/>
                  </a:lnTo>
                  <a:lnTo>
                    <a:pt x="1016" y="1078"/>
                  </a:lnTo>
                  <a:lnTo>
                    <a:pt x="1008" y="1078"/>
                  </a:lnTo>
                  <a:lnTo>
                    <a:pt x="1003" y="1081"/>
                  </a:lnTo>
                  <a:lnTo>
                    <a:pt x="995" y="1083"/>
                  </a:lnTo>
                  <a:lnTo>
                    <a:pt x="990" y="1083"/>
                  </a:lnTo>
                  <a:lnTo>
                    <a:pt x="985" y="1083"/>
                  </a:lnTo>
                  <a:lnTo>
                    <a:pt x="983" y="1083"/>
                  </a:lnTo>
                  <a:lnTo>
                    <a:pt x="983" y="1078"/>
                  </a:lnTo>
                  <a:lnTo>
                    <a:pt x="978" y="1078"/>
                  </a:lnTo>
                  <a:lnTo>
                    <a:pt x="978" y="1076"/>
                  </a:lnTo>
                  <a:lnTo>
                    <a:pt x="975" y="1071"/>
                  </a:lnTo>
                  <a:lnTo>
                    <a:pt x="970" y="1071"/>
                  </a:lnTo>
                  <a:lnTo>
                    <a:pt x="968" y="1078"/>
                  </a:lnTo>
                  <a:lnTo>
                    <a:pt x="965" y="1081"/>
                  </a:lnTo>
                  <a:lnTo>
                    <a:pt x="960" y="1083"/>
                  </a:lnTo>
                  <a:lnTo>
                    <a:pt x="953" y="1066"/>
                  </a:lnTo>
                  <a:lnTo>
                    <a:pt x="947" y="1056"/>
                  </a:lnTo>
                  <a:lnTo>
                    <a:pt x="935" y="1033"/>
                  </a:lnTo>
                  <a:lnTo>
                    <a:pt x="927" y="1020"/>
                  </a:lnTo>
                  <a:lnTo>
                    <a:pt x="917" y="1010"/>
                  </a:lnTo>
                  <a:lnTo>
                    <a:pt x="912" y="1008"/>
                  </a:lnTo>
                  <a:lnTo>
                    <a:pt x="904" y="1000"/>
                  </a:lnTo>
                  <a:lnTo>
                    <a:pt x="904" y="995"/>
                  </a:lnTo>
                  <a:lnTo>
                    <a:pt x="910" y="993"/>
                  </a:lnTo>
                  <a:lnTo>
                    <a:pt x="910" y="988"/>
                  </a:lnTo>
                  <a:lnTo>
                    <a:pt x="902" y="990"/>
                  </a:lnTo>
                  <a:lnTo>
                    <a:pt x="899" y="993"/>
                  </a:lnTo>
                  <a:lnTo>
                    <a:pt x="894" y="995"/>
                  </a:lnTo>
                  <a:lnTo>
                    <a:pt x="887" y="1000"/>
                  </a:lnTo>
                  <a:lnTo>
                    <a:pt x="879" y="1005"/>
                  </a:lnTo>
                  <a:lnTo>
                    <a:pt x="874" y="1010"/>
                  </a:lnTo>
                  <a:lnTo>
                    <a:pt x="872" y="1013"/>
                  </a:lnTo>
                  <a:lnTo>
                    <a:pt x="867" y="1010"/>
                  </a:lnTo>
                  <a:lnTo>
                    <a:pt x="864" y="1010"/>
                  </a:lnTo>
                  <a:lnTo>
                    <a:pt x="859" y="1010"/>
                  </a:lnTo>
                  <a:lnTo>
                    <a:pt x="856" y="1013"/>
                  </a:lnTo>
                  <a:lnTo>
                    <a:pt x="854" y="1010"/>
                  </a:lnTo>
                  <a:lnTo>
                    <a:pt x="856" y="1005"/>
                  </a:lnTo>
                  <a:lnTo>
                    <a:pt x="859" y="1003"/>
                  </a:lnTo>
                  <a:lnTo>
                    <a:pt x="859" y="1000"/>
                  </a:lnTo>
                  <a:lnTo>
                    <a:pt x="856" y="1000"/>
                  </a:lnTo>
                  <a:lnTo>
                    <a:pt x="854" y="1003"/>
                  </a:lnTo>
                  <a:lnTo>
                    <a:pt x="851" y="1000"/>
                  </a:lnTo>
                  <a:lnTo>
                    <a:pt x="846" y="998"/>
                  </a:lnTo>
                  <a:lnTo>
                    <a:pt x="844" y="998"/>
                  </a:lnTo>
                  <a:lnTo>
                    <a:pt x="841" y="1000"/>
                  </a:lnTo>
                  <a:lnTo>
                    <a:pt x="839" y="998"/>
                  </a:lnTo>
                  <a:lnTo>
                    <a:pt x="836" y="993"/>
                  </a:lnTo>
                  <a:lnTo>
                    <a:pt x="834" y="993"/>
                  </a:lnTo>
                  <a:lnTo>
                    <a:pt x="834" y="995"/>
                  </a:lnTo>
                  <a:lnTo>
                    <a:pt x="831" y="993"/>
                  </a:lnTo>
                  <a:lnTo>
                    <a:pt x="826" y="995"/>
                  </a:lnTo>
                  <a:lnTo>
                    <a:pt x="824" y="993"/>
                  </a:lnTo>
                  <a:lnTo>
                    <a:pt x="821" y="995"/>
                  </a:lnTo>
                  <a:lnTo>
                    <a:pt x="819" y="995"/>
                  </a:lnTo>
                  <a:lnTo>
                    <a:pt x="816" y="993"/>
                  </a:lnTo>
                  <a:lnTo>
                    <a:pt x="819" y="990"/>
                  </a:lnTo>
                  <a:lnTo>
                    <a:pt x="819" y="988"/>
                  </a:lnTo>
                  <a:lnTo>
                    <a:pt x="821" y="985"/>
                  </a:lnTo>
                  <a:lnTo>
                    <a:pt x="821" y="980"/>
                  </a:lnTo>
                  <a:lnTo>
                    <a:pt x="816" y="977"/>
                  </a:lnTo>
                  <a:lnTo>
                    <a:pt x="816" y="975"/>
                  </a:lnTo>
                  <a:lnTo>
                    <a:pt x="816" y="970"/>
                  </a:lnTo>
                  <a:lnTo>
                    <a:pt x="813" y="965"/>
                  </a:lnTo>
                  <a:lnTo>
                    <a:pt x="808" y="965"/>
                  </a:lnTo>
                  <a:lnTo>
                    <a:pt x="803" y="967"/>
                  </a:lnTo>
                  <a:lnTo>
                    <a:pt x="798" y="965"/>
                  </a:lnTo>
                  <a:lnTo>
                    <a:pt x="793" y="962"/>
                  </a:lnTo>
                  <a:lnTo>
                    <a:pt x="788" y="960"/>
                  </a:lnTo>
                  <a:lnTo>
                    <a:pt x="783" y="960"/>
                  </a:lnTo>
                  <a:lnTo>
                    <a:pt x="781" y="965"/>
                  </a:lnTo>
                  <a:lnTo>
                    <a:pt x="778" y="965"/>
                  </a:lnTo>
                  <a:lnTo>
                    <a:pt x="773" y="967"/>
                  </a:lnTo>
                  <a:lnTo>
                    <a:pt x="773" y="970"/>
                  </a:lnTo>
                  <a:lnTo>
                    <a:pt x="771" y="975"/>
                  </a:lnTo>
                  <a:lnTo>
                    <a:pt x="765" y="975"/>
                  </a:lnTo>
                  <a:lnTo>
                    <a:pt x="753" y="977"/>
                  </a:lnTo>
                  <a:lnTo>
                    <a:pt x="738" y="982"/>
                  </a:lnTo>
                  <a:lnTo>
                    <a:pt x="730" y="982"/>
                  </a:lnTo>
                  <a:lnTo>
                    <a:pt x="725" y="985"/>
                  </a:lnTo>
                  <a:lnTo>
                    <a:pt x="725" y="990"/>
                  </a:lnTo>
                  <a:lnTo>
                    <a:pt x="723" y="990"/>
                  </a:lnTo>
                  <a:lnTo>
                    <a:pt x="717" y="990"/>
                  </a:lnTo>
                  <a:lnTo>
                    <a:pt x="707" y="993"/>
                  </a:lnTo>
                  <a:lnTo>
                    <a:pt x="700" y="993"/>
                  </a:lnTo>
                  <a:lnTo>
                    <a:pt x="695" y="993"/>
                  </a:lnTo>
                  <a:lnTo>
                    <a:pt x="685" y="998"/>
                  </a:lnTo>
                  <a:lnTo>
                    <a:pt x="682" y="1000"/>
                  </a:lnTo>
                  <a:lnTo>
                    <a:pt x="674" y="1000"/>
                  </a:lnTo>
                  <a:lnTo>
                    <a:pt x="672" y="1000"/>
                  </a:lnTo>
                  <a:lnTo>
                    <a:pt x="664" y="998"/>
                  </a:lnTo>
                  <a:lnTo>
                    <a:pt x="662" y="1000"/>
                  </a:lnTo>
                  <a:lnTo>
                    <a:pt x="659" y="1005"/>
                  </a:lnTo>
                  <a:lnTo>
                    <a:pt x="662" y="1010"/>
                  </a:lnTo>
                  <a:lnTo>
                    <a:pt x="662" y="1013"/>
                  </a:lnTo>
                  <a:lnTo>
                    <a:pt x="662" y="1015"/>
                  </a:lnTo>
                  <a:lnTo>
                    <a:pt x="662" y="1018"/>
                  </a:lnTo>
                  <a:lnTo>
                    <a:pt x="669" y="1020"/>
                  </a:lnTo>
                  <a:lnTo>
                    <a:pt x="674" y="1023"/>
                  </a:lnTo>
                  <a:lnTo>
                    <a:pt x="674" y="1025"/>
                  </a:lnTo>
                  <a:lnTo>
                    <a:pt x="672" y="1028"/>
                  </a:lnTo>
                  <a:lnTo>
                    <a:pt x="662" y="1025"/>
                  </a:lnTo>
                  <a:lnTo>
                    <a:pt x="657" y="1028"/>
                  </a:lnTo>
                  <a:lnTo>
                    <a:pt x="654" y="1033"/>
                  </a:lnTo>
                  <a:lnTo>
                    <a:pt x="654" y="1038"/>
                  </a:lnTo>
                  <a:lnTo>
                    <a:pt x="657" y="1043"/>
                  </a:lnTo>
                  <a:lnTo>
                    <a:pt x="654" y="1046"/>
                  </a:lnTo>
                  <a:lnTo>
                    <a:pt x="652" y="1048"/>
                  </a:lnTo>
                  <a:lnTo>
                    <a:pt x="647" y="1053"/>
                  </a:lnTo>
                  <a:lnTo>
                    <a:pt x="642" y="1053"/>
                  </a:lnTo>
                  <a:lnTo>
                    <a:pt x="644" y="1056"/>
                  </a:lnTo>
                  <a:lnTo>
                    <a:pt x="647" y="1058"/>
                  </a:lnTo>
                  <a:lnTo>
                    <a:pt x="647" y="1061"/>
                  </a:lnTo>
                  <a:lnTo>
                    <a:pt x="649" y="1061"/>
                  </a:lnTo>
                  <a:lnTo>
                    <a:pt x="654" y="1063"/>
                  </a:lnTo>
                  <a:lnTo>
                    <a:pt x="657" y="1066"/>
                  </a:lnTo>
                  <a:lnTo>
                    <a:pt x="664" y="1068"/>
                  </a:lnTo>
                  <a:lnTo>
                    <a:pt x="667" y="1071"/>
                  </a:lnTo>
                  <a:lnTo>
                    <a:pt x="667" y="1078"/>
                  </a:lnTo>
                  <a:lnTo>
                    <a:pt x="664" y="1081"/>
                  </a:lnTo>
                  <a:lnTo>
                    <a:pt x="654" y="1086"/>
                  </a:lnTo>
                  <a:lnTo>
                    <a:pt x="647" y="1086"/>
                  </a:lnTo>
                  <a:lnTo>
                    <a:pt x="644" y="1081"/>
                  </a:lnTo>
                  <a:lnTo>
                    <a:pt x="642" y="1081"/>
                  </a:lnTo>
                  <a:lnTo>
                    <a:pt x="642" y="1086"/>
                  </a:lnTo>
                  <a:lnTo>
                    <a:pt x="637" y="1089"/>
                  </a:lnTo>
                  <a:lnTo>
                    <a:pt x="634" y="1089"/>
                  </a:lnTo>
                  <a:lnTo>
                    <a:pt x="629" y="1086"/>
                  </a:lnTo>
                  <a:lnTo>
                    <a:pt x="621" y="1083"/>
                  </a:lnTo>
                  <a:lnTo>
                    <a:pt x="619" y="1076"/>
                  </a:lnTo>
                  <a:lnTo>
                    <a:pt x="614" y="1076"/>
                  </a:lnTo>
                  <a:lnTo>
                    <a:pt x="606" y="1076"/>
                  </a:lnTo>
                  <a:lnTo>
                    <a:pt x="606" y="1081"/>
                  </a:lnTo>
                  <a:lnTo>
                    <a:pt x="601" y="1081"/>
                  </a:lnTo>
                  <a:lnTo>
                    <a:pt x="596" y="1076"/>
                  </a:lnTo>
                  <a:lnTo>
                    <a:pt x="591" y="1076"/>
                  </a:lnTo>
                  <a:lnTo>
                    <a:pt x="586" y="1076"/>
                  </a:lnTo>
                  <a:lnTo>
                    <a:pt x="583" y="1081"/>
                  </a:lnTo>
                  <a:lnTo>
                    <a:pt x="578" y="1083"/>
                  </a:lnTo>
                  <a:lnTo>
                    <a:pt x="578" y="1086"/>
                  </a:lnTo>
                  <a:lnTo>
                    <a:pt x="573" y="1089"/>
                  </a:lnTo>
                  <a:lnTo>
                    <a:pt x="571" y="1086"/>
                  </a:lnTo>
                  <a:lnTo>
                    <a:pt x="566" y="1083"/>
                  </a:lnTo>
                  <a:lnTo>
                    <a:pt x="561" y="1078"/>
                  </a:lnTo>
                  <a:lnTo>
                    <a:pt x="556" y="1078"/>
                  </a:lnTo>
                  <a:lnTo>
                    <a:pt x="556" y="1081"/>
                  </a:lnTo>
                  <a:lnTo>
                    <a:pt x="558" y="1086"/>
                  </a:lnTo>
                  <a:lnTo>
                    <a:pt x="556" y="1089"/>
                  </a:lnTo>
                  <a:lnTo>
                    <a:pt x="553" y="1089"/>
                  </a:lnTo>
                  <a:lnTo>
                    <a:pt x="553" y="1081"/>
                  </a:lnTo>
                  <a:lnTo>
                    <a:pt x="551" y="1078"/>
                  </a:lnTo>
                  <a:lnTo>
                    <a:pt x="546" y="1073"/>
                  </a:lnTo>
                  <a:lnTo>
                    <a:pt x="541" y="1071"/>
                  </a:lnTo>
                  <a:lnTo>
                    <a:pt x="541" y="1068"/>
                  </a:lnTo>
                  <a:lnTo>
                    <a:pt x="533" y="1066"/>
                  </a:lnTo>
                  <a:lnTo>
                    <a:pt x="528" y="1066"/>
                  </a:lnTo>
                  <a:lnTo>
                    <a:pt x="523" y="1066"/>
                  </a:lnTo>
                  <a:lnTo>
                    <a:pt x="520" y="1061"/>
                  </a:lnTo>
                  <a:lnTo>
                    <a:pt x="518" y="1058"/>
                  </a:lnTo>
                  <a:lnTo>
                    <a:pt x="513" y="1063"/>
                  </a:lnTo>
                  <a:lnTo>
                    <a:pt x="510" y="1063"/>
                  </a:lnTo>
                  <a:lnTo>
                    <a:pt x="505" y="1066"/>
                  </a:lnTo>
                  <a:lnTo>
                    <a:pt x="505" y="1063"/>
                  </a:lnTo>
                  <a:lnTo>
                    <a:pt x="500" y="1063"/>
                  </a:lnTo>
                  <a:lnTo>
                    <a:pt x="495" y="1061"/>
                  </a:lnTo>
                  <a:lnTo>
                    <a:pt x="493" y="1066"/>
                  </a:lnTo>
                  <a:lnTo>
                    <a:pt x="487" y="1068"/>
                  </a:lnTo>
                  <a:lnTo>
                    <a:pt x="482" y="1073"/>
                  </a:lnTo>
                  <a:lnTo>
                    <a:pt x="480" y="1073"/>
                  </a:lnTo>
                  <a:lnTo>
                    <a:pt x="475" y="1076"/>
                  </a:lnTo>
                  <a:lnTo>
                    <a:pt x="472" y="1078"/>
                  </a:lnTo>
                  <a:lnTo>
                    <a:pt x="472" y="1081"/>
                  </a:lnTo>
                  <a:lnTo>
                    <a:pt x="465" y="1086"/>
                  </a:lnTo>
                  <a:lnTo>
                    <a:pt x="462" y="1089"/>
                  </a:lnTo>
                  <a:lnTo>
                    <a:pt x="462" y="1094"/>
                  </a:lnTo>
                  <a:lnTo>
                    <a:pt x="465" y="1099"/>
                  </a:lnTo>
                  <a:lnTo>
                    <a:pt x="462" y="1104"/>
                  </a:lnTo>
                  <a:lnTo>
                    <a:pt x="460" y="1106"/>
                  </a:lnTo>
                  <a:lnTo>
                    <a:pt x="455" y="1106"/>
                  </a:lnTo>
                  <a:lnTo>
                    <a:pt x="452" y="1101"/>
                  </a:lnTo>
                  <a:lnTo>
                    <a:pt x="450" y="1096"/>
                  </a:lnTo>
                  <a:lnTo>
                    <a:pt x="444" y="1094"/>
                  </a:lnTo>
                  <a:lnTo>
                    <a:pt x="442" y="1094"/>
                  </a:lnTo>
                  <a:lnTo>
                    <a:pt x="442" y="1096"/>
                  </a:lnTo>
                  <a:lnTo>
                    <a:pt x="439" y="1104"/>
                  </a:lnTo>
                  <a:lnTo>
                    <a:pt x="432" y="1104"/>
                  </a:lnTo>
                  <a:lnTo>
                    <a:pt x="432" y="1119"/>
                  </a:lnTo>
                  <a:lnTo>
                    <a:pt x="434" y="1121"/>
                  </a:lnTo>
                  <a:lnTo>
                    <a:pt x="434" y="1124"/>
                  </a:lnTo>
                  <a:lnTo>
                    <a:pt x="434" y="1126"/>
                  </a:lnTo>
                  <a:lnTo>
                    <a:pt x="429" y="1129"/>
                  </a:lnTo>
                  <a:lnTo>
                    <a:pt x="427" y="1142"/>
                  </a:lnTo>
                  <a:lnTo>
                    <a:pt x="437" y="1147"/>
                  </a:lnTo>
                  <a:lnTo>
                    <a:pt x="437" y="1149"/>
                  </a:lnTo>
                  <a:lnTo>
                    <a:pt x="437" y="1154"/>
                  </a:lnTo>
                  <a:lnTo>
                    <a:pt x="439" y="1159"/>
                  </a:lnTo>
                  <a:lnTo>
                    <a:pt x="439" y="1154"/>
                  </a:lnTo>
                  <a:lnTo>
                    <a:pt x="444" y="1157"/>
                  </a:lnTo>
                  <a:lnTo>
                    <a:pt x="447" y="1157"/>
                  </a:lnTo>
                  <a:lnTo>
                    <a:pt x="452" y="1157"/>
                  </a:lnTo>
                  <a:lnTo>
                    <a:pt x="455" y="1162"/>
                  </a:lnTo>
                  <a:lnTo>
                    <a:pt x="457" y="1164"/>
                  </a:lnTo>
                  <a:lnTo>
                    <a:pt x="460" y="1169"/>
                  </a:lnTo>
                  <a:lnTo>
                    <a:pt x="467" y="1182"/>
                  </a:lnTo>
                  <a:lnTo>
                    <a:pt x="462" y="1182"/>
                  </a:lnTo>
                  <a:lnTo>
                    <a:pt x="462" y="1179"/>
                  </a:lnTo>
                  <a:lnTo>
                    <a:pt x="460" y="1182"/>
                  </a:lnTo>
                  <a:lnTo>
                    <a:pt x="460" y="1184"/>
                  </a:lnTo>
                  <a:lnTo>
                    <a:pt x="465" y="1189"/>
                  </a:lnTo>
                  <a:lnTo>
                    <a:pt x="470" y="1189"/>
                  </a:lnTo>
                  <a:lnTo>
                    <a:pt x="467" y="1192"/>
                  </a:lnTo>
                  <a:lnTo>
                    <a:pt x="465" y="1195"/>
                  </a:lnTo>
                  <a:lnTo>
                    <a:pt x="462" y="1197"/>
                  </a:lnTo>
                  <a:lnTo>
                    <a:pt x="462" y="1200"/>
                  </a:lnTo>
                  <a:lnTo>
                    <a:pt x="460" y="1202"/>
                  </a:lnTo>
                  <a:lnTo>
                    <a:pt x="460" y="1200"/>
                  </a:lnTo>
                  <a:lnTo>
                    <a:pt x="457" y="1202"/>
                  </a:lnTo>
                  <a:lnTo>
                    <a:pt x="455" y="1205"/>
                  </a:lnTo>
                  <a:lnTo>
                    <a:pt x="450" y="1205"/>
                  </a:lnTo>
                  <a:lnTo>
                    <a:pt x="447" y="1205"/>
                  </a:lnTo>
                  <a:lnTo>
                    <a:pt x="444" y="1205"/>
                  </a:lnTo>
                  <a:lnTo>
                    <a:pt x="442" y="1205"/>
                  </a:lnTo>
                  <a:lnTo>
                    <a:pt x="442" y="1207"/>
                  </a:lnTo>
                  <a:lnTo>
                    <a:pt x="442" y="1210"/>
                  </a:lnTo>
                  <a:lnTo>
                    <a:pt x="439" y="1215"/>
                  </a:lnTo>
                  <a:lnTo>
                    <a:pt x="439" y="1217"/>
                  </a:lnTo>
                  <a:lnTo>
                    <a:pt x="437" y="1222"/>
                  </a:lnTo>
                  <a:lnTo>
                    <a:pt x="434" y="1225"/>
                  </a:lnTo>
                  <a:lnTo>
                    <a:pt x="432" y="1227"/>
                  </a:lnTo>
                  <a:lnTo>
                    <a:pt x="429" y="1232"/>
                  </a:lnTo>
                  <a:lnTo>
                    <a:pt x="432" y="1235"/>
                  </a:lnTo>
                  <a:lnTo>
                    <a:pt x="434" y="1235"/>
                  </a:lnTo>
                  <a:lnTo>
                    <a:pt x="437" y="1240"/>
                  </a:lnTo>
                  <a:lnTo>
                    <a:pt x="439" y="1243"/>
                  </a:lnTo>
                  <a:lnTo>
                    <a:pt x="442" y="1248"/>
                  </a:lnTo>
                  <a:lnTo>
                    <a:pt x="442" y="1250"/>
                  </a:lnTo>
                  <a:lnTo>
                    <a:pt x="439" y="1253"/>
                  </a:lnTo>
                  <a:lnTo>
                    <a:pt x="442" y="1255"/>
                  </a:lnTo>
                  <a:lnTo>
                    <a:pt x="442" y="1253"/>
                  </a:lnTo>
                  <a:lnTo>
                    <a:pt x="442" y="1248"/>
                  </a:lnTo>
                  <a:lnTo>
                    <a:pt x="444" y="1248"/>
                  </a:lnTo>
                  <a:lnTo>
                    <a:pt x="444" y="1250"/>
                  </a:lnTo>
                  <a:lnTo>
                    <a:pt x="442" y="1255"/>
                  </a:lnTo>
                  <a:lnTo>
                    <a:pt x="442" y="1258"/>
                  </a:lnTo>
                  <a:lnTo>
                    <a:pt x="442" y="1260"/>
                  </a:lnTo>
                  <a:lnTo>
                    <a:pt x="442" y="1265"/>
                  </a:lnTo>
                  <a:lnTo>
                    <a:pt x="444" y="1268"/>
                  </a:lnTo>
                  <a:lnTo>
                    <a:pt x="447" y="1273"/>
                  </a:lnTo>
                  <a:lnTo>
                    <a:pt x="447" y="1275"/>
                  </a:lnTo>
                  <a:lnTo>
                    <a:pt x="450" y="1278"/>
                  </a:lnTo>
                  <a:lnTo>
                    <a:pt x="452" y="1280"/>
                  </a:lnTo>
                  <a:lnTo>
                    <a:pt x="455" y="1285"/>
                  </a:lnTo>
                  <a:lnTo>
                    <a:pt x="457" y="1288"/>
                  </a:lnTo>
                  <a:lnTo>
                    <a:pt x="460" y="1288"/>
                  </a:lnTo>
                  <a:lnTo>
                    <a:pt x="460" y="1290"/>
                  </a:lnTo>
                  <a:lnTo>
                    <a:pt x="457" y="1296"/>
                  </a:lnTo>
                  <a:lnTo>
                    <a:pt x="455" y="1298"/>
                  </a:lnTo>
                  <a:lnTo>
                    <a:pt x="452" y="1298"/>
                  </a:lnTo>
                  <a:lnTo>
                    <a:pt x="450" y="1301"/>
                  </a:lnTo>
                  <a:lnTo>
                    <a:pt x="450" y="1303"/>
                  </a:lnTo>
                  <a:lnTo>
                    <a:pt x="444" y="1303"/>
                  </a:lnTo>
                  <a:lnTo>
                    <a:pt x="442" y="1303"/>
                  </a:lnTo>
                  <a:lnTo>
                    <a:pt x="439" y="1301"/>
                  </a:lnTo>
                  <a:lnTo>
                    <a:pt x="439" y="1298"/>
                  </a:lnTo>
                  <a:lnTo>
                    <a:pt x="437" y="1296"/>
                  </a:lnTo>
                  <a:lnTo>
                    <a:pt x="434" y="1296"/>
                  </a:lnTo>
                  <a:lnTo>
                    <a:pt x="432" y="1293"/>
                  </a:lnTo>
                  <a:lnTo>
                    <a:pt x="429" y="1290"/>
                  </a:lnTo>
                  <a:lnTo>
                    <a:pt x="427" y="1290"/>
                  </a:lnTo>
                  <a:lnTo>
                    <a:pt x="424" y="1288"/>
                  </a:lnTo>
                  <a:lnTo>
                    <a:pt x="422" y="1288"/>
                  </a:lnTo>
                  <a:lnTo>
                    <a:pt x="419" y="1288"/>
                  </a:lnTo>
                  <a:lnTo>
                    <a:pt x="417" y="1285"/>
                  </a:lnTo>
                  <a:lnTo>
                    <a:pt x="412" y="1280"/>
                  </a:lnTo>
                  <a:lnTo>
                    <a:pt x="414" y="1278"/>
                  </a:lnTo>
                  <a:lnTo>
                    <a:pt x="414" y="1275"/>
                  </a:lnTo>
                  <a:lnTo>
                    <a:pt x="412" y="1275"/>
                  </a:lnTo>
                  <a:lnTo>
                    <a:pt x="409" y="1275"/>
                  </a:lnTo>
                  <a:lnTo>
                    <a:pt x="407" y="1273"/>
                  </a:lnTo>
                  <a:lnTo>
                    <a:pt x="404" y="1273"/>
                  </a:lnTo>
                  <a:lnTo>
                    <a:pt x="404" y="1270"/>
                  </a:lnTo>
                  <a:lnTo>
                    <a:pt x="402" y="1270"/>
                  </a:lnTo>
                  <a:lnTo>
                    <a:pt x="399" y="1270"/>
                  </a:lnTo>
                  <a:lnTo>
                    <a:pt x="399" y="1273"/>
                  </a:lnTo>
                  <a:lnTo>
                    <a:pt x="396" y="1270"/>
                  </a:lnTo>
                  <a:lnTo>
                    <a:pt x="394" y="1270"/>
                  </a:lnTo>
                  <a:lnTo>
                    <a:pt x="391" y="1270"/>
                  </a:lnTo>
                  <a:lnTo>
                    <a:pt x="391" y="1273"/>
                  </a:lnTo>
                  <a:lnTo>
                    <a:pt x="389" y="1273"/>
                  </a:lnTo>
                  <a:lnTo>
                    <a:pt x="386" y="1275"/>
                  </a:lnTo>
                  <a:lnTo>
                    <a:pt x="384" y="1275"/>
                  </a:lnTo>
                  <a:lnTo>
                    <a:pt x="381" y="1273"/>
                  </a:lnTo>
                  <a:lnTo>
                    <a:pt x="384" y="1273"/>
                  </a:lnTo>
                  <a:lnTo>
                    <a:pt x="384" y="1270"/>
                  </a:lnTo>
                  <a:lnTo>
                    <a:pt x="381" y="1270"/>
                  </a:lnTo>
                  <a:lnTo>
                    <a:pt x="379" y="1268"/>
                  </a:lnTo>
                  <a:lnTo>
                    <a:pt x="376" y="1268"/>
                  </a:lnTo>
                  <a:lnTo>
                    <a:pt x="374" y="1268"/>
                  </a:lnTo>
                  <a:lnTo>
                    <a:pt x="371" y="1265"/>
                  </a:lnTo>
                  <a:lnTo>
                    <a:pt x="371" y="1263"/>
                  </a:lnTo>
                  <a:lnTo>
                    <a:pt x="369" y="1263"/>
                  </a:lnTo>
                  <a:lnTo>
                    <a:pt x="366" y="1263"/>
                  </a:lnTo>
                  <a:lnTo>
                    <a:pt x="361" y="1260"/>
                  </a:lnTo>
                  <a:lnTo>
                    <a:pt x="359" y="1260"/>
                  </a:lnTo>
                  <a:lnTo>
                    <a:pt x="356" y="1260"/>
                  </a:lnTo>
                  <a:lnTo>
                    <a:pt x="354" y="1260"/>
                  </a:lnTo>
                  <a:lnTo>
                    <a:pt x="351" y="1260"/>
                  </a:lnTo>
                  <a:lnTo>
                    <a:pt x="348" y="1260"/>
                  </a:lnTo>
                  <a:lnTo>
                    <a:pt x="346" y="1260"/>
                  </a:lnTo>
                  <a:lnTo>
                    <a:pt x="346" y="1258"/>
                  </a:lnTo>
                  <a:lnTo>
                    <a:pt x="343" y="1258"/>
                  </a:lnTo>
                  <a:lnTo>
                    <a:pt x="341" y="1258"/>
                  </a:lnTo>
                  <a:lnTo>
                    <a:pt x="338" y="1258"/>
                  </a:lnTo>
                  <a:lnTo>
                    <a:pt x="338" y="1255"/>
                  </a:lnTo>
                  <a:lnTo>
                    <a:pt x="336" y="1255"/>
                  </a:lnTo>
                  <a:lnTo>
                    <a:pt x="333" y="1253"/>
                  </a:lnTo>
                  <a:lnTo>
                    <a:pt x="331" y="1253"/>
                  </a:lnTo>
                  <a:lnTo>
                    <a:pt x="328" y="1253"/>
                  </a:lnTo>
                  <a:lnTo>
                    <a:pt x="326" y="1253"/>
                  </a:lnTo>
                  <a:lnTo>
                    <a:pt x="323" y="1255"/>
                  </a:lnTo>
                  <a:lnTo>
                    <a:pt x="323" y="1258"/>
                  </a:lnTo>
                  <a:lnTo>
                    <a:pt x="313" y="1248"/>
                  </a:lnTo>
                  <a:lnTo>
                    <a:pt x="303" y="1237"/>
                  </a:lnTo>
                  <a:lnTo>
                    <a:pt x="298" y="1235"/>
                  </a:lnTo>
                  <a:lnTo>
                    <a:pt x="293" y="1235"/>
                  </a:lnTo>
                  <a:lnTo>
                    <a:pt x="290" y="1232"/>
                  </a:lnTo>
                  <a:lnTo>
                    <a:pt x="288" y="1227"/>
                  </a:lnTo>
                  <a:lnTo>
                    <a:pt x="285" y="1227"/>
                  </a:lnTo>
                  <a:lnTo>
                    <a:pt x="283" y="1227"/>
                  </a:lnTo>
                  <a:lnTo>
                    <a:pt x="280" y="1227"/>
                  </a:lnTo>
                  <a:lnTo>
                    <a:pt x="278" y="1222"/>
                  </a:lnTo>
                  <a:lnTo>
                    <a:pt x="273" y="1215"/>
                  </a:lnTo>
                  <a:lnTo>
                    <a:pt x="278" y="1215"/>
                  </a:lnTo>
                  <a:lnTo>
                    <a:pt x="280" y="1215"/>
                  </a:lnTo>
                  <a:lnTo>
                    <a:pt x="285" y="1212"/>
                  </a:lnTo>
                  <a:lnTo>
                    <a:pt x="285" y="1207"/>
                  </a:lnTo>
                  <a:lnTo>
                    <a:pt x="288" y="1202"/>
                  </a:lnTo>
                  <a:lnTo>
                    <a:pt x="290" y="1197"/>
                  </a:lnTo>
                  <a:lnTo>
                    <a:pt x="293" y="1197"/>
                  </a:lnTo>
                  <a:lnTo>
                    <a:pt x="298" y="1197"/>
                  </a:lnTo>
                  <a:lnTo>
                    <a:pt x="293" y="1192"/>
                  </a:lnTo>
                  <a:lnTo>
                    <a:pt x="288" y="1187"/>
                  </a:lnTo>
                  <a:lnTo>
                    <a:pt x="285" y="1184"/>
                  </a:lnTo>
                  <a:lnTo>
                    <a:pt x="288" y="1184"/>
                  </a:lnTo>
                  <a:lnTo>
                    <a:pt x="290" y="1182"/>
                  </a:lnTo>
                  <a:lnTo>
                    <a:pt x="295" y="1182"/>
                  </a:lnTo>
                  <a:lnTo>
                    <a:pt x="300" y="1177"/>
                  </a:lnTo>
                  <a:lnTo>
                    <a:pt x="311" y="1174"/>
                  </a:lnTo>
                  <a:lnTo>
                    <a:pt x="308" y="1169"/>
                  </a:lnTo>
                  <a:lnTo>
                    <a:pt x="303" y="1169"/>
                  </a:lnTo>
                  <a:lnTo>
                    <a:pt x="293" y="1172"/>
                  </a:lnTo>
                  <a:lnTo>
                    <a:pt x="293" y="1169"/>
                  </a:lnTo>
                  <a:lnTo>
                    <a:pt x="293" y="1167"/>
                  </a:lnTo>
                  <a:lnTo>
                    <a:pt x="293" y="1162"/>
                  </a:lnTo>
                  <a:lnTo>
                    <a:pt x="295" y="1162"/>
                  </a:lnTo>
                  <a:lnTo>
                    <a:pt x="298" y="1159"/>
                  </a:lnTo>
                  <a:lnTo>
                    <a:pt x="300" y="1159"/>
                  </a:lnTo>
                  <a:lnTo>
                    <a:pt x="303" y="1157"/>
                  </a:lnTo>
                  <a:lnTo>
                    <a:pt x="303" y="1154"/>
                  </a:lnTo>
                  <a:lnTo>
                    <a:pt x="311" y="1154"/>
                  </a:lnTo>
                  <a:lnTo>
                    <a:pt x="316" y="1157"/>
                  </a:lnTo>
                  <a:lnTo>
                    <a:pt x="318" y="1154"/>
                  </a:lnTo>
                  <a:lnTo>
                    <a:pt x="318" y="1149"/>
                  </a:lnTo>
                  <a:lnTo>
                    <a:pt x="321" y="1144"/>
                  </a:lnTo>
                  <a:lnTo>
                    <a:pt x="318" y="1142"/>
                  </a:lnTo>
                  <a:lnTo>
                    <a:pt x="318" y="1139"/>
                  </a:lnTo>
                  <a:lnTo>
                    <a:pt x="318" y="1136"/>
                  </a:lnTo>
                  <a:lnTo>
                    <a:pt x="316" y="1136"/>
                  </a:lnTo>
                  <a:lnTo>
                    <a:pt x="316" y="1134"/>
                  </a:lnTo>
                  <a:lnTo>
                    <a:pt x="316" y="1131"/>
                  </a:lnTo>
                  <a:lnTo>
                    <a:pt x="318" y="1131"/>
                  </a:lnTo>
                  <a:lnTo>
                    <a:pt x="321" y="1131"/>
                  </a:lnTo>
                  <a:lnTo>
                    <a:pt x="318" y="1131"/>
                  </a:lnTo>
                  <a:lnTo>
                    <a:pt x="318" y="1129"/>
                  </a:lnTo>
                  <a:lnTo>
                    <a:pt x="316" y="1126"/>
                  </a:lnTo>
                  <a:lnTo>
                    <a:pt x="318" y="1126"/>
                  </a:lnTo>
                  <a:lnTo>
                    <a:pt x="321" y="1124"/>
                  </a:lnTo>
                  <a:lnTo>
                    <a:pt x="323" y="1121"/>
                  </a:lnTo>
                  <a:lnTo>
                    <a:pt x="323" y="1119"/>
                  </a:lnTo>
                  <a:lnTo>
                    <a:pt x="323" y="1116"/>
                  </a:lnTo>
                  <a:lnTo>
                    <a:pt x="323" y="1114"/>
                  </a:lnTo>
                  <a:lnTo>
                    <a:pt x="321" y="1114"/>
                  </a:lnTo>
                  <a:lnTo>
                    <a:pt x="318" y="1114"/>
                  </a:lnTo>
                  <a:lnTo>
                    <a:pt x="316" y="1114"/>
                  </a:lnTo>
                  <a:lnTo>
                    <a:pt x="313" y="1111"/>
                  </a:lnTo>
                  <a:lnTo>
                    <a:pt x="311" y="1109"/>
                  </a:lnTo>
                  <a:lnTo>
                    <a:pt x="308" y="1109"/>
                  </a:lnTo>
                  <a:lnTo>
                    <a:pt x="308" y="1106"/>
                  </a:lnTo>
                  <a:lnTo>
                    <a:pt x="305" y="1109"/>
                  </a:lnTo>
                  <a:lnTo>
                    <a:pt x="303" y="1106"/>
                  </a:lnTo>
                  <a:lnTo>
                    <a:pt x="300" y="1106"/>
                  </a:lnTo>
                  <a:lnTo>
                    <a:pt x="295" y="1104"/>
                  </a:lnTo>
                  <a:lnTo>
                    <a:pt x="295" y="1101"/>
                  </a:lnTo>
                  <a:lnTo>
                    <a:pt x="293" y="1101"/>
                  </a:lnTo>
                  <a:lnTo>
                    <a:pt x="293" y="1104"/>
                  </a:lnTo>
                  <a:lnTo>
                    <a:pt x="290" y="1106"/>
                  </a:lnTo>
                  <a:lnTo>
                    <a:pt x="288" y="1104"/>
                  </a:lnTo>
                  <a:lnTo>
                    <a:pt x="288" y="1101"/>
                  </a:lnTo>
                  <a:lnTo>
                    <a:pt x="285" y="1101"/>
                  </a:lnTo>
                  <a:lnTo>
                    <a:pt x="283" y="1099"/>
                  </a:lnTo>
                  <a:lnTo>
                    <a:pt x="283" y="1096"/>
                  </a:lnTo>
                  <a:lnTo>
                    <a:pt x="280" y="1094"/>
                  </a:lnTo>
                  <a:lnTo>
                    <a:pt x="278" y="1094"/>
                  </a:lnTo>
                  <a:lnTo>
                    <a:pt x="273" y="1096"/>
                  </a:lnTo>
                  <a:lnTo>
                    <a:pt x="270" y="1096"/>
                  </a:lnTo>
                  <a:lnTo>
                    <a:pt x="268" y="1099"/>
                  </a:lnTo>
                  <a:lnTo>
                    <a:pt x="265" y="1096"/>
                  </a:lnTo>
                  <a:lnTo>
                    <a:pt x="263" y="1096"/>
                  </a:lnTo>
                  <a:lnTo>
                    <a:pt x="260" y="1094"/>
                  </a:lnTo>
                  <a:lnTo>
                    <a:pt x="257" y="1094"/>
                  </a:lnTo>
                  <a:lnTo>
                    <a:pt x="255" y="1094"/>
                  </a:lnTo>
                  <a:lnTo>
                    <a:pt x="252" y="1096"/>
                  </a:lnTo>
                  <a:lnTo>
                    <a:pt x="250" y="1091"/>
                  </a:lnTo>
                  <a:lnTo>
                    <a:pt x="247" y="1091"/>
                  </a:lnTo>
                  <a:lnTo>
                    <a:pt x="247" y="1089"/>
                  </a:lnTo>
                  <a:lnTo>
                    <a:pt x="247" y="1086"/>
                  </a:lnTo>
                  <a:lnTo>
                    <a:pt x="247" y="1083"/>
                  </a:lnTo>
                  <a:lnTo>
                    <a:pt x="247" y="1081"/>
                  </a:lnTo>
                  <a:lnTo>
                    <a:pt x="247" y="1076"/>
                  </a:lnTo>
                  <a:lnTo>
                    <a:pt x="242" y="1076"/>
                  </a:lnTo>
                  <a:lnTo>
                    <a:pt x="242" y="1073"/>
                  </a:lnTo>
                  <a:lnTo>
                    <a:pt x="240" y="1073"/>
                  </a:lnTo>
                  <a:lnTo>
                    <a:pt x="237" y="1073"/>
                  </a:lnTo>
                  <a:lnTo>
                    <a:pt x="235" y="1073"/>
                  </a:lnTo>
                  <a:lnTo>
                    <a:pt x="232" y="1073"/>
                  </a:lnTo>
                  <a:lnTo>
                    <a:pt x="230" y="1068"/>
                  </a:lnTo>
                  <a:lnTo>
                    <a:pt x="230" y="1066"/>
                  </a:lnTo>
                  <a:lnTo>
                    <a:pt x="227" y="1061"/>
                  </a:lnTo>
                  <a:lnTo>
                    <a:pt x="230" y="1061"/>
                  </a:lnTo>
                  <a:lnTo>
                    <a:pt x="232" y="1061"/>
                  </a:lnTo>
                  <a:lnTo>
                    <a:pt x="232" y="1058"/>
                  </a:lnTo>
                  <a:lnTo>
                    <a:pt x="230" y="1056"/>
                  </a:lnTo>
                  <a:lnTo>
                    <a:pt x="227" y="1053"/>
                  </a:lnTo>
                  <a:lnTo>
                    <a:pt x="227" y="1051"/>
                  </a:lnTo>
                  <a:lnTo>
                    <a:pt x="225" y="1048"/>
                  </a:lnTo>
                  <a:lnTo>
                    <a:pt x="222" y="1046"/>
                  </a:lnTo>
                  <a:lnTo>
                    <a:pt x="222" y="1043"/>
                  </a:lnTo>
                  <a:lnTo>
                    <a:pt x="217" y="1043"/>
                  </a:lnTo>
                  <a:lnTo>
                    <a:pt x="212" y="1043"/>
                  </a:lnTo>
                  <a:lnTo>
                    <a:pt x="209" y="1046"/>
                  </a:lnTo>
                  <a:lnTo>
                    <a:pt x="204" y="1046"/>
                  </a:lnTo>
                  <a:lnTo>
                    <a:pt x="199" y="1043"/>
                  </a:lnTo>
                  <a:lnTo>
                    <a:pt x="199" y="1046"/>
                  </a:lnTo>
                  <a:lnTo>
                    <a:pt x="199" y="1048"/>
                  </a:lnTo>
                  <a:lnTo>
                    <a:pt x="197" y="1051"/>
                  </a:lnTo>
                  <a:lnTo>
                    <a:pt x="192" y="1051"/>
                  </a:lnTo>
                  <a:lnTo>
                    <a:pt x="189" y="1051"/>
                  </a:lnTo>
                  <a:close/>
                  <a:moveTo>
                    <a:pt x="1956" y="1013"/>
                  </a:moveTo>
                  <a:lnTo>
                    <a:pt x="1958" y="1018"/>
                  </a:lnTo>
                  <a:lnTo>
                    <a:pt x="1961" y="1025"/>
                  </a:lnTo>
                  <a:lnTo>
                    <a:pt x="1963" y="1030"/>
                  </a:lnTo>
                  <a:lnTo>
                    <a:pt x="1963" y="1041"/>
                  </a:lnTo>
                  <a:lnTo>
                    <a:pt x="1961" y="1046"/>
                  </a:lnTo>
                  <a:lnTo>
                    <a:pt x="1961" y="1053"/>
                  </a:lnTo>
                  <a:lnTo>
                    <a:pt x="1961" y="1063"/>
                  </a:lnTo>
                  <a:lnTo>
                    <a:pt x="1963" y="1071"/>
                  </a:lnTo>
                  <a:lnTo>
                    <a:pt x="1966" y="1081"/>
                  </a:lnTo>
                  <a:lnTo>
                    <a:pt x="1971" y="1099"/>
                  </a:lnTo>
                  <a:lnTo>
                    <a:pt x="1979" y="1116"/>
                  </a:lnTo>
                  <a:lnTo>
                    <a:pt x="1986" y="1134"/>
                  </a:lnTo>
                  <a:lnTo>
                    <a:pt x="1976" y="1126"/>
                  </a:lnTo>
                  <a:lnTo>
                    <a:pt x="1971" y="1121"/>
                  </a:lnTo>
                  <a:lnTo>
                    <a:pt x="1963" y="1121"/>
                  </a:lnTo>
                  <a:lnTo>
                    <a:pt x="1961" y="1121"/>
                  </a:lnTo>
                  <a:lnTo>
                    <a:pt x="1958" y="1124"/>
                  </a:lnTo>
                  <a:lnTo>
                    <a:pt x="1956" y="1136"/>
                  </a:lnTo>
                  <a:lnTo>
                    <a:pt x="1953" y="1149"/>
                  </a:lnTo>
                  <a:lnTo>
                    <a:pt x="1953" y="1154"/>
                  </a:lnTo>
                  <a:lnTo>
                    <a:pt x="1956" y="1164"/>
                  </a:lnTo>
                  <a:lnTo>
                    <a:pt x="1956" y="1167"/>
                  </a:lnTo>
                  <a:lnTo>
                    <a:pt x="1961" y="1177"/>
                  </a:lnTo>
                  <a:lnTo>
                    <a:pt x="1966" y="1179"/>
                  </a:lnTo>
                  <a:lnTo>
                    <a:pt x="1969" y="1184"/>
                  </a:lnTo>
                  <a:lnTo>
                    <a:pt x="1966" y="1197"/>
                  </a:lnTo>
                  <a:lnTo>
                    <a:pt x="1961" y="1184"/>
                  </a:lnTo>
                  <a:lnTo>
                    <a:pt x="1956" y="1182"/>
                  </a:lnTo>
                  <a:lnTo>
                    <a:pt x="1953" y="1182"/>
                  </a:lnTo>
                  <a:lnTo>
                    <a:pt x="1951" y="1184"/>
                  </a:lnTo>
                  <a:lnTo>
                    <a:pt x="1948" y="1192"/>
                  </a:lnTo>
                  <a:lnTo>
                    <a:pt x="1943" y="1200"/>
                  </a:lnTo>
                  <a:lnTo>
                    <a:pt x="1941" y="1195"/>
                  </a:lnTo>
                  <a:lnTo>
                    <a:pt x="1938" y="1184"/>
                  </a:lnTo>
                  <a:lnTo>
                    <a:pt x="1943" y="1174"/>
                  </a:lnTo>
                  <a:lnTo>
                    <a:pt x="1941" y="1164"/>
                  </a:lnTo>
                  <a:lnTo>
                    <a:pt x="1943" y="1159"/>
                  </a:lnTo>
                  <a:lnTo>
                    <a:pt x="1946" y="1152"/>
                  </a:lnTo>
                  <a:lnTo>
                    <a:pt x="1946" y="1144"/>
                  </a:lnTo>
                  <a:lnTo>
                    <a:pt x="1943" y="1142"/>
                  </a:lnTo>
                  <a:lnTo>
                    <a:pt x="1941" y="1134"/>
                  </a:lnTo>
                  <a:lnTo>
                    <a:pt x="1941" y="1131"/>
                  </a:lnTo>
                  <a:lnTo>
                    <a:pt x="1943" y="1129"/>
                  </a:lnTo>
                  <a:lnTo>
                    <a:pt x="1946" y="1119"/>
                  </a:lnTo>
                  <a:lnTo>
                    <a:pt x="1946" y="1111"/>
                  </a:lnTo>
                  <a:lnTo>
                    <a:pt x="1946" y="1096"/>
                  </a:lnTo>
                  <a:lnTo>
                    <a:pt x="1948" y="1081"/>
                  </a:lnTo>
                  <a:lnTo>
                    <a:pt x="1946" y="1073"/>
                  </a:lnTo>
                  <a:lnTo>
                    <a:pt x="1946" y="1068"/>
                  </a:lnTo>
                  <a:lnTo>
                    <a:pt x="1938" y="1058"/>
                  </a:lnTo>
                  <a:lnTo>
                    <a:pt x="1938" y="1048"/>
                  </a:lnTo>
                  <a:lnTo>
                    <a:pt x="1941" y="1046"/>
                  </a:lnTo>
                  <a:lnTo>
                    <a:pt x="1943" y="1035"/>
                  </a:lnTo>
                  <a:lnTo>
                    <a:pt x="1943" y="1028"/>
                  </a:lnTo>
                  <a:lnTo>
                    <a:pt x="1941" y="1023"/>
                  </a:lnTo>
                  <a:lnTo>
                    <a:pt x="1941" y="1020"/>
                  </a:lnTo>
                  <a:lnTo>
                    <a:pt x="1943" y="1018"/>
                  </a:lnTo>
                  <a:lnTo>
                    <a:pt x="1948" y="1018"/>
                  </a:lnTo>
                  <a:lnTo>
                    <a:pt x="1956" y="1013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9" name="Freeform 83"/>
            <p:cNvSpPr>
              <a:spLocks/>
            </p:cNvSpPr>
            <p:nvPr/>
          </p:nvSpPr>
          <p:spPr bwMode="auto">
            <a:xfrm>
              <a:off x="5227638" y="3560763"/>
              <a:ext cx="69850" cy="85725"/>
            </a:xfrm>
            <a:custGeom>
              <a:avLst/>
              <a:gdLst>
                <a:gd name="T0" fmla="*/ 0 w 56"/>
                <a:gd name="T1" fmla="*/ 2147483647 h 68"/>
                <a:gd name="T2" fmla="*/ 2147483647 w 56"/>
                <a:gd name="T3" fmla="*/ 2147483647 h 68"/>
                <a:gd name="T4" fmla="*/ 2147483647 w 56"/>
                <a:gd name="T5" fmla="*/ 0 h 68"/>
                <a:gd name="T6" fmla="*/ 2147483647 w 56"/>
                <a:gd name="T7" fmla="*/ 0 h 68"/>
                <a:gd name="T8" fmla="*/ 2147483647 w 56"/>
                <a:gd name="T9" fmla="*/ 0 h 68"/>
                <a:gd name="T10" fmla="*/ 2147483647 w 56"/>
                <a:gd name="T11" fmla="*/ 0 h 68"/>
                <a:gd name="T12" fmla="*/ 2147483647 w 56"/>
                <a:gd name="T13" fmla="*/ 0 h 68"/>
                <a:gd name="T14" fmla="*/ 2147483647 w 56"/>
                <a:gd name="T15" fmla="*/ 2147483647 h 68"/>
                <a:gd name="T16" fmla="*/ 2147483647 w 56"/>
                <a:gd name="T17" fmla="*/ 2147483647 h 68"/>
                <a:gd name="T18" fmla="*/ 2147483647 w 56"/>
                <a:gd name="T19" fmla="*/ 2147483647 h 68"/>
                <a:gd name="T20" fmla="*/ 2147483647 w 56"/>
                <a:gd name="T21" fmla="*/ 2147483647 h 68"/>
                <a:gd name="T22" fmla="*/ 2147483647 w 56"/>
                <a:gd name="T23" fmla="*/ 2147483647 h 68"/>
                <a:gd name="T24" fmla="*/ 2147483647 w 56"/>
                <a:gd name="T25" fmla="*/ 2147483647 h 68"/>
                <a:gd name="T26" fmla="*/ 2147483647 w 56"/>
                <a:gd name="T27" fmla="*/ 2147483647 h 68"/>
                <a:gd name="T28" fmla="*/ 2147483647 w 56"/>
                <a:gd name="T29" fmla="*/ 2147483647 h 68"/>
                <a:gd name="T30" fmla="*/ 2147483647 w 56"/>
                <a:gd name="T31" fmla="*/ 2147483647 h 68"/>
                <a:gd name="T32" fmla="*/ 2147483647 w 56"/>
                <a:gd name="T33" fmla="*/ 2147483647 h 68"/>
                <a:gd name="T34" fmla="*/ 2147483647 w 56"/>
                <a:gd name="T35" fmla="*/ 2147483647 h 68"/>
                <a:gd name="T36" fmla="*/ 2147483647 w 56"/>
                <a:gd name="T37" fmla="*/ 2147483647 h 68"/>
                <a:gd name="T38" fmla="*/ 2147483647 w 56"/>
                <a:gd name="T39" fmla="*/ 2147483647 h 68"/>
                <a:gd name="T40" fmla="*/ 2147483647 w 56"/>
                <a:gd name="T41" fmla="*/ 2147483647 h 68"/>
                <a:gd name="T42" fmla="*/ 2147483647 w 56"/>
                <a:gd name="T43" fmla="*/ 2147483647 h 68"/>
                <a:gd name="T44" fmla="*/ 2147483647 w 56"/>
                <a:gd name="T45" fmla="*/ 2147483647 h 68"/>
                <a:gd name="T46" fmla="*/ 2147483647 w 56"/>
                <a:gd name="T47" fmla="*/ 2147483647 h 68"/>
                <a:gd name="T48" fmla="*/ 2147483647 w 56"/>
                <a:gd name="T49" fmla="*/ 2147483647 h 68"/>
                <a:gd name="T50" fmla="*/ 2147483647 w 56"/>
                <a:gd name="T51" fmla="*/ 2147483647 h 68"/>
                <a:gd name="T52" fmla="*/ 2147483647 w 56"/>
                <a:gd name="T53" fmla="*/ 2147483647 h 68"/>
                <a:gd name="T54" fmla="*/ 2147483647 w 56"/>
                <a:gd name="T55" fmla="*/ 2147483647 h 68"/>
                <a:gd name="T56" fmla="*/ 2147483647 w 56"/>
                <a:gd name="T57" fmla="*/ 2147483647 h 68"/>
                <a:gd name="T58" fmla="*/ 2147483647 w 56"/>
                <a:gd name="T59" fmla="*/ 2147483647 h 68"/>
                <a:gd name="T60" fmla="*/ 2147483647 w 56"/>
                <a:gd name="T61" fmla="*/ 2147483647 h 68"/>
                <a:gd name="T62" fmla="*/ 2147483647 w 56"/>
                <a:gd name="T63" fmla="*/ 2147483647 h 68"/>
                <a:gd name="T64" fmla="*/ 2147483647 w 56"/>
                <a:gd name="T65" fmla="*/ 2147483647 h 68"/>
                <a:gd name="T66" fmla="*/ 2147483647 w 56"/>
                <a:gd name="T67" fmla="*/ 2147483647 h 68"/>
                <a:gd name="T68" fmla="*/ 2147483647 w 56"/>
                <a:gd name="T69" fmla="*/ 2147483647 h 68"/>
                <a:gd name="T70" fmla="*/ 2147483647 w 56"/>
                <a:gd name="T71" fmla="*/ 2147483647 h 68"/>
                <a:gd name="T72" fmla="*/ 2147483647 w 56"/>
                <a:gd name="T73" fmla="*/ 2147483647 h 68"/>
                <a:gd name="T74" fmla="*/ 2147483647 w 56"/>
                <a:gd name="T75" fmla="*/ 2147483647 h 68"/>
                <a:gd name="T76" fmla="*/ 2147483647 w 56"/>
                <a:gd name="T77" fmla="*/ 2147483647 h 68"/>
                <a:gd name="T78" fmla="*/ 2147483647 w 56"/>
                <a:gd name="T79" fmla="*/ 2147483647 h 68"/>
                <a:gd name="T80" fmla="*/ 2147483647 w 56"/>
                <a:gd name="T81" fmla="*/ 2147483647 h 68"/>
                <a:gd name="T82" fmla="*/ 2147483647 w 56"/>
                <a:gd name="T83" fmla="*/ 2147483647 h 68"/>
                <a:gd name="T84" fmla="*/ 2147483647 w 56"/>
                <a:gd name="T85" fmla="*/ 2147483647 h 68"/>
                <a:gd name="T86" fmla="*/ 2147483647 w 56"/>
                <a:gd name="T87" fmla="*/ 2147483647 h 68"/>
                <a:gd name="T88" fmla="*/ 2147483647 w 56"/>
                <a:gd name="T89" fmla="*/ 2147483647 h 68"/>
                <a:gd name="T90" fmla="*/ 2147483647 w 56"/>
                <a:gd name="T91" fmla="*/ 2147483647 h 68"/>
                <a:gd name="T92" fmla="*/ 2147483647 w 56"/>
                <a:gd name="T93" fmla="*/ 2147483647 h 68"/>
                <a:gd name="T94" fmla="*/ 2147483647 w 56"/>
                <a:gd name="T95" fmla="*/ 2147483647 h 68"/>
                <a:gd name="T96" fmla="*/ 2147483647 w 56"/>
                <a:gd name="T97" fmla="*/ 2147483647 h 68"/>
                <a:gd name="T98" fmla="*/ 2147483647 w 56"/>
                <a:gd name="T99" fmla="*/ 2147483647 h 68"/>
                <a:gd name="T100" fmla="*/ 2147483647 w 56"/>
                <a:gd name="T101" fmla="*/ 2147483647 h 68"/>
                <a:gd name="T102" fmla="*/ 2147483647 w 56"/>
                <a:gd name="T103" fmla="*/ 2147483647 h 68"/>
                <a:gd name="T104" fmla="*/ 2147483647 w 56"/>
                <a:gd name="T105" fmla="*/ 2147483647 h 68"/>
                <a:gd name="T106" fmla="*/ 2147483647 w 56"/>
                <a:gd name="T107" fmla="*/ 2147483647 h 68"/>
                <a:gd name="T108" fmla="*/ 2147483647 w 56"/>
                <a:gd name="T109" fmla="*/ 2147483647 h 68"/>
                <a:gd name="T110" fmla="*/ 0 w 56"/>
                <a:gd name="T111" fmla="*/ 2147483647 h 6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6"/>
                <a:gd name="T169" fmla="*/ 0 h 68"/>
                <a:gd name="T170" fmla="*/ 56 w 56"/>
                <a:gd name="T171" fmla="*/ 68 h 6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6" h="68">
                  <a:moveTo>
                    <a:pt x="0" y="5"/>
                  </a:moveTo>
                  <a:lnTo>
                    <a:pt x="0" y="2"/>
                  </a:lnTo>
                  <a:lnTo>
                    <a:pt x="3" y="2"/>
                  </a:lnTo>
                  <a:lnTo>
                    <a:pt x="3" y="0"/>
                  </a:lnTo>
                  <a:lnTo>
                    <a:pt x="5" y="2"/>
                  </a:lnTo>
                  <a:lnTo>
                    <a:pt x="5" y="0"/>
                  </a:lnTo>
                  <a:lnTo>
                    <a:pt x="8" y="2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1" y="0"/>
                  </a:lnTo>
                  <a:lnTo>
                    <a:pt x="21" y="2"/>
                  </a:lnTo>
                  <a:lnTo>
                    <a:pt x="23" y="2"/>
                  </a:lnTo>
                  <a:lnTo>
                    <a:pt x="23" y="5"/>
                  </a:lnTo>
                  <a:lnTo>
                    <a:pt x="26" y="5"/>
                  </a:lnTo>
                  <a:lnTo>
                    <a:pt x="28" y="5"/>
                  </a:lnTo>
                  <a:lnTo>
                    <a:pt x="28" y="7"/>
                  </a:lnTo>
                  <a:lnTo>
                    <a:pt x="31" y="7"/>
                  </a:lnTo>
                  <a:lnTo>
                    <a:pt x="36" y="7"/>
                  </a:lnTo>
                  <a:lnTo>
                    <a:pt x="36" y="10"/>
                  </a:lnTo>
                  <a:lnTo>
                    <a:pt x="38" y="12"/>
                  </a:lnTo>
                  <a:lnTo>
                    <a:pt x="38" y="10"/>
                  </a:lnTo>
                  <a:lnTo>
                    <a:pt x="41" y="10"/>
                  </a:lnTo>
                  <a:lnTo>
                    <a:pt x="41" y="12"/>
                  </a:lnTo>
                  <a:lnTo>
                    <a:pt x="41" y="15"/>
                  </a:lnTo>
                  <a:lnTo>
                    <a:pt x="41" y="17"/>
                  </a:lnTo>
                  <a:lnTo>
                    <a:pt x="41" y="20"/>
                  </a:lnTo>
                  <a:lnTo>
                    <a:pt x="41" y="22"/>
                  </a:lnTo>
                  <a:lnTo>
                    <a:pt x="43" y="25"/>
                  </a:lnTo>
                  <a:lnTo>
                    <a:pt x="43" y="27"/>
                  </a:lnTo>
                  <a:lnTo>
                    <a:pt x="46" y="25"/>
                  </a:lnTo>
                  <a:lnTo>
                    <a:pt x="46" y="27"/>
                  </a:lnTo>
                  <a:lnTo>
                    <a:pt x="48" y="27"/>
                  </a:lnTo>
                  <a:lnTo>
                    <a:pt x="46" y="27"/>
                  </a:lnTo>
                  <a:lnTo>
                    <a:pt x="46" y="30"/>
                  </a:lnTo>
                  <a:lnTo>
                    <a:pt x="46" y="32"/>
                  </a:lnTo>
                  <a:lnTo>
                    <a:pt x="48" y="32"/>
                  </a:lnTo>
                  <a:lnTo>
                    <a:pt x="46" y="35"/>
                  </a:lnTo>
                  <a:lnTo>
                    <a:pt x="48" y="35"/>
                  </a:lnTo>
                  <a:lnTo>
                    <a:pt x="51" y="37"/>
                  </a:lnTo>
                  <a:lnTo>
                    <a:pt x="53" y="37"/>
                  </a:lnTo>
                  <a:lnTo>
                    <a:pt x="53" y="40"/>
                  </a:lnTo>
                  <a:lnTo>
                    <a:pt x="53" y="42"/>
                  </a:lnTo>
                  <a:lnTo>
                    <a:pt x="53" y="45"/>
                  </a:lnTo>
                  <a:lnTo>
                    <a:pt x="51" y="45"/>
                  </a:lnTo>
                  <a:lnTo>
                    <a:pt x="53" y="45"/>
                  </a:lnTo>
                  <a:lnTo>
                    <a:pt x="53" y="47"/>
                  </a:lnTo>
                  <a:lnTo>
                    <a:pt x="56" y="47"/>
                  </a:lnTo>
                  <a:lnTo>
                    <a:pt x="53" y="47"/>
                  </a:lnTo>
                  <a:lnTo>
                    <a:pt x="51" y="47"/>
                  </a:lnTo>
                  <a:lnTo>
                    <a:pt x="48" y="47"/>
                  </a:lnTo>
                  <a:lnTo>
                    <a:pt x="46" y="47"/>
                  </a:lnTo>
                  <a:lnTo>
                    <a:pt x="46" y="45"/>
                  </a:lnTo>
                  <a:lnTo>
                    <a:pt x="43" y="45"/>
                  </a:lnTo>
                  <a:lnTo>
                    <a:pt x="43" y="47"/>
                  </a:lnTo>
                  <a:lnTo>
                    <a:pt x="43" y="45"/>
                  </a:lnTo>
                  <a:lnTo>
                    <a:pt x="43" y="47"/>
                  </a:lnTo>
                  <a:lnTo>
                    <a:pt x="41" y="47"/>
                  </a:lnTo>
                  <a:lnTo>
                    <a:pt x="41" y="45"/>
                  </a:lnTo>
                  <a:lnTo>
                    <a:pt x="38" y="45"/>
                  </a:lnTo>
                  <a:lnTo>
                    <a:pt x="36" y="47"/>
                  </a:lnTo>
                  <a:lnTo>
                    <a:pt x="38" y="50"/>
                  </a:lnTo>
                  <a:lnTo>
                    <a:pt x="38" y="53"/>
                  </a:lnTo>
                  <a:lnTo>
                    <a:pt x="36" y="55"/>
                  </a:lnTo>
                  <a:lnTo>
                    <a:pt x="38" y="55"/>
                  </a:lnTo>
                  <a:lnTo>
                    <a:pt x="36" y="58"/>
                  </a:lnTo>
                  <a:lnTo>
                    <a:pt x="33" y="58"/>
                  </a:lnTo>
                  <a:lnTo>
                    <a:pt x="33" y="60"/>
                  </a:lnTo>
                  <a:lnTo>
                    <a:pt x="33" y="63"/>
                  </a:lnTo>
                  <a:lnTo>
                    <a:pt x="31" y="63"/>
                  </a:lnTo>
                  <a:lnTo>
                    <a:pt x="31" y="65"/>
                  </a:lnTo>
                  <a:lnTo>
                    <a:pt x="31" y="68"/>
                  </a:lnTo>
                  <a:lnTo>
                    <a:pt x="28" y="68"/>
                  </a:lnTo>
                  <a:lnTo>
                    <a:pt x="26" y="68"/>
                  </a:lnTo>
                  <a:lnTo>
                    <a:pt x="26" y="65"/>
                  </a:lnTo>
                  <a:lnTo>
                    <a:pt x="23" y="65"/>
                  </a:lnTo>
                  <a:lnTo>
                    <a:pt x="26" y="65"/>
                  </a:lnTo>
                  <a:lnTo>
                    <a:pt x="23" y="63"/>
                  </a:lnTo>
                  <a:lnTo>
                    <a:pt x="23" y="55"/>
                  </a:lnTo>
                  <a:lnTo>
                    <a:pt x="26" y="45"/>
                  </a:lnTo>
                  <a:lnTo>
                    <a:pt x="26" y="42"/>
                  </a:lnTo>
                  <a:lnTo>
                    <a:pt x="23" y="32"/>
                  </a:lnTo>
                  <a:lnTo>
                    <a:pt x="18" y="30"/>
                  </a:lnTo>
                  <a:lnTo>
                    <a:pt x="10" y="17"/>
                  </a:lnTo>
                  <a:lnTo>
                    <a:pt x="5" y="5"/>
                  </a:lnTo>
                  <a:lnTo>
                    <a:pt x="3" y="2"/>
                  </a:lnTo>
                  <a:lnTo>
                    <a:pt x="0" y="5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0" name="Freeform 84"/>
            <p:cNvSpPr>
              <a:spLocks/>
            </p:cNvSpPr>
            <p:nvPr/>
          </p:nvSpPr>
          <p:spPr bwMode="auto">
            <a:xfrm>
              <a:off x="3505200" y="5324475"/>
              <a:ext cx="106363" cy="112713"/>
            </a:xfrm>
            <a:custGeom>
              <a:avLst/>
              <a:gdLst>
                <a:gd name="T0" fmla="*/ 2147483647 w 83"/>
                <a:gd name="T1" fmla="*/ 2147483647 h 88"/>
                <a:gd name="T2" fmla="*/ 2147483647 w 83"/>
                <a:gd name="T3" fmla="*/ 2147483647 h 88"/>
                <a:gd name="T4" fmla="*/ 0 w 83"/>
                <a:gd name="T5" fmla="*/ 2147483647 h 88"/>
                <a:gd name="T6" fmla="*/ 0 w 83"/>
                <a:gd name="T7" fmla="*/ 2147483647 h 88"/>
                <a:gd name="T8" fmla="*/ 2147483647 w 83"/>
                <a:gd name="T9" fmla="*/ 2147483647 h 88"/>
                <a:gd name="T10" fmla="*/ 2147483647 w 83"/>
                <a:gd name="T11" fmla="*/ 2147483647 h 88"/>
                <a:gd name="T12" fmla="*/ 2147483647 w 83"/>
                <a:gd name="T13" fmla="*/ 2147483647 h 88"/>
                <a:gd name="T14" fmla="*/ 2147483647 w 83"/>
                <a:gd name="T15" fmla="*/ 2147483647 h 88"/>
                <a:gd name="T16" fmla="*/ 2147483647 w 83"/>
                <a:gd name="T17" fmla="*/ 2147483647 h 88"/>
                <a:gd name="T18" fmla="*/ 2147483647 w 83"/>
                <a:gd name="T19" fmla="*/ 2147483647 h 88"/>
                <a:gd name="T20" fmla="*/ 2147483647 w 83"/>
                <a:gd name="T21" fmla="*/ 2147483647 h 88"/>
                <a:gd name="T22" fmla="*/ 2147483647 w 83"/>
                <a:gd name="T23" fmla="*/ 2147483647 h 88"/>
                <a:gd name="T24" fmla="*/ 2147483647 w 83"/>
                <a:gd name="T25" fmla="*/ 2147483647 h 88"/>
                <a:gd name="T26" fmla="*/ 2147483647 w 83"/>
                <a:gd name="T27" fmla="*/ 2147483647 h 88"/>
                <a:gd name="T28" fmla="*/ 2147483647 w 83"/>
                <a:gd name="T29" fmla="*/ 0 h 88"/>
                <a:gd name="T30" fmla="*/ 2147483647 w 83"/>
                <a:gd name="T31" fmla="*/ 0 h 88"/>
                <a:gd name="T32" fmla="*/ 2147483647 w 83"/>
                <a:gd name="T33" fmla="*/ 0 h 88"/>
                <a:gd name="T34" fmla="*/ 2147483647 w 83"/>
                <a:gd name="T35" fmla="*/ 2147483647 h 88"/>
                <a:gd name="T36" fmla="*/ 2147483647 w 83"/>
                <a:gd name="T37" fmla="*/ 2147483647 h 88"/>
                <a:gd name="T38" fmla="*/ 2147483647 w 83"/>
                <a:gd name="T39" fmla="*/ 2147483647 h 88"/>
                <a:gd name="T40" fmla="*/ 2147483647 w 83"/>
                <a:gd name="T41" fmla="*/ 2147483647 h 88"/>
                <a:gd name="T42" fmla="*/ 2147483647 w 83"/>
                <a:gd name="T43" fmla="*/ 2147483647 h 88"/>
                <a:gd name="T44" fmla="*/ 2147483647 w 83"/>
                <a:gd name="T45" fmla="*/ 2147483647 h 88"/>
                <a:gd name="T46" fmla="*/ 2147483647 w 83"/>
                <a:gd name="T47" fmla="*/ 2147483647 h 88"/>
                <a:gd name="T48" fmla="*/ 2147483647 w 83"/>
                <a:gd name="T49" fmla="*/ 2147483647 h 88"/>
                <a:gd name="T50" fmla="*/ 2147483647 w 83"/>
                <a:gd name="T51" fmla="*/ 2147483647 h 88"/>
                <a:gd name="T52" fmla="*/ 2147483647 w 83"/>
                <a:gd name="T53" fmla="*/ 2147483647 h 88"/>
                <a:gd name="T54" fmla="*/ 2147483647 w 83"/>
                <a:gd name="T55" fmla="*/ 2147483647 h 88"/>
                <a:gd name="T56" fmla="*/ 2147483647 w 83"/>
                <a:gd name="T57" fmla="*/ 2147483647 h 88"/>
                <a:gd name="T58" fmla="*/ 2147483647 w 83"/>
                <a:gd name="T59" fmla="*/ 2147483647 h 88"/>
                <a:gd name="T60" fmla="*/ 2147483647 w 83"/>
                <a:gd name="T61" fmla="*/ 2147483647 h 88"/>
                <a:gd name="T62" fmla="*/ 2147483647 w 83"/>
                <a:gd name="T63" fmla="*/ 2147483647 h 88"/>
                <a:gd name="T64" fmla="*/ 2147483647 w 83"/>
                <a:gd name="T65" fmla="*/ 2147483647 h 88"/>
                <a:gd name="T66" fmla="*/ 2147483647 w 83"/>
                <a:gd name="T67" fmla="*/ 2147483647 h 88"/>
                <a:gd name="T68" fmla="*/ 2147483647 w 83"/>
                <a:gd name="T69" fmla="*/ 2147483647 h 88"/>
                <a:gd name="T70" fmla="*/ 2147483647 w 83"/>
                <a:gd name="T71" fmla="*/ 2147483647 h 88"/>
                <a:gd name="T72" fmla="*/ 2147483647 w 83"/>
                <a:gd name="T73" fmla="*/ 2147483647 h 88"/>
                <a:gd name="T74" fmla="*/ 2147483647 w 83"/>
                <a:gd name="T75" fmla="*/ 2147483647 h 88"/>
                <a:gd name="T76" fmla="*/ 2147483647 w 83"/>
                <a:gd name="T77" fmla="*/ 2147483647 h 88"/>
                <a:gd name="T78" fmla="*/ 2147483647 w 83"/>
                <a:gd name="T79" fmla="*/ 2147483647 h 88"/>
                <a:gd name="T80" fmla="*/ 2147483647 w 83"/>
                <a:gd name="T81" fmla="*/ 2147483647 h 88"/>
                <a:gd name="T82" fmla="*/ 2147483647 w 83"/>
                <a:gd name="T83" fmla="*/ 2147483647 h 88"/>
                <a:gd name="T84" fmla="*/ 2147483647 w 83"/>
                <a:gd name="T85" fmla="*/ 2147483647 h 88"/>
                <a:gd name="T86" fmla="*/ 2147483647 w 83"/>
                <a:gd name="T87" fmla="*/ 2147483647 h 88"/>
                <a:gd name="T88" fmla="*/ 2147483647 w 83"/>
                <a:gd name="T89" fmla="*/ 2147483647 h 88"/>
                <a:gd name="T90" fmla="*/ 2147483647 w 83"/>
                <a:gd name="T91" fmla="*/ 2147483647 h 88"/>
                <a:gd name="T92" fmla="*/ 2147483647 w 83"/>
                <a:gd name="T93" fmla="*/ 2147483647 h 88"/>
                <a:gd name="T94" fmla="*/ 2147483647 w 83"/>
                <a:gd name="T95" fmla="*/ 2147483647 h 88"/>
                <a:gd name="T96" fmla="*/ 2147483647 w 83"/>
                <a:gd name="T97" fmla="*/ 2147483647 h 88"/>
                <a:gd name="T98" fmla="*/ 2147483647 w 83"/>
                <a:gd name="T99" fmla="*/ 2147483647 h 88"/>
                <a:gd name="T100" fmla="*/ 2147483647 w 83"/>
                <a:gd name="T101" fmla="*/ 2147483647 h 88"/>
                <a:gd name="T102" fmla="*/ 2147483647 w 83"/>
                <a:gd name="T103" fmla="*/ 2147483647 h 88"/>
                <a:gd name="T104" fmla="*/ 2147483647 w 83"/>
                <a:gd name="T105" fmla="*/ 2147483647 h 88"/>
                <a:gd name="T106" fmla="*/ 2147483647 w 83"/>
                <a:gd name="T107" fmla="*/ 2147483647 h 88"/>
                <a:gd name="T108" fmla="*/ 2147483647 w 83"/>
                <a:gd name="T109" fmla="*/ 2147483647 h 88"/>
                <a:gd name="T110" fmla="*/ 2147483647 w 83"/>
                <a:gd name="T111" fmla="*/ 2147483647 h 88"/>
                <a:gd name="T112" fmla="*/ 2147483647 w 83"/>
                <a:gd name="T113" fmla="*/ 2147483647 h 8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3"/>
                <a:gd name="T172" fmla="*/ 0 h 88"/>
                <a:gd name="T173" fmla="*/ 83 w 83"/>
                <a:gd name="T174" fmla="*/ 88 h 8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3" h="88">
                  <a:moveTo>
                    <a:pt x="2" y="73"/>
                  </a:moveTo>
                  <a:lnTo>
                    <a:pt x="2" y="71"/>
                  </a:lnTo>
                  <a:lnTo>
                    <a:pt x="0" y="66"/>
                  </a:lnTo>
                  <a:lnTo>
                    <a:pt x="0" y="61"/>
                  </a:lnTo>
                  <a:lnTo>
                    <a:pt x="2" y="58"/>
                  </a:lnTo>
                  <a:lnTo>
                    <a:pt x="5" y="53"/>
                  </a:lnTo>
                  <a:lnTo>
                    <a:pt x="7" y="50"/>
                  </a:lnTo>
                  <a:lnTo>
                    <a:pt x="5" y="40"/>
                  </a:lnTo>
                  <a:lnTo>
                    <a:pt x="5" y="35"/>
                  </a:lnTo>
                  <a:lnTo>
                    <a:pt x="5" y="30"/>
                  </a:lnTo>
                  <a:lnTo>
                    <a:pt x="10" y="10"/>
                  </a:lnTo>
                  <a:lnTo>
                    <a:pt x="10" y="8"/>
                  </a:lnTo>
                  <a:lnTo>
                    <a:pt x="15" y="3"/>
                  </a:lnTo>
                  <a:lnTo>
                    <a:pt x="17" y="3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30" y="0"/>
                  </a:lnTo>
                  <a:lnTo>
                    <a:pt x="33" y="3"/>
                  </a:lnTo>
                  <a:lnTo>
                    <a:pt x="35" y="8"/>
                  </a:lnTo>
                  <a:lnTo>
                    <a:pt x="40" y="13"/>
                  </a:lnTo>
                  <a:lnTo>
                    <a:pt x="40" y="15"/>
                  </a:lnTo>
                  <a:lnTo>
                    <a:pt x="43" y="15"/>
                  </a:lnTo>
                  <a:lnTo>
                    <a:pt x="48" y="13"/>
                  </a:lnTo>
                  <a:lnTo>
                    <a:pt x="50" y="15"/>
                  </a:lnTo>
                  <a:lnTo>
                    <a:pt x="53" y="20"/>
                  </a:lnTo>
                  <a:lnTo>
                    <a:pt x="58" y="23"/>
                  </a:lnTo>
                  <a:lnTo>
                    <a:pt x="63" y="23"/>
                  </a:lnTo>
                  <a:lnTo>
                    <a:pt x="68" y="28"/>
                  </a:lnTo>
                  <a:lnTo>
                    <a:pt x="73" y="33"/>
                  </a:lnTo>
                  <a:lnTo>
                    <a:pt x="78" y="43"/>
                  </a:lnTo>
                  <a:lnTo>
                    <a:pt x="81" y="43"/>
                  </a:lnTo>
                  <a:lnTo>
                    <a:pt x="83" y="48"/>
                  </a:lnTo>
                  <a:lnTo>
                    <a:pt x="83" y="50"/>
                  </a:lnTo>
                  <a:lnTo>
                    <a:pt x="78" y="56"/>
                  </a:lnTo>
                  <a:lnTo>
                    <a:pt x="78" y="58"/>
                  </a:lnTo>
                  <a:lnTo>
                    <a:pt x="81" y="66"/>
                  </a:lnTo>
                  <a:lnTo>
                    <a:pt x="81" y="68"/>
                  </a:lnTo>
                  <a:lnTo>
                    <a:pt x="73" y="78"/>
                  </a:lnTo>
                  <a:lnTo>
                    <a:pt x="70" y="83"/>
                  </a:lnTo>
                  <a:lnTo>
                    <a:pt x="63" y="86"/>
                  </a:lnTo>
                  <a:lnTo>
                    <a:pt x="60" y="88"/>
                  </a:lnTo>
                  <a:lnTo>
                    <a:pt x="55" y="88"/>
                  </a:lnTo>
                  <a:lnTo>
                    <a:pt x="48" y="86"/>
                  </a:lnTo>
                  <a:lnTo>
                    <a:pt x="45" y="86"/>
                  </a:lnTo>
                  <a:lnTo>
                    <a:pt x="40" y="86"/>
                  </a:lnTo>
                  <a:lnTo>
                    <a:pt x="35" y="88"/>
                  </a:lnTo>
                  <a:lnTo>
                    <a:pt x="33" y="88"/>
                  </a:lnTo>
                  <a:lnTo>
                    <a:pt x="27" y="83"/>
                  </a:lnTo>
                  <a:lnTo>
                    <a:pt x="22" y="81"/>
                  </a:lnTo>
                  <a:lnTo>
                    <a:pt x="17" y="78"/>
                  </a:lnTo>
                  <a:lnTo>
                    <a:pt x="15" y="81"/>
                  </a:lnTo>
                  <a:lnTo>
                    <a:pt x="10" y="81"/>
                  </a:lnTo>
                  <a:lnTo>
                    <a:pt x="7" y="81"/>
                  </a:lnTo>
                  <a:lnTo>
                    <a:pt x="5" y="76"/>
                  </a:lnTo>
                  <a:lnTo>
                    <a:pt x="2" y="73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1" name="Freeform 103"/>
            <p:cNvSpPr>
              <a:spLocks noEditPoints="1"/>
            </p:cNvSpPr>
            <p:nvPr/>
          </p:nvSpPr>
          <p:spPr bwMode="auto">
            <a:xfrm>
              <a:off x="3160713" y="5041900"/>
              <a:ext cx="169862" cy="973138"/>
            </a:xfrm>
            <a:custGeom>
              <a:avLst/>
              <a:gdLst>
                <a:gd name="T0" fmla="*/ 2147483647 w 134"/>
                <a:gd name="T1" fmla="*/ 2147483647 h 765"/>
                <a:gd name="T2" fmla="*/ 2147483647 w 134"/>
                <a:gd name="T3" fmla="*/ 2147483647 h 765"/>
                <a:gd name="T4" fmla="*/ 2147483647 w 134"/>
                <a:gd name="T5" fmla="*/ 2147483647 h 765"/>
                <a:gd name="T6" fmla="*/ 2147483647 w 134"/>
                <a:gd name="T7" fmla="*/ 2147483647 h 765"/>
                <a:gd name="T8" fmla="*/ 2147483647 w 134"/>
                <a:gd name="T9" fmla="*/ 2147483647 h 765"/>
                <a:gd name="T10" fmla="*/ 2147483647 w 134"/>
                <a:gd name="T11" fmla="*/ 2147483647 h 765"/>
                <a:gd name="T12" fmla="*/ 2147483647 w 134"/>
                <a:gd name="T13" fmla="*/ 2147483647 h 765"/>
                <a:gd name="T14" fmla="*/ 2147483647 w 134"/>
                <a:gd name="T15" fmla="*/ 2147483647 h 765"/>
                <a:gd name="T16" fmla="*/ 2147483647 w 134"/>
                <a:gd name="T17" fmla="*/ 2147483647 h 765"/>
                <a:gd name="T18" fmla="*/ 2147483647 w 134"/>
                <a:gd name="T19" fmla="*/ 2147483647 h 765"/>
                <a:gd name="T20" fmla="*/ 2147483647 w 134"/>
                <a:gd name="T21" fmla="*/ 2147483647 h 765"/>
                <a:gd name="T22" fmla="*/ 2147483647 w 134"/>
                <a:gd name="T23" fmla="*/ 2147483647 h 765"/>
                <a:gd name="T24" fmla="*/ 2147483647 w 134"/>
                <a:gd name="T25" fmla="*/ 2147483647 h 765"/>
                <a:gd name="T26" fmla="*/ 2147483647 w 134"/>
                <a:gd name="T27" fmla="*/ 2147483647 h 765"/>
                <a:gd name="T28" fmla="*/ 2147483647 w 134"/>
                <a:gd name="T29" fmla="*/ 2147483647 h 765"/>
                <a:gd name="T30" fmla="*/ 2147483647 w 134"/>
                <a:gd name="T31" fmla="*/ 2147483647 h 765"/>
                <a:gd name="T32" fmla="*/ 2147483647 w 134"/>
                <a:gd name="T33" fmla="*/ 2147483647 h 765"/>
                <a:gd name="T34" fmla="*/ 2147483647 w 134"/>
                <a:gd name="T35" fmla="*/ 2147483647 h 765"/>
                <a:gd name="T36" fmla="*/ 2147483647 w 134"/>
                <a:gd name="T37" fmla="*/ 2147483647 h 765"/>
                <a:gd name="T38" fmla="*/ 2147483647 w 134"/>
                <a:gd name="T39" fmla="*/ 2147483647 h 765"/>
                <a:gd name="T40" fmla="*/ 2147483647 w 134"/>
                <a:gd name="T41" fmla="*/ 2147483647 h 765"/>
                <a:gd name="T42" fmla="*/ 2147483647 w 134"/>
                <a:gd name="T43" fmla="*/ 2147483647 h 765"/>
                <a:gd name="T44" fmla="*/ 2147483647 w 134"/>
                <a:gd name="T45" fmla="*/ 2147483647 h 765"/>
                <a:gd name="T46" fmla="*/ 2147483647 w 134"/>
                <a:gd name="T47" fmla="*/ 2147483647 h 765"/>
                <a:gd name="T48" fmla="*/ 2147483647 w 134"/>
                <a:gd name="T49" fmla="*/ 2147483647 h 765"/>
                <a:gd name="T50" fmla="*/ 2147483647 w 134"/>
                <a:gd name="T51" fmla="*/ 2147483647 h 765"/>
                <a:gd name="T52" fmla="*/ 2147483647 w 134"/>
                <a:gd name="T53" fmla="*/ 2147483647 h 765"/>
                <a:gd name="T54" fmla="*/ 2147483647 w 134"/>
                <a:gd name="T55" fmla="*/ 2147483647 h 765"/>
                <a:gd name="T56" fmla="*/ 2147483647 w 134"/>
                <a:gd name="T57" fmla="*/ 2147483647 h 765"/>
                <a:gd name="T58" fmla="*/ 2147483647 w 134"/>
                <a:gd name="T59" fmla="*/ 2147483647 h 765"/>
                <a:gd name="T60" fmla="*/ 2147483647 w 134"/>
                <a:gd name="T61" fmla="*/ 2147483647 h 765"/>
                <a:gd name="T62" fmla="*/ 2147483647 w 134"/>
                <a:gd name="T63" fmla="*/ 2147483647 h 765"/>
                <a:gd name="T64" fmla="*/ 2147483647 w 134"/>
                <a:gd name="T65" fmla="*/ 2147483647 h 765"/>
                <a:gd name="T66" fmla="*/ 2147483647 w 134"/>
                <a:gd name="T67" fmla="*/ 2147483647 h 765"/>
                <a:gd name="T68" fmla="*/ 2147483647 w 134"/>
                <a:gd name="T69" fmla="*/ 2147483647 h 765"/>
                <a:gd name="T70" fmla="*/ 2147483647 w 134"/>
                <a:gd name="T71" fmla="*/ 2147483647 h 765"/>
                <a:gd name="T72" fmla="*/ 2147483647 w 134"/>
                <a:gd name="T73" fmla="*/ 2147483647 h 765"/>
                <a:gd name="T74" fmla="*/ 2147483647 w 134"/>
                <a:gd name="T75" fmla="*/ 2147483647 h 765"/>
                <a:gd name="T76" fmla="*/ 2147483647 w 134"/>
                <a:gd name="T77" fmla="*/ 2147483647 h 765"/>
                <a:gd name="T78" fmla="*/ 2147483647 w 134"/>
                <a:gd name="T79" fmla="*/ 2147483647 h 765"/>
                <a:gd name="T80" fmla="*/ 2147483647 w 134"/>
                <a:gd name="T81" fmla="*/ 2147483647 h 765"/>
                <a:gd name="T82" fmla="*/ 2147483647 w 134"/>
                <a:gd name="T83" fmla="*/ 2147483647 h 765"/>
                <a:gd name="T84" fmla="*/ 2147483647 w 134"/>
                <a:gd name="T85" fmla="*/ 2147483647 h 765"/>
                <a:gd name="T86" fmla="*/ 2147483647 w 134"/>
                <a:gd name="T87" fmla="*/ 2147483647 h 765"/>
                <a:gd name="T88" fmla="*/ 2147483647 w 134"/>
                <a:gd name="T89" fmla="*/ 2147483647 h 765"/>
                <a:gd name="T90" fmla="*/ 2147483647 w 134"/>
                <a:gd name="T91" fmla="*/ 2147483647 h 765"/>
                <a:gd name="T92" fmla="*/ 2147483647 w 134"/>
                <a:gd name="T93" fmla="*/ 2147483647 h 765"/>
                <a:gd name="T94" fmla="*/ 2147483647 w 134"/>
                <a:gd name="T95" fmla="*/ 2147483647 h 765"/>
                <a:gd name="T96" fmla="*/ 2147483647 w 134"/>
                <a:gd name="T97" fmla="*/ 2147483647 h 765"/>
                <a:gd name="T98" fmla="*/ 2147483647 w 134"/>
                <a:gd name="T99" fmla="*/ 2147483647 h 765"/>
                <a:gd name="T100" fmla="*/ 2147483647 w 134"/>
                <a:gd name="T101" fmla="*/ 2147483647 h 765"/>
                <a:gd name="T102" fmla="*/ 2147483647 w 134"/>
                <a:gd name="T103" fmla="*/ 2147483647 h 765"/>
                <a:gd name="T104" fmla="*/ 2147483647 w 134"/>
                <a:gd name="T105" fmla="*/ 2147483647 h 765"/>
                <a:gd name="T106" fmla="*/ 2147483647 w 134"/>
                <a:gd name="T107" fmla="*/ 2147483647 h 765"/>
                <a:gd name="T108" fmla="*/ 2147483647 w 134"/>
                <a:gd name="T109" fmla="*/ 2147483647 h 765"/>
                <a:gd name="T110" fmla="*/ 2147483647 w 134"/>
                <a:gd name="T111" fmla="*/ 2147483647 h 765"/>
                <a:gd name="T112" fmla="*/ 2147483647 w 134"/>
                <a:gd name="T113" fmla="*/ 2147483647 h 765"/>
                <a:gd name="T114" fmla="*/ 2147483647 w 134"/>
                <a:gd name="T115" fmla="*/ 2147483647 h 765"/>
                <a:gd name="T116" fmla="*/ 2147483647 w 134"/>
                <a:gd name="T117" fmla="*/ 2147483647 h 765"/>
                <a:gd name="T118" fmla="*/ 2147483647 w 134"/>
                <a:gd name="T119" fmla="*/ 2147483647 h 765"/>
                <a:gd name="T120" fmla="*/ 2147483647 w 134"/>
                <a:gd name="T121" fmla="*/ 2147483647 h 765"/>
                <a:gd name="T122" fmla="*/ 2147483647 w 134"/>
                <a:gd name="T123" fmla="*/ 2147483647 h 76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34"/>
                <a:gd name="T187" fmla="*/ 0 h 765"/>
                <a:gd name="T188" fmla="*/ 134 w 134"/>
                <a:gd name="T189" fmla="*/ 765 h 76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34" h="765">
                  <a:moveTo>
                    <a:pt x="111" y="699"/>
                  </a:moveTo>
                  <a:lnTo>
                    <a:pt x="109" y="699"/>
                  </a:lnTo>
                  <a:lnTo>
                    <a:pt x="104" y="699"/>
                  </a:lnTo>
                  <a:lnTo>
                    <a:pt x="99" y="694"/>
                  </a:lnTo>
                  <a:lnTo>
                    <a:pt x="96" y="694"/>
                  </a:lnTo>
                  <a:lnTo>
                    <a:pt x="96" y="697"/>
                  </a:lnTo>
                  <a:lnTo>
                    <a:pt x="91" y="702"/>
                  </a:lnTo>
                  <a:lnTo>
                    <a:pt x="89" y="704"/>
                  </a:lnTo>
                  <a:lnTo>
                    <a:pt x="81" y="704"/>
                  </a:lnTo>
                  <a:lnTo>
                    <a:pt x="79" y="707"/>
                  </a:lnTo>
                  <a:lnTo>
                    <a:pt x="76" y="709"/>
                  </a:lnTo>
                  <a:lnTo>
                    <a:pt x="74" y="717"/>
                  </a:lnTo>
                  <a:lnTo>
                    <a:pt x="74" y="719"/>
                  </a:lnTo>
                  <a:lnTo>
                    <a:pt x="74" y="727"/>
                  </a:lnTo>
                  <a:lnTo>
                    <a:pt x="71" y="734"/>
                  </a:lnTo>
                  <a:lnTo>
                    <a:pt x="68" y="737"/>
                  </a:lnTo>
                  <a:lnTo>
                    <a:pt x="63" y="737"/>
                  </a:lnTo>
                  <a:lnTo>
                    <a:pt x="58" y="732"/>
                  </a:lnTo>
                  <a:lnTo>
                    <a:pt x="61" y="724"/>
                  </a:lnTo>
                  <a:lnTo>
                    <a:pt x="63" y="719"/>
                  </a:lnTo>
                  <a:lnTo>
                    <a:pt x="68" y="714"/>
                  </a:lnTo>
                  <a:lnTo>
                    <a:pt x="68" y="712"/>
                  </a:lnTo>
                  <a:lnTo>
                    <a:pt x="66" y="709"/>
                  </a:lnTo>
                  <a:lnTo>
                    <a:pt x="63" y="709"/>
                  </a:lnTo>
                  <a:lnTo>
                    <a:pt x="53" y="714"/>
                  </a:lnTo>
                  <a:lnTo>
                    <a:pt x="48" y="714"/>
                  </a:lnTo>
                  <a:lnTo>
                    <a:pt x="43" y="717"/>
                  </a:lnTo>
                  <a:lnTo>
                    <a:pt x="41" y="714"/>
                  </a:lnTo>
                  <a:lnTo>
                    <a:pt x="43" y="712"/>
                  </a:lnTo>
                  <a:lnTo>
                    <a:pt x="51" y="707"/>
                  </a:lnTo>
                  <a:lnTo>
                    <a:pt x="51" y="709"/>
                  </a:lnTo>
                  <a:lnTo>
                    <a:pt x="58" y="707"/>
                  </a:lnTo>
                  <a:lnTo>
                    <a:pt x="61" y="704"/>
                  </a:lnTo>
                  <a:lnTo>
                    <a:pt x="56" y="702"/>
                  </a:lnTo>
                  <a:lnTo>
                    <a:pt x="51" y="702"/>
                  </a:lnTo>
                  <a:lnTo>
                    <a:pt x="46" y="702"/>
                  </a:lnTo>
                  <a:lnTo>
                    <a:pt x="46" y="697"/>
                  </a:lnTo>
                  <a:lnTo>
                    <a:pt x="48" y="694"/>
                  </a:lnTo>
                  <a:lnTo>
                    <a:pt x="48" y="692"/>
                  </a:lnTo>
                  <a:lnTo>
                    <a:pt x="46" y="692"/>
                  </a:lnTo>
                  <a:lnTo>
                    <a:pt x="43" y="686"/>
                  </a:lnTo>
                  <a:lnTo>
                    <a:pt x="38" y="689"/>
                  </a:lnTo>
                  <a:lnTo>
                    <a:pt x="33" y="689"/>
                  </a:lnTo>
                  <a:lnTo>
                    <a:pt x="36" y="681"/>
                  </a:lnTo>
                  <a:lnTo>
                    <a:pt x="36" y="679"/>
                  </a:lnTo>
                  <a:lnTo>
                    <a:pt x="33" y="681"/>
                  </a:lnTo>
                  <a:lnTo>
                    <a:pt x="31" y="681"/>
                  </a:lnTo>
                  <a:lnTo>
                    <a:pt x="28" y="676"/>
                  </a:lnTo>
                  <a:lnTo>
                    <a:pt x="25" y="676"/>
                  </a:lnTo>
                  <a:lnTo>
                    <a:pt x="28" y="674"/>
                  </a:lnTo>
                  <a:lnTo>
                    <a:pt x="28" y="671"/>
                  </a:lnTo>
                  <a:lnTo>
                    <a:pt x="28" y="669"/>
                  </a:lnTo>
                  <a:lnTo>
                    <a:pt x="28" y="666"/>
                  </a:lnTo>
                  <a:lnTo>
                    <a:pt x="25" y="666"/>
                  </a:lnTo>
                  <a:lnTo>
                    <a:pt x="20" y="661"/>
                  </a:lnTo>
                  <a:lnTo>
                    <a:pt x="18" y="661"/>
                  </a:lnTo>
                  <a:lnTo>
                    <a:pt x="25" y="659"/>
                  </a:lnTo>
                  <a:lnTo>
                    <a:pt x="28" y="659"/>
                  </a:lnTo>
                  <a:lnTo>
                    <a:pt x="28" y="654"/>
                  </a:lnTo>
                  <a:lnTo>
                    <a:pt x="31" y="651"/>
                  </a:lnTo>
                  <a:lnTo>
                    <a:pt x="31" y="649"/>
                  </a:lnTo>
                  <a:lnTo>
                    <a:pt x="25" y="649"/>
                  </a:lnTo>
                  <a:lnTo>
                    <a:pt x="23" y="649"/>
                  </a:lnTo>
                  <a:lnTo>
                    <a:pt x="20" y="641"/>
                  </a:lnTo>
                  <a:lnTo>
                    <a:pt x="25" y="636"/>
                  </a:lnTo>
                  <a:lnTo>
                    <a:pt x="20" y="633"/>
                  </a:lnTo>
                  <a:lnTo>
                    <a:pt x="20" y="628"/>
                  </a:lnTo>
                  <a:lnTo>
                    <a:pt x="25" y="623"/>
                  </a:lnTo>
                  <a:lnTo>
                    <a:pt x="23" y="618"/>
                  </a:lnTo>
                  <a:lnTo>
                    <a:pt x="18" y="623"/>
                  </a:lnTo>
                  <a:lnTo>
                    <a:pt x="18" y="606"/>
                  </a:lnTo>
                  <a:lnTo>
                    <a:pt x="20" y="601"/>
                  </a:lnTo>
                  <a:lnTo>
                    <a:pt x="20" y="591"/>
                  </a:lnTo>
                  <a:lnTo>
                    <a:pt x="20" y="588"/>
                  </a:lnTo>
                  <a:lnTo>
                    <a:pt x="25" y="588"/>
                  </a:lnTo>
                  <a:lnTo>
                    <a:pt x="28" y="591"/>
                  </a:lnTo>
                  <a:lnTo>
                    <a:pt x="33" y="593"/>
                  </a:lnTo>
                  <a:lnTo>
                    <a:pt x="33" y="591"/>
                  </a:lnTo>
                  <a:lnTo>
                    <a:pt x="33" y="588"/>
                  </a:lnTo>
                  <a:lnTo>
                    <a:pt x="28" y="583"/>
                  </a:lnTo>
                  <a:lnTo>
                    <a:pt x="20" y="586"/>
                  </a:lnTo>
                  <a:lnTo>
                    <a:pt x="18" y="583"/>
                  </a:lnTo>
                  <a:lnTo>
                    <a:pt x="15" y="583"/>
                  </a:lnTo>
                  <a:lnTo>
                    <a:pt x="15" y="580"/>
                  </a:lnTo>
                  <a:lnTo>
                    <a:pt x="18" y="578"/>
                  </a:lnTo>
                  <a:lnTo>
                    <a:pt x="18" y="575"/>
                  </a:lnTo>
                  <a:lnTo>
                    <a:pt x="18" y="573"/>
                  </a:lnTo>
                  <a:lnTo>
                    <a:pt x="23" y="573"/>
                  </a:lnTo>
                  <a:lnTo>
                    <a:pt x="23" y="568"/>
                  </a:lnTo>
                  <a:lnTo>
                    <a:pt x="23" y="565"/>
                  </a:lnTo>
                  <a:lnTo>
                    <a:pt x="18" y="560"/>
                  </a:lnTo>
                  <a:lnTo>
                    <a:pt x="15" y="560"/>
                  </a:lnTo>
                  <a:lnTo>
                    <a:pt x="10" y="560"/>
                  </a:lnTo>
                  <a:lnTo>
                    <a:pt x="8" y="560"/>
                  </a:lnTo>
                  <a:lnTo>
                    <a:pt x="8" y="555"/>
                  </a:lnTo>
                  <a:lnTo>
                    <a:pt x="0" y="555"/>
                  </a:lnTo>
                  <a:lnTo>
                    <a:pt x="0" y="553"/>
                  </a:lnTo>
                  <a:lnTo>
                    <a:pt x="8" y="548"/>
                  </a:lnTo>
                  <a:lnTo>
                    <a:pt x="10" y="548"/>
                  </a:lnTo>
                  <a:lnTo>
                    <a:pt x="13" y="543"/>
                  </a:lnTo>
                  <a:lnTo>
                    <a:pt x="15" y="540"/>
                  </a:lnTo>
                  <a:lnTo>
                    <a:pt x="20" y="538"/>
                  </a:lnTo>
                  <a:lnTo>
                    <a:pt x="23" y="540"/>
                  </a:lnTo>
                  <a:lnTo>
                    <a:pt x="23" y="543"/>
                  </a:lnTo>
                  <a:lnTo>
                    <a:pt x="18" y="545"/>
                  </a:lnTo>
                  <a:lnTo>
                    <a:pt x="15" y="548"/>
                  </a:lnTo>
                  <a:lnTo>
                    <a:pt x="15" y="555"/>
                  </a:lnTo>
                  <a:lnTo>
                    <a:pt x="18" y="555"/>
                  </a:lnTo>
                  <a:lnTo>
                    <a:pt x="18" y="553"/>
                  </a:lnTo>
                  <a:lnTo>
                    <a:pt x="20" y="550"/>
                  </a:lnTo>
                  <a:lnTo>
                    <a:pt x="23" y="548"/>
                  </a:lnTo>
                  <a:lnTo>
                    <a:pt x="23" y="550"/>
                  </a:lnTo>
                  <a:lnTo>
                    <a:pt x="23" y="553"/>
                  </a:lnTo>
                  <a:lnTo>
                    <a:pt x="23" y="558"/>
                  </a:lnTo>
                  <a:lnTo>
                    <a:pt x="31" y="548"/>
                  </a:lnTo>
                  <a:lnTo>
                    <a:pt x="31" y="540"/>
                  </a:lnTo>
                  <a:lnTo>
                    <a:pt x="31" y="535"/>
                  </a:lnTo>
                  <a:lnTo>
                    <a:pt x="33" y="530"/>
                  </a:lnTo>
                  <a:lnTo>
                    <a:pt x="38" y="527"/>
                  </a:lnTo>
                  <a:lnTo>
                    <a:pt x="33" y="525"/>
                  </a:lnTo>
                  <a:lnTo>
                    <a:pt x="33" y="520"/>
                  </a:lnTo>
                  <a:lnTo>
                    <a:pt x="36" y="520"/>
                  </a:lnTo>
                  <a:lnTo>
                    <a:pt x="41" y="517"/>
                  </a:lnTo>
                  <a:lnTo>
                    <a:pt x="43" y="512"/>
                  </a:lnTo>
                  <a:lnTo>
                    <a:pt x="46" y="510"/>
                  </a:lnTo>
                  <a:lnTo>
                    <a:pt x="46" y="507"/>
                  </a:lnTo>
                  <a:lnTo>
                    <a:pt x="43" y="505"/>
                  </a:lnTo>
                  <a:lnTo>
                    <a:pt x="38" y="502"/>
                  </a:lnTo>
                  <a:lnTo>
                    <a:pt x="38" y="497"/>
                  </a:lnTo>
                  <a:lnTo>
                    <a:pt x="38" y="495"/>
                  </a:lnTo>
                  <a:lnTo>
                    <a:pt x="41" y="490"/>
                  </a:lnTo>
                  <a:lnTo>
                    <a:pt x="38" y="482"/>
                  </a:lnTo>
                  <a:lnTo>
                    <a:pt x="43" y="479"/>
                  </a:lnTo>
                  <a:lnTo>
                    <a:pt x="46" y="477"/>
                  </a:lnTo>
                  <a:lnTo>
                    <a:pt x="43" y="469"/>
                  </a:lnTo>
                  <a:lnTo>
                    <a:pt x="43" y="462"/>
                  </a:lnTo>
                  <a:lnTo>
                    <a:pt x="48" y="459"/>
                  </a:lnTo>
                  <a:lnTo>
                    <a:pt x="48" y="457"/>
                  </a:lnTo>
                  <a:lnTo>
                    <a:pt x="48" y="454"/>
                  </a:lnTo>
                  <a:lnTo>
                    <a:pt x="46" y="454"/>
                  </a:lnTo>
                  <a:lnTo>
                    <a:pt x="43" y="452"/>
                  </a:lnTo>
                  <a:lnTo>
                    <a:pt x="46" y="449"/>
                  </a:lnTo>
                  <a:lnTo>
                    <a:pt x="46" y="444"/>
                  </a:lnTo>
                  <a:lnTo>
                    <a:pt x="43" y="444"/>
                  </a:lnTo>
                  <a:lnTo>
                    <a:pt x="41" y="444"/>
                  </a:lnTo>
                  <a:lnTo>
                    <a:pt x="36" y="449"/>
                  </a:lnTo>
                  <a:lnTo>
                    <a:pt x="33" y="449"/>
                  </a:lnTo>
                  <a:lnTo>
                    <a:pt x="31" y="447"/>
                  </a:lnTo>
                  <a:lnTo>
                    <a:pt x="28" y="442"/>
                  </a:lnTo>
                  <a:lnTo>
                    <a:pt x="25" y="434"/>
                  </a:lnTo>
                  <a:lnTo>
                    <a:pt x="25" y="429"/>
                  </a:lnTo>
                  <a:lnTo>
                    <a:pt x="25" y="419"/>
                  </a:lnTo>
                  <a:lnTo>
                    <a:pt x="28" y="416"/>
                  </a:lnTo>
                  <a:lnTo>
                    <a:pt x="33" y="409"/>
                  </a:lnTo>
                  <a:lnTo>
                    <a:pt x="36" y="401"/>
                  </a:lnTo>
                  <a:lnTo>
                    <a:pt x="36" y="399"/>
                  </a:lnTo>
                  <a:lnTo>
                    <a:pt x="33" y="384"/>
                  </a:lnTo>
                  <a:lnTo>
                    <a:pt x="33" y="379"/>
                  </a:lnTo>
                  <a:lnTo>
                    <a:pt x="33" y="373"/>
                  </a:lnTo>
                  <a:lnTo>
                    <a:pt x="33" y="368"/>
                  </a:lnTo>
                  <a:lnTo>
                    <a:pt x="28" y="361"/>
                  </a:lnTo>
                  <a:lnTo>
                    <a:pt x="28" y="358"/>
                  </a:lnTo>
                  <a:lnTo>
                    <a:pt x="31" y="356"/>
                  </a:lnTo>
                  <a:lnTo>
                    <a:pt x="33" y="356"/>
                  </a:lnTo>
                  <a:lnTo>
                    <a:pt x="36" y="356"/>
                  </a:lnTo>
                  <a:lnTo>
                    <a:pt x="38" y="353"/>
                  </a:lnTo>
                  <a:lnTo>
                    <a:pt x="41" y="341"/>
                  </a:lnTo>
                  <a:lnTo>
                    <a:pt x="41" y="338"/>
                  </a:lnTo>
                  <a:lnTo>
                    <a:pt x="43" y="328"/>
                  </a:lnTo>
                  <a:lnTo>
                    <a:pt x="46" y="323"/>
                  </a:lnTo>
                  <a:lnTo>
                    <a:pt x="51" y="315"/>
                  </a:lnTo>
                  <a:lnTo>
                    <a:pt x="53" y="310"/>
                  </a:lnTo>
                  <a:lnTo>
                    <a:pt x="53" y="305"/>
                  </a:lnTo>
                  <a:lnTo>
                    <a:pt x="56" y="295"/>
                  </a:lnTo>
                  <a:lnTo>
                    <a:pt x="58" y="290"/>
                  </a:lnTo>
                  <a:lnTo>
                    <a:pt x="61" y="285"/>
                  </a:lnTo>
                  <a:lnTo>
                    <a:pt x="61" y="283"/>
                  </a:lnTo>
                  <a:lnTo>
                    <a:pt x="58" y="275"/>
                  </a:lnTo>
                  <a:lnTo>
                    <a:pt x="61" y="275"/>
                  </a:lnTo>
                  <a:lnTo>
                    <a:pt x="63" y="270"/>
                  </a:lnTo>
                  <a:lnTo>
                    <a:pt x="63" y="267"/>
                  </a:lnTo>
                  <a:lnTo>
                    <a:pt x="66" y="265"/>
                  </a:lnTo>
                  <a:lnTo>
                    <a:pt x="63" y="265"/>
                  </a:lnTo>
                  <a:lnTo>
                    <a:pt x="63" y="257"/>
                  </a:lnTo>
                  <a:lnTo>
                    <a:pt x="61" y="240"/>
                  </a:lnTo>
                  <a:lnTo>
                    <a:pt x="61" y="232"/>
                  </a:lnTo>
                  <a:lnTo>
                    <a:pt x="61" y="227"/>
                  </a:lnTo>
                  <a:lnTo>
                    <a:pt x="63" y="222"/>
                  </a:lnTo>
                  <a:lnTo>
                    <a:pt x="66" y="219"/>
                  </a:lnTo>
                  <a:lnTo>
                    <a:pt x="68" y="214"/>
                  </a:lnTo>
                  <a:lnTo>
                    <a:pt x="68" y="207"/>
                  </a:lnTo>
                  <a:lnTo>
                    <a:pt x="66" y="204"/>
                  </a:lnTo>
                  <a:lnTo>
                    <a:pt x="63" y="199"/>
                  </a:lnTo>
                  <a:lnTo>
                    <a:pt x="66" y="192"/>
                  </a:lnTo>
                  <a:lnTo>
                    <a:pt x="68" y="184"/>
                  </a:lnTo>
                  <a:lnTo>
                    <a:pt x="68" y="179"/>
                  </a:lnTo>
                  <a:lnTo>
                    <a:pt x="71" y="177"/>
                  </a:lnTo>
                  <a:lnTo>
                    <a:pt x="74" y="169"/>
                  </a:lnTo>
                  <a:lnTo>
                    <a:pt x="76" y="159"/>
                  </a:lnTo>
                  <a:lnTo>
                    <a:pt x="76" y="154"/>
                  </a:lnTo>
                  <a:lnTo>
                    <a:pt x="76" y="149"/>
                  </a:lnTo>
                  <a:lnTo>
                    <a:pt x="76" y="141"/>
                  </a:lnTo>
                  <a:lnTo>
                    <a:pt x="79" y="136"/>
                  </a:lnTo>
                  <a:lnTo>
                    <a:pt x="81" y="131"/>
                  </a:lnTo>
                  <a:lnTo>
                    <a:pt x="79" y="124"/>
                  </a:lnTo>
                  <a:lnTo>
                    <a:pt x="79" y="118"/>
                  </a:lnTo>
                  <a:lnTo>
                    <a:pt x="79" y="116"/>
                  </a:lnTo>
                  <a:lnTo>
                    <a:pt x="79" y="108"/>
                  </a:lnTo>
                  <a:lnTo>
                    <a:pt x="81" y="103"/>
                  </a:lnTo>
                  <a:lnTo>
                    <a:pt x="81" y="101"/>
                  </a:lnTo>
                  <a:lnTo>
                    <a:pt x="79" y="101"/>
                  </a:lnTo>
                  <a:lnTo>
                    <a:pt x="79" y="98"/>
                  </a:lnTo>
                  <a:lnTo>
                    <a:pt x="79" y="96"/>
                  </a:lnTo>
                  <a:lnTo>
                    <a:pt x="79" y="93"/>
                  </a:lnTo>
                  <a:lnTo>
                    <a:pt x="84" y="91"/>
                  </a:lnTo>
                  <a:lnTo>
                    <a:pt x="84" y="88"/>
                  </a:lnTo>
                  <a:lnTo>
                    <a:pt x="84" y="83"/>
                  </a:lnTo>
                  <a:lnTo>
                    <a:pt x="84" y="78"/>
                  </a:lnTo>
                  <a:lnTo>
                    <a:pt x="86" y="71"/>
                  </a:lnTo>
                  <a:lnTo>
                    <a:pt x="86" y="53"/>
                  </a:lnTo>
                  <a:lnTo>
                    <a:pt x="84" y="38"/>
                  </a:lnTo>
                  <a:lnTo>
                    <a:pt x="84" y="25"/>
                  </a:lnTo>
                  <a:lnTo>
                    <a:pt x="81" y="18"/>
                  </a:lnTo>
                  <a:lnTo>
                    <a:pt x="81" y="15"/>
                  </a:lnTo>
                  <a:lnTo>
                    <a:pt x="86" y="12"/>
                  </a:lnTo>
                  <a:lnTo>
                    <a:pt x="89" y="10"/>
                  </a:lnTo>
                  <a:lnTo>
                    <a:pt x="91" y="2"/>
                  </a:lnTo>
                  <a:lnTo>
                    <a:pt x="96" y="0"/>
                  </a:lnTo>
                  <a:lnTo>
                    <a:pt x="96" y="2"/>
                  </a:lnTo>
                  <a:lnTo>
                    <a:pt x="101" y="7"/>
                  </a:lnTo>
                  <a:lnTo>
                    <a:pt x="104" y="12"/>
                  </a:lnTo>
                  <a:lnTo>
                    <a:pt x="104" y="23"/>
                  </a:lnTo>
                  <a:lnTo>
                    <a:pt x="106" y="25"/>
                  </a:lnTo>
                  <a:lnTo>
                    <a:pt x="111" y="33"/>
                  </a:lnTo>
                  <a:lnTo>
                    <a:pt x="109" y="45"/>
                  </a:lnTo>
                  <a:lnTo>
                    <a:pt x="109" y="48"/>
                  </a:lnTo>
                  <a:lnTo>
                    <a:pt x="111" y="53"/>
                  </a:lnTo>
                  <a:lnTo>
                    <a:pt x="116" y="63"/>
                  </a:lnTo>
                  <a:lnTo>
                    <a:pt x="116" y="65"/>
                  </a:lnTo>
                  <a:lnTo>
                    <a:pt x="119" y="73"/>
                  </a:lnTo>
                  <a:lnTo>
                    <a:pt x="122" y="91"/>
                  </a:lnTo>
                  <a:lnTo>
                    <a:pt x="124" y="91"/>
                  </a:lnTo>
                  <a:lnTo>
                    <a:pt x="132" y="91"/>
                  </a:lnTo>
                  <a:lnTo>
                    <a:pt x="132" y="93"/>
                  </a:lnTo>
                  <a:lnTo>
                    <a:pt x="134" y="93"/>
                  </a:lnTo>
                  <a:lnTo>
                    <a:pt x="134" y="96"/>
                  </a:lnTo>
                  <a:lnTo>
                    <a:pt x="134" y="98"/>
                  </a:lnTo>
                  <a:lnTo>
                    <a:pt x="132" y="111"/>
                  </a:lnTo>
                  <a:lnTo>
                    <a:pt x="129" y="113"/>
                  </a:lnTo>
                  <a:lnTo>
                    <a:pt x="119" y="116"/>
                  </a:lnTo>
                  <a:lnTo>
                    <a:pt x="111" y="121"/>
                  </a:lnTo>
                  <a:lnTo>
                    <a:pt x="111" y="124"/>
                  </a:lnTo>
                  <a:lnTo>
                    <a:pt x="114" y="129"/>
                  </a:lnTo>
                  <a:lnTo>
                    <a:pt x="109" y="134"/>
                  </a:lnTo>
                  <a:lnTo>
                    <a:pt x="109" y="139"/>
                  </a:lnTo>
                  <a:lnTo>
                    <a:pt x="111" y="144"/>
                  </a:lnTo>
                  <a:lnTo>
                    <a:pt x="114" y="146"/>
                  </a:lnTo>
                  <a:lnTo>
                    <a:pt x="114" y="149"/>
                  </a:lnTo>
                  <a:lnTo>
                    <a:pt x="111" y="151"/>
                  </a:lnTo>
                  <a:lnTo>
                    <a:pt x="111" y="154"/>
                  </a:lnTo>
                  <a:lnTo>
                    <a:pt x="111" y="159"/>
                  </a:lnTo>
                  <a:lnTo>
                    <a:pt x="114" y="161"/>
                  </a:lnTo>
                  <a:lnTo>
                    <a:pt x="114" y="164"/>
                  </a:lnTo>
                  <a:lnTo>
                    <a:pt x="114" y="166"/>
                  </a:lnTo>
                  <a:lnTo>
                    <a:pt x="111" y="166"/>
                  </a:lnTo>
                  <a:lnTo>
                    <a:pt x="106" y="166"/>
                  </a:lnTo>
                  <a:lnTo>
                    <a:pt x="104" y="174"/>
                  </a:lnTo>
                  <a:lnTo>
                    <a:pt x="101" y="182"/>
                  </a:lnTo>
                  <a:lnTo>
                    <a:pt x="96" y="187"/>
                  </a:lnTo>
                  <a:lnTo>
                    <a:pt x="94" y="189"/>
                  </a:lnTo>
                  <a:lnTo>
                    <a:pt x="89" y="204"/>
                  </a:lnTo>
                  <a:lnTo>
                    <a:pt x="89" y="217"/>
                  </a:lnTo>
                  <a:lnTo>
                    <a:pt x="89" y="222"/>
                  </a:lnTo>
                  <a:lnTo>
                    <a:pt x="89" y="225"/>
                  </a:lnTo>
                  <a:lnTo>
                    <a:pt x="86" y="227"/>
                  </a:lnTo>
                  <a:lnTo>
                    <a:pt x="84" y="230"/>
                  </a:lnTo>
                  <a:lnTo>
                    <a:pt x="81" y="240"/>
                  </a:lnTo>
                  <a:lnTo>
                    <a:pt x="79" y="247"/>
                  </a:lnTo>
                  <a:lnTo>
                    <a:pt x="81" y="252"/>
                  </a:lnTo>
                  <a:lnTo>
                    <a:pt x="84" y="262"/>
                  </a:lnTo>
                  <a:lnTo>
                    <a:pt x="89" y="288"/>
                  </a:lnTo>
                  <a:lnTo>
                    <a:pt x="91" y="293"/>
                  </a:lnTo>
                  <a:lnTo>
                    <a:pt x="89" y="298"/>
                  </a:lnTo>
                  <a:lnTo>
                    <a:pt x="81" y="313"/>
                  </a:lnTo>
                  <a:lnTo>
                    <a:pt x="79" y="318"/>
                  </a:lnTo>
                  <a:lnTo>
                    <a:pt x="81" y="320"/>
                  </a:lnTo>
                  <a:lnTo>
                    <a:pt x="81" y="331"/>
                  </a:lnTo>
                  <a:lnTo>
                    <a:pt x="81" y="333"/>
                  </a:lnTo>
                  <a:lnTo>
                    <a:pt x="71" y="343"/>
                  </a:lnTo>
                  <a:lnTo>
                    <a:pt x="68" y="346"/>
                  </a:lnTo>
                  <a:lnTo>
                    <a:pt x="68" y="356"/>
                  </a:lnTo>
                  <a:lnTo>
                    <a:pt x="68" y="366"/>
                  </a:lnTo>
                  <a:lnTo>
                    <a:pt x="71" y="376"/>
                  </a:lnTo>
                  <a:lnTo>
                    <a:pt x="74" y="386"/>
                  </a:lnTo>
                  <a:lnTo>
                    <a:pt x="71" y="386"/>
                  </a:lnTo>
                  <a:lnTo>
                    <a:pt x="66" y="391"/>
                  </a:lnTo>
                  <a:lnTo>
                    <a:pt x="63" y="394"/>
                  </a:lnTo>
                  <a:lnTo>
                    <a:pt x="63" y="396"/>
                  </a:lnTo>
                  <a:lnTo>
                    <a:pt x="61" y="419"/>
                  </a:lnTo>
                  <a:lnTo>
                    <a:pt x="58" y="424"/>
                  </a:lnTo>
                  <a:lnTo>
                    <a:pt x="58" y="426"/>
                  </a:lnTo>
                  <a:lnTo>
                    <a:pt x="58" y="444"/>
                  </a:lnTo>
                  <a:lnTo>
                    <a:pt x="61" y="452"/>
                  </a:lnTo>
                  <a:lnTo>
                    <a:pt x="61" y="457"/>
                  </a:lnTo>
                  <a:lnTo>
                    <a:pt x="56" y="459"/>
                  </a:lnTo>
                  <a:lnTo>
                    <a:pt x="53" y="462"/>
                  </a:lnTo>
                  <a:lnTo>
                    <a:pt x="53" y="464"/>
                  </a:lnTo>
                  <a:lnTo>
                    <a:pt x="53" y="477"/>
                  </a:lnTo>
                  <a:lnTo>
                    <a:pt x="56" y="477"/>
                  </a:lnTo>
                  <a:lnTo>
                    <a:pt x="58" y="479"/>
                  </a:lnTo>
                  <a:lnTo>
                    <a:pt x="61" y="485"/>
                  </a:lnTo>
                  <a:lnTo>
                    <a:pt x="58" y="500"/>
                  </a:lnTo>
                  <a:lnTo>
                    <a:pt x="61" y="505"/>
                  </a:lnTo>
                  <a:lnTo>
                    <a:pt x="63" y="507"/>
                  </a:lnTo>
                  <a:lnTo>
                    <a:pt x="68" y="507"/>
                  </a:lnTo>
                  <a:lnTo>
                    <a:pt x="71" y="510"/>
                  </a:lnTo>
                  <a:lnTo>
                    <a:pt x="71" y="512"/>
                  </a:lnTo>
                  <a:lnTo>
                    <a:pt x="68" y="515"/>
                  </a:lnTo>
                  <a:lnTo>
                    <a:pt x="66" y="515"/>
                  </a:lnTo>
                  <a:lnTo>
                    <a:pt x="61" y="515"/>
                  </a:lnTo>
                  <a:lnTo>
                    <a:pt x="56" y="517"/>
                  </a:lnTo>
                  <a:lnTo>
                    <a:pt x="61" y="522"/>
                  </a:lnTo>
                  <a:lnTo>
                    <a:pt x="66" y="525"/>
                  </a:lnTo>
                  <a:lnTo>
                    <a:pt x="66" y="527"/>
                  </a:lnTo>
                  <a:lnTo>
                    <a:pt x="58" y="535"/>
                  </a:lnTo>
                  <a:lnTo>
                    <a:pt x="58" y="548"/>
                  </a:lnTo>
                  <a:lnTo>
                    <a:pt x="61" y="558"/>
                  </a:lnTo>
                  <a:lnTo>
                    <a:pt x="58" y="568"/>
                  </a:lnTo>
                  <a:lnTo>
                    <a:pt x="56" y="570"/>
                  </a:lnTo>
                  <a:lnTo>
                    <a:pt x="56" y="575"/>
                  </a:lnTo>
                  <a:lnTo>
                    <a:pt x="51" y="575"/>
                  </a:lnTo>
                  <a:lnTo>
                    <a:pt x="48" y="578"/>
                  </a:lnTo>
                  <a:lnTo>
                    <a:pt x="48" y="586"/>
                  </a:lnTo>
                  <a:lnTo>
                    <a:pt x="51" y="593"/>
                  </a:lnTo>
                  <a:lnTo>
                    <a:pt x="51" y="596"/>
                  </a:lnTo>
                  <a:lnTo>
                    <a:pt x="48" y="608"/>
                  </a:lnTo>
                  <a:lnTo>
                    <a:pt x="46" y="611"/>
                  </a:lnTo>
                  <a:lnTo>
                    <a:pt x="33" y="623"/>
                  </a:lnTo>
                  <a:lnTo>
                    <a:pt x="31" y="626"/>
                  </a:lnTo>
                  <a:lnTo>
                    <a:pt x="31" y="631"/>
                  </a:lnTo>
                  <a:lnTo>
                    <a:pt x="33" y="646"/>
                  </a:lnTo>
                  <a:lnTo>
                    <a:pt x="36" y="659"/>
                  </a:lnTo>
                  <a:lnTo>
                    <a:pt x="38" y="659"/>
                  </a:lnTo>
                  <a:lnTo>
                    <a:pt x="46" y="656"/>
                  </a:lnTo>
                  <a:lnTo>
                    <a:pt x="51" y="654"/>
                  </a:lnTo>
                  <a:lnTo>
                    <a:pt x="51" y="656"/>
                  </a:lnTo>
                  <a:lnTo>
                    <a:pt x="53" y="684"/>
                  </a:lnTo>
                  <a:lnTo>
                    <a:pt x="58" y="689"/>
                  </a:lnTo>
                  <a:lnTo>
                    <a:pt x="63" y="689"/>
                  </a:lnTo>
                  <a:lnTo>
                    <a:pt x="74" y="689"/>
                  </a:lnTo>
                  <a:lnTo>
                    <a:pt x="94" y="692"/>
                  </a:lnTo>
                  <a:lnTo>
                    <a:pt x="99" y="694"/>
                  </a:lnTo>
                  <a:lnTo>
                    <a:pt x="109" y="697"/>
                  </a:lnTo>
                  <a:lnTo>
                    <a:pt x="111" y="699"/>
                  </a:lnTo>
                  <a:close/>
                  <a:moveTo>
                    <a:pt x="106" y="765"/>
                  </a:moveTo>
                  <a:lnTo>
                    <a:pt x="99" y="765"/>
                  </a:lnTo>
                  <a:lnTo>
                    <a:pt x="96" y="765"/>
                  </a:lnTo>
                  <a:lnTo>
                    <a:pt x="91" y="762"/>
                  </a:lnTo>
                  <a:lnTo>
                    <a:pt x="89" y="762"/>
                  </a:lnTo>
                  <a:lnTo>
                    <a:pt x="86" y="762"/>
                  </a:lnTo>
                  <a:lnTo>
                    <a:pt x="79" y="765"/>
                  </a:lnTo>
                  <a:lnTo>
                    <a:pt x="76" y="765"/>
                  </a:lnTo>
                  <a:lnTo>
                    <a:pt x="76" y="762"/>
                  </a:lnTo>
                  <a:lnTo>
                    <a:pt x="79" y="757"/>
                  </a:lnTo>
                  <a:lnTo>
                    <a:pt x="76" y="755"/>
                  </a:lnTo>
                  <a:lnTo>
                    <a:pt x="84" y="752"/>
                  </a:lnTo>
                  <a:lnTo>
                    <a:pt x="94" y="752"/>
                  </a:lnTo>
                  <a:lnTo>
                    <a:pt x="96" y="757"/>
                  </a:lnTo>
                  <a:lnTo>
                    <a:pt x="101" y="757"/>
                  </a:lnTo>
                  <a:lnTo>
                    <a:pt x="99" y="747"/>
                  </a:lnTo>
                  <a:lnTo>
                    <a:pt x="96" y="747"/>
                  </a:lnTo>
                  <a:lnTo>
                    <a:pt x="91" y="745"/>
                  </a:lnTo>
                  <a:lnTo>
                    <a:pt x="89" y="745"/>
                  </a:lnTo>
                  <a:lnTo>
                    <a:pt x="86" y="740"/>
                  </a:lnTo>
                  <a:lnTo>
                    <a:pt x="84" y="734"/>
                  </a:lnTo>
                  <a:lnTo>
                    <a:pt x="96" y="727"/>
                  </a:lnTo>
                  <a:lnTo>
                    <a:pt x="96" y="724"/>
                  </a:lnTo>
                  <a:lnTo>
                    <a:pt x="94" y="722"/>
                  </a:lnTo>
                  <a:lnTo>
                    <a:pt x="81" y="727"/>
                  </a:lnTo>
                  <a:lnTo>
                    <a:pt x="79" y="724"/>
                  </a:lnTo>
                  <a:lnTo>
                    <a:pt x="81" y="717"/>
                  </a:lnTo>
                  <a:lnTo>
                    <a:pt x="84" y="717"/>
                  </a:lnTo>
                  <a:lnTo>
                    <a:pt x="91" y="709"/>
                  </a:lnTo>
                  <a:lnTo>
                    <a:pt x="96" y="702"/>
                  </a:lnTo>
                  <a:lnTo>
                    <a:pt x="99" y="704"/>
                  </a:lnTo>
                  <a:lnTo>
                    <a:pt x="109" y="707"/>
                  </a:lnTo>
                  <a:lnTo>
                    <a:pt x="109" y="719"/>
                  </a:lnTo>
                  <a:lnTo>
                    <a:pt x="106" y="765"/>
                  </a:lnTo>
                  <a:close/>
                  <a:moveTo>
                    <a:pt x="38" y="714"/>
                  </a:moveTo>
                  <a:lnTo>
                    <a:pt x="36" y="712"/>
                  </a:lnTo>
                  <a:lnTo>
                    <a:pt x="36" y="702"/>
                  </a:lnTo>
                  <a:lnTo>
                    <a:pt x="31" y="704"/>
                  </a:lnTo>
                  <a:lnTo>
                    <a:pt x="28" y="699"/>
                  </a:lnTo>
                  <a:lnTo>
                    <a:pt x="31" y="694"/>
                  </a:lnTo>
                  <a:lnTo>
                    <a:pt x="36" y="697"/>
                  </a:lnTo>
                  <a:lnTo>
                    <a:pt x="41" y="694"/>
                  </a:lnTo>
                  <a:lnTo>
                    <a:pt x="41" y="704"/>
                  </a:lnTo>
                  <a:lnTo>
                    <a:pt x="41" y="709"/>
                  </a:lnTo>
                  <a:lnTo>
                    <a:pt x="38" y="714"/>
                  </a:lnTo>
                  <a:close/>
                  <a:moveTo>
                    <a:pt x="28" y="487"/>
                  </a:moveTo>
                  <a:lnTo>
                    <a:pt x="23" y="485"/>
                  </a:lnTo>
                  <a:lnTo>
                    <a:pt x="20" y="485"/>
                  </a:lnTo>
                  <a:lnTo>
                    <a:pt x="20" y="482"/>
                  </a:lnTo>
                  <a:lnTo>
                    <a:pt x="18" y="479"/>
                  </a:lnTo>
                  <a:lnTo>
                    <a:pt x="20" y="477"/>
                  </a:lnTo>
                  <a:lnTo>
                    <a:pt x="20" y="469"/>
                  </a:lnTo>
                  <a:lnTo>
                    <a:pt x="20" y="464"/>
                  </a:lnTo>
                  <a:lnTo>
                    <a:pt x="20" y="462"/>
                  </a:lnTo>
                  <a:lnTo>
                    <a:pt x="23" y="454"/>
                  </a:lnTo>
                  <a:lnTo>
                    <a:pt x="28" y="452"/>
                  </a:lnTo>
                  <a:lnTo>
                    <a:pt x="31" y="457"/>
                  </a:lnTo>
                  <a:lnTo>
                    <a:pt x="33" y="459"/>
                  </a:lnTo>
                  <a:lnTo>
                    <a:pt x="28" y="464"/>
                  </a:lnTo>
                  <a:lnTo>
                    <a:pt x="25" y="464"/>
                  </a:lnTo>
                  <a:lnTo>
                    <a:pt x="31" y="472"/>
                  </a:lnTo>
                  <a:lnTo>
                    <a:pt x="28" y="485"/>
                  </a:lnTo>
                  <a:lnTo>
                    <a:pt x="28" y="487"/>
                  </a:lnTo>
                  <a:close/>
                </a:path>
              </a:pathLst>
            </a:custGeom>
            <a:solidFill>
              <a:srgbClr val="800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2" name="Freeform 106"/>
            <p:cNvSpPr>
              <a:spLocks noEditPoints="1"/>
            </p:cNvSpPr>
            <p:nvPr/>
          </p:nvSpPr>
          <p:spPr bwMode="auto">
            <a:xfrm>
              <a:off x="3200400" y="5135563"/>
              <a:ext cx="404813" cy="885825"/>
            </a:xfrm>
            <a:custGeom>
              <a:avLst/>
              <a:gdLst>
                <a:gd name="T0" fmla="*/ 2147483647 w 318"/>
                <a:gd name="T1" fmla="*/ 2147483647 h 697"/>
                <a:gd name="T2" fmla="*/ 2147483647 w 318"/>
                <a:gd name="T3" fmla="*/ 2147483647 h 697"/>
                <a:gd name="T4" fmla="*/ 2147483647 w 318"/>
                <a:gd name="T5" fmla="*/ 2147483647 h 697"/>
                <a:gd name="T6" fmla="*/ 2147483647 w 318"/>
                <a:gd name="T7" fmla="*/ 2147483647 h 697"/>
                <a:gd name="T8" fmla="*/ 2147483647 w 318"/>
                <a:gd name="T9" fmla="*/ 2147483647 h 697"/>
                <a:gd name="T10" fmla="*/ 2147483647 w 318"/>
                <a:gd name="T11" fmla="*/ 2147483647 h 697"/>
                <a:gd name="T12" fmla="*/ 2147483647 w 318"/>
                <a:gd name="T13" fmla="*/ 2147483647 h 697"/>
                <a:gd name="T14" fmla="*/ 0 w 318"/>
                <a:gd name="T15" fmla="*/ 2147483647 h 697"/>
                <a:gd name="T16" fmla="*/ 2147483647 w 318"/>
                <a:gd name="T17" fmla="*/ 2147483647 h 697"/>
                <a:gd name="T18" fmla="*/ 2147483647 w 318"/>
                <a:gd name="T19" fmla="*/ 2147483647 h 697"/>
                <a:gd name="T20" fmla="*/ 2147483647 w 318"/>
                <a:gd name="T21" fmla="*/ 2147483647 h 697"/>
                <a:gd name="T22" fmla="*/ 2147483647 w 318"/>
                <a:gd name="T23" fmla="*/ 2147483647 h 697"/>
                <a:gd name="T24" fmla="*/ 2147483647 w 318"/>
                <a:gd name="T25" fmla="*/ 2147483647 h 697"/>
                <a:gd name="T26" fmla="*/ 2147483647 w 318"/>
                <a:gd name="T27" fmla="*/ 2147483647 h 697"/>
                <a:gd name="T28" fmla="*/ 2147483647 w 318"/>
                <a:gd name="T29" fmla="*/ 2147483647 h 697"/>
                <a:gd name="T30" fmla="*/ 2147483647 w 318"/>
                <a:gd name="T31" fmla="*/ 2147483647 h 697"/>
                <a:gd name="T32" fmla="*/ 2147483647 w 318"/>
                <a:gd name="T33" fmla="*/ 2147483647 h 697"/>
                <a:gd name="T34" fmla="*/ 2147483647 w 318"/>
                <a:gd name="T35" fmla="*/ 2147483647 h 697"/>
                <a:gd name="T36" fmla="*/ 2147483647 w 318"/>
                <a:gd name="T37" fmla="*/ 2147483647 h 697"/>
                <a:gd name="T38" fmla="*/ 2147483647 w 318"/>
                <a:gd name="T39" fmla="*/ 2147483647 h 697"/>
                <a:gd name="T40" fmla="*/ 2147483647 w 318"/>
                <a:gd name="T41" fmla="*/ 2147483647 h 697"/>
                <a:gd name="T42" fmla="*/ 2147483647 w 318"/>
                <a:gd name="T43" fmla="*/ 2147483647 h 697"/>
                <a:gd name="T44" fmla="*/ 2147483647 w 318"/>
                <a:gd name="T45" fmla="*/ 2147483647 h 697"/>
                <a:gd name="T46" fmla="*/ 2147483647 w 318"/>
                <a:gd name="T47" fmla="*/ 2147483647 h 697"/>
                <a:gd name="T48" fmla="*/ 2147483647 w 318"/>
                <a:gd name="T49" fmla="*/ 2147483647 h 697"/>
                <a:gd name="T50" fmla="*/ 2147483647 w 318"/>
                <a:gd name="T51" fmla="*/ 2147483647 h 697"/>
                <a:gd name="T52" fmla="*/ 2147483647 w 318"/>
                <a:gd name="T53" fmla="*/ 2147483647 h 697"/>
                <a:gd name="T54" fmla="*/ 2147483647 w 318"/>
                <a:gd name="T55" fmla="*/ 2147483647 h 697"/>
                <a:gd name="T56" fmla="*/ 2147483647 w 318"/>
                <a:gd name="T57" fmla="*/ 2147483647 h 697"/>
                <a:gd name="T58" fmla="*/ 2147483647 w 318"/>
                <a:gd name="T59" fmla="*/ 2147483647 h 697"/>
                <a:gd name="T60" fmla="*/ 2147483647 w 318"/>
                <a:gd name="T61" fmla="*/ 2147483647 h 697"/>
                <a:gd name="T62" fmla="*/ 2147483647 w 318"/>
                <a:gd name="T63" fmla="*/ 2147483647 h 697"/>
                <a:gd name="T64" fmla="*/ 2147483647 w 318"/>
                <a:gd name="T65" fmla="*/ 2147483647 h 697"/>
                <a:gd name="T66" fmla="*/ 2147483647 w 318"/>
                <a:gd name="T67" fmla="*/ 2147483647 h 697"/>
                <a:gd name="T68" fmla="*/ 2147483647 w 318"/>
                <a:gd name="T69" fmla="*/ 2147483647 h 697"/>
                <a:gd name="T70" fmla="*/ 2147483647 w 318"/>
                <a:gd name="T71" fmla="*/ 2147483647 h 697"/>
                <a:gd name="T72" fmla="*/ 2147483647 w 318"/>
                <a:gd name="T73" fmla="*/ 2147483647 h 697"/>
                <a:gd name="T74" fmla="*/ 2147483647 w 318"/>
                <a:gd name="T75" fmla="*/ 2147483647 h 697"/>
                <a:gd name="T76" fmla="*/ 2147483647 w 318"/>
                <a:gd name="T77" fmla="*/ 2147483647 h 697"/>
                <a:gd name="T78" fmla="*/ 2147483647 w 318"/>
                <a:gd name="T79" fmla="*/ 2147483647 h 697"/>
                <a:gd name="T80" fmla="*/ 2147483647 w 318"/>
                <a:gd name="T81" fmla="*/ 2147483647 h 697"/>
                <a:gd name="T82" fmla="*/ 2147483647 w 318"/>
                <a:gd name="T83" fmla="*/ 2147483647 h 697"/>
                <a:gd name="T84" fmla="*/ 2147483647 w 318"/>
                <a:gd name="T85" fmla="*/ 2147483647 h 697"/>
                <a:gd name="T86" fmla="*/ 2147483647 w 318"/>
                <a:gd name="T87" fmla="*/ 2147483647 h 697"/>
                <a:gd name="T88" fmla="*/ 2147483647 w 318"/>
                <a:gd name="T89" fmla="*/ 2147483647 h 697"/>
                <a:gd name="T90" fmla="*/ 2147483647 w 318"/>
                <a:gd name="T91" fmla="*/ 2147483647 h 697"/>
                <a:gd name="T92" fmla="*/ 2147483647 w 318"/>
                <a:gd name="T93" fmla="*/ 2147483647 h 697"/>
                <a:gd name="T94" fmla="*/ 2147483647 w 318"/>
                <a:gd name="T95" fmla="*/ 2147483647 h 697"/>
                <a:gd name="T96" fmla="*/ 2147483647 w 318"/>
                <a:gd name="T97" fmla="*/ 2147483647 h 697"/>
                <a:gd name="T98" fmla="*/ 2147483647 w 318"/>
                <a:gd name="T99" fmla="*/ 2147483647 h 697"/>
                <a:gd name="T100" fmla="*/ 2147483647 w 318"/>
                <a:gd name="T101" fmla="*/ 2147483647 h 697"/>
                <a:gd name="T102" fmla="*/ 2147483647 w 318"/>
                <a:gd name="T103" fmla="*/ 2147483647 h 697"/>
                <a:gd name="T104" fmla="*/ 2147483647 w 318"/>
                <a:gd name="T105" fmla="*/ 2147483647 h 697"/>
                <a:gd name="T106" fmla="*/ 2147483647 w 318"/>
                <a:gd name="T107" fmla="*/ 2147483647 h 697"/>
                <a:gd name="T108" fmla="*/ 2147483647 w 318"/>
                <a:gd name="T109" fmla="*/ 2147483647 h 697"/>
                <a:gd name="T110" fmla="*/ 2147483647 w 318"/>
                <a:gd name="T111" fmla="*/ 2147483647 h 697"/>
                <a:gd name="T112" fmla="*/ 2147483647 w 318"/>
                <a:gd name="T113" fmla="*/ 2147483647 h 697"/>
                <a:gd name="T114" fmla="*/ 2147483647 w 318"/>
                <a:gd name="T115" fmla="*/ 2147483647 h 69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18"/>
                <a:gd name="T175" fmla="*/ 0 h 697"/>
                <a:gd name="T176" fmla="*/ 318 w 318"/>
                <a:gd name="T177" fmla="*/ 697 h 69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18" h="697">
                  <a:moveTo>
                    <a:pt x="78" y="646"/>
                  </a:moveTo>
                  <a:lnTo>
                    <a:pt x="78" y="634"/>
                  </a:lnTo>
                  <a:lnTo>
                    <a:pt x="83" y="636"/>
                  </a:lnTo>
                  <a:lnTo>
                    <a:pt x="83" y="639"/>
                  </a:lnTo>
                  <a:lnTo>
                    <a:pt x="80" y="644"/>
                  </a:lnTo>
                  <a:lnTo>
                    <a:pt x="78" y="646"/>
                  </a:lnTo>
                  <a:close/>
                  <a:moveTo>
                    <a:pt x="78" y="646"/>
                  </a:moveTo>
                  <a:lnTo>
                    <a:pt x="78" y="649"/>
                  </a:lnTo>
                  <a:lnTo>
                    <a:pt x="83" y="649"/>
                  </a:lnTo>
                  <a:lnTo>
                    <a:pt x="85" y="651"/>
                  </a:lnTo>
                  <a:lnTo>
                    <a:pt x="91" y="659"/>
                  </a:lnTo>
                  <a:lnTo>
                    <a:pt x="98" y="667"/>
                  </a:lnTo>
                  <a:lnTo>
                    <a:pt x="103" y="677"/>
                  </a:lnTo>
                  <a:lnTo>
                    <a:pt x="108" y="679"/>
                  </a:lnTo>
                  <a:lnTo>
                    <a:pt x="113" y="684"/>
                  </a:lnTo>
                  <a:lnTo>
                    <a:pt x="116" y="684"/>
                  </a:lnTo>
                  <a:lnTo>
                    <a:pt x="118" y="684"/>
                  </a:lnTo>
                  <a:lnTo>
                    <a:pt x="121" y="687"/>
                  </a:lnTo>
                  <a:lnTo>
                    <a:pt x="131" y="687"/>
                  </a:lnTo>
                  <a:lnTo>
                    <a:pt x="131" y="689"/>
                  </a:lnTo>
                  <a:lnTo>
                    <a:pt x="131" y="692"/>
                  </a:lnTo>
                  <a:lnTo>
                    <a:pt x="126" y="692"/>
                  </a:lnTo>
                  <a:lnTo>
                    <a:pt x="118" y="694"/>
                  </a:lnTo>
                  <a:lnTo>
                    <a:pt x="113" y="697"/>
                  </a:lnTo>
                  <a:lnTo>
                    <a:pt x="111" y="697"/>
                  </a:lnTo>
                  <a:lnTo>
                    <a:pt x="101" y="692"/>
                  </a:lnTo>
                  <a:lnTo>
                    <a:pt x="96" y="692"/>
                  </a:lnTo>
                  <a:lnTo>
                    <a:pt x="88" y="692"/>
                  </a:lnTo>
                  <a:lnTo>
                    <a:pt x="83" y="692"/>
                  </a:lnTo>
                  <a:lnTo>
                    <a:pt x="75" y="692"/>
                  </a:lnTo>
                  <a:lnTo>
                    <a:pt x="78" y="646"/>
                  </a:lnTo>
                  <a:close/>
                  <a:moveTo>
                    <a:pt x="80" y="626"/>
                  </a:moveTo>
                  <a:lnTo>
                    <a:pt x="78" y="624"/>
                  </a:lnTo>
                  <a:lnTo>
                    <a:pt x="68" y="621"/>
                  </a:lnTo>
                  <a:lnTo>
                    <a:pt x="63" y="619"/>
                  </a:lnTo>
                  <a:lnTo>
                    <a:pt x="43" y="616"/>
                  </a:lnTo>
                  <a:lnTo>
                    <a:pt x="32" y="616"/>
                  </a:lnTo>
                  <a:lnTo>
                    <a:pt x="27" y="616"/>
                  </a:lnTo>
                  <a:lnTo>
                    <a:pt x="22" y="611"/>
                  </a:lnTo>
                  <a:lnTo>
                    <a:pt x="20" y="583"/>
                  </a:lnTo>
                  <a:lnTo>
                    <a:pt x="20" y="581"/>
                  </a:lnTo>
                  <a:lnTo>
                    <a:pt x="15" y="583"/>
                  </a:lnTo>
                  <a:lnTo>
                    <a:pt x="7" y="586"/>
                  </a:lnTo>
                  <a:lnTo>
                    <a:pt x="5" y="586"/>
                  </a:lnTo>
                  <a:lnTo>
                    <a:pt x="2" y="573"/>
                  </a:lnTo>
                  <a:lnTo>
                    <a:pt x="0" y="558"/>
                  </a:lnTo>
                  <a:lnTo>
                    <a:pt x="0" y="553"/>
                  </a:lnTo>
                  <a:lnTo>
                    <a:pt x="2" y="550"/>
                  </a:lnTo>
                  <a:lnTo>
                    <a:pt x="15" y="538"/>
                  </a:lnTo>
                  <a:lnTo>
                    <a:pt x="17" y="535"/>
                  </a:lnTo>
                  <a:lnTo>
                    <a:pt x="20" y="523"/>
                  </a:lnTo>
                  <a:lnTo>
                    <a:pt x="20" y="520"/>
                  </a:lnTo>
                  <a:lnTo>
                    <a:pt x="17" y="513"/>
                  </a:lnTo>
                  <a:lnTo>
                    <a:pt x="17" y="505"/>
                  </a:lnTo>
                  <a:lnTo>
                    <a:pt x="20" y="502"/>
                  </a:lnTo>
                  <a:lnTo>
                    <a:pt x="25" y="502"/>
                  </a:lnTo>
                  <a:lnTo>
                    <a:pt x="25" y="497"/>
                  </a:lnTo>
                  <a:lnTo>
                    <a:pt x="27" y="495"/>
                  </a:lnTo>
                  <a:lnTo>
                    <a:pt x="30" y="485"/>
                  </a:lnTo>
                  <a:lnTo>
                    <a:pt x="27" y="475"/>
                  </a:lnTo>
                  <a:lnTo>
                    <a:pt x="27" y="462"/>
                  </a:lnTo>
                  <a:lnTo>
                    <a:pt x="35" y="454"/>
                  </a:lnTo>
                  <a:lnTo>
                    <a:pt x="35" y="452"/>
                  </a:lnTo>
                  <a:lnTo>
                    <a:pt x="30" y="449"/>
                  </a:lnTo>
                  <a:lnTo>
                    <a:pt x="25" y="444"/>
                  </a:lnTo>
                  <a:lnTo>
                    <a:pt x="30" y="442"/>
                  </a:lnTo>
                  <a:lnTo>
                    <a:pt x="35" y="442"/>
                  </a:lnTo>
                  <a:lnTo>
                    <a:pt x="37" y="442"/>
                  </a:lnTo>
                  <a:lnTo>
                    <a:pt x="40" y="439"/>
                  </a:lnTo>
                  <a:lnTo>
                    <a:pt x="40" y="437"/>
                  </a:lnTo>
                  <a:lnTo>
                    <a:pt x="37" y="434"/>
                  </a:lnTo>
                  <a:lnTo>
                    <a:pt x="32" y="434"/>
                  </a:lnTo>
                  <a:lnTo>
                    <a:pt x="30" y="432"/>
                  </a:lnTo>
                  <a:lnTo>
                    <a:pt x="27" y="427"/>
                  </a:lnTo>
                  <a:lnTo>
                    <a:pt x="30" y="412"/>
                  </a:lnTo>
                  <a:lnTo>
                    <a:pt x="27" y="406"/>
                  </a:lnTo>
                  <a:lnTo>
                    <a:pt x="25" y="404"/>
                  </a:lnTo>
                  <a:lnTo>
                    <a:pt x="22" y="404"/>
                  </a:lnTo>
                  <a:lnTo>
                    <a:pt x="22" y="391"/>
                  </a:lnTo>
                  <a:lnTo>
                    <a:pt x="22" y="389"/>
                  </a:lnTo>
                  <a:lnTo>
                    <a:pt x="25" y="386"/>
                  </a:lnTo>
                  <a:lnTo>
                    <a:pt x="30" y="384"/>
                  </a:lnTo>
                  <a:lnTo>
                    <a:pt x="30" y="379"/>
                  </a:lnTo>
                  <a:lnTo>
                    <a:pt x="27" y="371"/>
                  </a:lnTo>
                  <a:lnTo>
                    <a:pt x="27" y="353"/>
                  </a:lnTo>
                  <a:lnTo>
                    <a:pt x="27" y="351"/>
                  </a:lnTo>
                  <a:lnTo>
                    <a:pt x="30" y="346"/>
                  </a:lnTo>
                  <a:lnTo>
                    <a:pt x="32" y="323"/>
                  </a:lnTo>
                  <a:lnTo>
                    <a:pt x="32" y="321"/>
                  </a:lnTo>
                  <a:lnTo>
                    <a:pt x="35" y="318"/>
                  </a:lnTo>
                  <a:lnTo>
                    <a:pt x="40" y="313"/>
                  </a:lnTo>
                  <a:lnTo>
                    <a:pt x="43" y="313"/>
                  </a:lnTo>
                  <a:lnTo>
                    <a:pt x="40" y="303"/>
                  </a:lnTo>
                  <a:lnTo>
                    <a:pt x="37" y="293"/>
                  </a:lnTo>
                  <a:lnTo>
                    <a:pt x="37" y="283"/>
                  </a:lnTo>
                  <a:lnTo>
                    <a:pt x="37" y="273"/>
                  </a:lnTo>
                  <a:lnTo>
                    <a:pt x="40" y="270"/>
                  </a:lnTo>
                  <a:lnTo>
                    <a:pt x="50" y="260"/>
                  </a:lnTo>
                  <a:lnTo>
                    <a:pt x="50" y="258"/>
                  </a:lnTo>
                  <a:lnTo>
                    <a:pt x="50" y="247"/>
                  </a:lnTo>
                  <a:lnTo>
                    <a:pt x="48" y="245"/>
                  </a:lnTo>
                  <a:lnTo>
                    <a:pt x="50" y="240"/>
                  </a:lnTo>
                  <a:lnTo>
                    <a:pt x="58" y="225"/>
                  </a:lnTo>
                  <a:lnTo>
                    <a:pt x="60" y="220"/>
                  </a:lnTo>
                  <a:lnTo>
                    <a:pt x="58" y="215"/>
                  </a:lnTo>
                  <a:lnTo>
                    <a:pt x="53" y="189"/>
                  </a:lnTo>
                  <a:lnTo>
                    <a:pt x="50" y="179"/>
                  </a:lnTo>
                  <a:lnTo>
                    <a:pt x="48" y="174"/>
                  </a:lnTo>
                  <a:lnTo>
                    <a:pt x="50" y="167"/>
                  </a:lnTo>
                  <a:lnTo>
                    <a:pt x="53" y="157"/>
                  </a:lnTo>
                  <a:lnTo>
                    <a:pt x="55" y="154"/>
                  </a:lnTo>
                  <a:lnTo>
                    <a:pt x="58" y="152"/>
                  </a:lnTo>
                  <a:lnTo>
                    <a:pt x="58" y="149"/>
                  </a:lnTo>
                  <a:lnTo>
                    <a:pt x="58" y="144"/>
                  </a:lnTo>
                  <a:lnTo>
                    <a:pt x="58" y="131"/>
                  </a:lnTo>
                  <a:lnTo>
                    <a:pt x="63" y="116"/>
                  </a:lnTo>
                  <a:lnTo>
                    <a:pt x="65" y="114"/>
                  </a:lnTo>
                  <a:lnTo>
                    <a:pt x="70" y="109"/>
                  </a:lnTo>
                  <a:lnTo>
                    <a:pt x="73" y="101"/>
                  </a:lnTo>
                  <a:lnTo>
                    <a:pt x="75" y="93"/>
                  </a:lnTo>
                  <a:lnTo>
                    <a:pt x="80" y="93"/>
                  </a:lnTo>
                  <a:lnTo>
                    <a:pt x="83" y="93"/>
                  </a:lnTo>
                  <a:lnTo>
                    <a:pt x="83" y="91"/>
                  </a:lnTo>
                  <a:lnTo>
                    <a:pt x="83" y="88"/>
                  </a:lnTo>
                  <a:lnTo>
                    <a:pt x="80" y="86"/>
                  </a:lnTo>
                  <a:lnTo>
                    <a:pt x="80" y="81"/>
                  </a:lnTo>
                  <a:lnTo>
                    <a:pt x="80" y="78"/>
                  </a:lnTo>
                  <a:lnTo>
                    <a:pt x="83" y="76"/>
                  </a:lnTo>
                  <a:lnTo>
                    <a:pt x="83" y="73"/>
                  </a:lnTo>
                  <a:lnTo>
                    <a:pt x="80" y="71"/>
                  </a:lnTo>
                  <a:lnTo>
                    <a:pt x="78" y="66"/>
                  </a:lnTo>
                  <a:lnTo>
                    <a:pt x="78" y="61"/>
                  </a:lnTo>
                  <a:lnTo>
                    <a:pt x="83" y="56"/>
                  </a:lnTo>
                  <a:lnTo>
                    <a:pt x="80" y="51"/>
                  </a:lnTo>
                  <a:lnTo>
                    <a:pt x="80" y="48"/>
                  </a:lnTo>
                  <a:lnTo>
                    <a:pt x="88" y="43"/>
                  </a:lnTo>
                  <a:lnTo>
                    <a:pt x="98" y="40"/>
                  </a:lnTo>
                  <a:lnTo>
                    <a:pt x="101" y="38"/>
                  </a:lnTo>
                  <a:lnTo>
                    <a:pt x="103" y="25"/>
                  </a:lnTo>
                  <a:lnTo>
                    <a:pt x="103" y="23"/>
                  </a:lnTo>
                  <a:lnTo>
                    <a:pt x="103" y="20"/>
                  </a:lnTo>
                  <a:lnTo>
                    <a:pt x="101" y="20"/>
                  </a:lnTo>
                  <a:lnTo>
                    <a:pt x="101" y="18"/>
                  </a:lnTo>
                  <a:lnTo>
                    <a:pt x="116" y="3"/>
                  </a:lnTo>
                  <a:lnTo>
                    <a:pt x="118" y="0"/>
                  </a:lnTo>
                  <a:lnTo>
                    <a:pt x="121" y="3"/>
                  </a:lnTo>
                  <a:lnTo>
                    <a:pt x="126" y="5"/>
                  </a:lnTo>
                  <a:lnTo>
                    <a:pt x="131" y="5"/>
                  </a:lnTo>
                  <a:lnTo>
                    <a:pt x="136" y="5"/>
                  </a:lnTo>
                  <a:lnTo>
                    <a:pt x="139" y="5"/>
                  </a:lnTo>
                  <a:lnTo>
                    <a:pt x="141" y="5"/>
                  </a:lnTo>
                  <a:lnTo>
                    <a:pt x="144" y="8"/>
                  </a:lnTo>
                  <a:lnTo>
                    <a:pt x="149" y="18"/>
                  </a:lnTo>
                  <a:lnTo>
                    <a:pt x="156" y="3"/>
                  </a:lnTo>
                  <a:lnTo>
                    <a:pt x="159" y="3"/>
                  </a:lnTo>
                  <a:lnTo>
                    <a:pt x="169" y="3"/>
                  </a:lnTo>
                  <a:lnTo>
                    <a:pt x="174" y="5"/>
                  </a:lnTo>
                  <a:lnTo>
                    <a:pt x="176" y="8"/>
                  </a:lnTo>
                  <a:lnTo>
                    <a:pt x="182" y="15"/>
                  </a:lnTo>
                  <a:lnTo>
                    <a:pt x="192" y="25"/>
                  </a:lnTo>
                  <a:lnTo>
                    <a:pt x="197" y="30"/>
                  </a:lnTo>
                  <a:lnTo>
                    <a:pt x="202" y="35"/>
                  </a:lnTo>
                  <a:lnTo>
                    <a:pt x="204" y="35"/>
                  </a:lnTo>
                  <a:lnTo>
                    <a:pt x="214" y="38"/>
                  </a:lnTo>
                  <a:lnTo>
                    <a:pt x="219" y="40"/>
                  </a:lnTo>
                  <a:lnTo>
                    <a:pt x="230" y="48"/>
                  </a:lnTo>
                  <a:lnTo>
                    <a:pt x="240" y="56"/>
                  </a:lnTo>
                  <a:lnTo>
                    <a:pt x="245" y="56"/>
                  </a:lnTo>
                  <a:lnTo>
                    <a:pt x="252" y="61"/>
                  </a:lnTo>
                  <a:lnTo>
                    <a:pt x="252" y="63"/>
                  </a:lnTo>
                  <a:lnTo>
                    <a:pt x="247" y="71"/>
                  </a:lnTo>
                  <a:lnTo>
                    <a:pt x="242" y="78"/>
                  </a:lnTo>
                  <a:lnTo>
                    <a:pt x="242" y="81"/>
                  </a:lnTo>
                  <a:lnTo>
                    <a:pt x="245" y="86"/>
                  </a:lnTo>
                  <a:lnTo>
                    <a:pt x="242" y="86"/>
                  </a:lnTo>
                  <a:lnTo>
                    <a:pt x="240" y="91"/>
                  </a:lnTo>
                  <a:lnTo>
                    <a:pt x="237" y="93"/>
                  </a:lnTo>
                  <a:lnTo>
                    <a:pt x="237" y="96"/>
                  </a:lnTo>
                  <a:lnTo>
                    <a:pt x="245" y="93"/>
                  </a:lnTo>
                  <a:lnTo>
                    <a:pt x="250" y="93"/>
                  </a:lnTo>
                  <a:lnTo>
                    <a:pt x="257" y="96"/>
                  </a:lnTo>
                  <a:lnTo>
                    <a:pt x="262" y="96"/>
                  </a:lnTo>
                  <a:lnTo>
                    <a:pt x="267" y="96"/>
                  </a:lnTo>
                  <a:lnTo>
                    <a:pt x="273" y="96"/>
                  </a:lnTo>
                  <a:lnTo>
                    <a:pt x="275" y="93"/>
                  </a:lnTo>
                  <a:lnTo>
                    <a:pt x="278" y="93"/>
                  </a:lnTo>
                  <a:lnTo>
                    <a:pt x="283" y="99"/>
                  </a:lnTo>
                  <a:lnTo>
                    <a:pt x="285" y="93"/>
                  </a:lnTo>
                  <a:lnTo>
                    <a:pt x="288" y="91"/>
                  </a:lnTo>
                  <a:lnTo>
                    <a:pt x="295" y="86"/>
                  </a:lnTo>
                  <a:lnTo>
                    <a:pt x="298" y="81"/>
                  </a:lnTo>
                  <a:lnTo>
                    <a:pt x="303" y="68"/>
                  </a:lnTo>
                  <a:lnTo>
                    <a:pt x="300" y="68"/>
                  </a:lnTo>
                  <a:lnTo>
                    <a:pt x="308" y="66"/>
                  </a:lnTo>
                  <a:lnTo>
                    <a:pt x="313" y="66"/>
                  </a:lnTo>
                  <a:lnTo>
                    <a:pt x="313" y="68"/>
                  </a:lnTo>
                  <a:lnTo>
                    <a:pt x="318" y="76"/>
                  </a:lnTo>
                  <a:lnTo>
                    <a:pt x="315" y="88"/>
                  </a:lnTo>
                  <a:lnTo>
                    <a:pt x="315" y="93"/>
                  </a:lnTo>
                  <a:lnTo>
                    <a:pt x="310" y="96"/>
                  </a:lnTo>
                  <a:lnTo>
                    <a:pt x="298" y="101"/>
                  </a:lnTo>
                  <a:lnTo>
                    <a:pt x="295" y="104"/>
                  </a:lnTo>
                  <a:lnTo>
                    <a:pt x="285" y="116"/>
                  </a:lnTo>
                  <a:lnTo>
                    <a:pt x="275" y="126"/>
                  </a:lnTo>
                  <a:lnTo>
                    <a:pt x="262" y="141"/>
                  </a:lnTo>
                  <a:lnTo>
                    <a:pt x="255" y="149"/>
                  </a:lnTo>
                  <a:lnTo>
                    <a:pt x="255" y="152"/>
                  </a:lnTo>
                  <a:lnTo>
                    <a:pt x="250" y="157"/>
                  </a:lnTo>
                  <a:lnTo>
                    <a:pt x="250" y="159"/>
                  </a:lnTo>
                  <a:lnTo>
                    <a:pt x="245" y="179"/>
                  </a:lnTo>
                  <a:lnTo>
                    <a:pt x="245" y="184"/>
                  </a:lnTo>
                  <a:lnTo>
                    <a:pt x="245" y="189"/>
                  </a:lnTo>
                  <a:lnTo>
                    <a:pt x="247" y="199"/>
                  </a:lnTo>
                  <a:lnTo>
                    <a:pt x="245" y="202"/>
                  </a:lnTo>
                  <a:lnTo>
                    <a:pt x="242" y="207"/>
                  </a:lnTo>
                  <a:lnTo>
                    <a:pt x="240" y="210"/>
                  </a:lnTo>
                  <a:lnTo>
                    <a:pt x="240" y="215"/>
                  </a:lnTo>
                  <a:lnTo>
                    <a:pt x="242" y="220"/>
                  </a:lnTo>
                  <a:lnTo>
                    <a:pt x="242" y="222"/>
                  </a:lnTo>
                  <a:lnTo>
                    <a:pt x="240" y="225"/>
                  </a:lnTo>
                  <a:lnTo>
                    <a:pt x="240" y="227"/>
                  </a:lnTo>
                  <a:lnTo>
                    <a:pt x="240" y="230"/>
                  </a:lnTo>
                  <a:lnTo>
                    <a:pt x="245" y="237"/>
                  </a:lnTo>
                  <a:lnTo>
                    <a:pt x="250" y="240"/>
                  </a:lnTo>
                  <a:lnTo>
                    <a:pt x="255" y="242"/>
                  </a:lnTo>
                  <a:lnTo>
                    <a:pt x="257" y="242"/>
                  </a:lnTo>
                  <a:lnTo>
                    <a:pt x="260" y="247"/>
                  </a:lnTo>
                  <a:lnTo>
                    <a:pt x="260" y="250"/>
                  </a:lnTo>
                  <a:lnTo>
                    <a:pt x="257" y="255"/>
                  </a:lnTo>
                  <a:lnTo>
                    <a:pt x="257" y="258"/>
                  </a:lnTo>
                  <a:lnTo>
                    <a:pt x="257" y="260"/>
                  </a:lnTo>
                  <a:lnTo>
                    <a:pt x="257" y="263"/>
                  </a:lnTo>
                  <a:lnTo>
                    <a:pt x="262" y="265"/>
                  </a:lnTo>
                  <a:lnTo>
                    <a:pt x="265" y="268"/>
                  </a:lnTo>
                  <a:lnTo>
                    <a:pt x="267" y="275"/>
                  </a:lnTo>
                  <a:lnTo>
                    <a:pt x="265" y="280"/>
                  </a:lnTo>
                  <a:lnTo>
                    <a:pt x="260" y="288"/>
                  </a:lnTo>
                  <a:lnTo>
                    <a:pt x="255" y="295"/>
                  </a:lnTo>
                  <a:lnTo>
                    <a:pt x="252" y="303"/>
                  </a:lnTo>
                  <a:lnTo>
                    <a:pt x="250" y="306"/>
                  </a:lnTo>
                  <a:lnTo>
                    <a:pt x="245" y="308"/>
                  </a:lnTo>
                  <a:lnTo>
                    <a:pt x="237" y="311"/>
                  </a:lnTo>
                  <a:lnTo>
                    <a:pt x="222" y="316"/>
                  </a:lnTo>
                  <a:lnTo>
                    <a:pt x="209" y="316"/>
                  </a:lnTo>
                  <a:lnTo>
                    <a:pt x="199" y="318"/>
                  </a:lnTo>
                  <a:lnTo>
                    <a:pt x="194" y="318"/>
                  </a:lnTo>
                  <a:lnTo>
                    <a:pt x="184" y="318"/>
                  </a:lnTo>
                  <a:lnTo>
                    <a:pt x="179" y="316"/>
                  </a:lnTo>
                  <a:lnTo>
                    <a:pt x="176" y="318"/>
                  </a:lnTo>
                  <a:lnTo>
                    <a:pt x="179" y="323"/>
                  </a:lnTo>
                  <a:lnTo>
                    <a:pt x="179" y="328"/>
                  </a:lnTo>
                  <a:lnTo>
                    <a:pt x="182" y="328"/>
                  </a:lnTo>
                  <a:lnTo>
                    <a:pt x="182" y="331"/>
                  </a:lnTo>
                  <a:lnTo>
                    <a:pt x="179" y="338"/>
                  </a:lnTo>
                  <a:lnTo>
                    <a:pt x="176" y="343"/>
                  </a:lnTo>
                  <a:lnTo>
                    <a:pt x="176" y="346"/>
                  </a:lnTo>
                  <a:lnTo>
                    <a:pt x="179" y="353"/>
                  </a:lnTo>
                  <a:lnTo>
                    <a:pt x="179" y="356"/>
                  </a:lnTo>
                  <a:lnTo>
                    <a:pt x="176" y="359"/>
                  </a:lnTo>
                  <a:lnTo>
                    <a:pt x="169" y="361"/>
                  </a:lnTo>
                  <a:lnTo>
                    <a:pt x="159" y="364"/>
                  </a:lnTo>
                  <a:lnTo>
                    <a:pt x="154" y="364"/>
                  </a:lnTo>
                  <a:lnTo>
                    <a:pt x="146" y="359"/>
                  </a:lnTo>
                  <a:lnTo>
                    <a:pt x="136" y="356"/>
                  </a:lnTo>
                  <a:lnTo>
                    <a:pt x="133" y="359"/>
                  </a:lnTo>
                  <a:lnTo>
                    <a:pt x="133" y="364"/>
                  </a:lnTo>
                  <a:lnTo>
                    <a:pt x="136" y="371"/>
                  </a:lnTo>
                  <a:lnTo>
                    <a:pt x="136" y="374"/>
                  </a:lnTo>
                  <a:lnTo>
                    <a:pt x="136" y="381"/>
                  </a:lnTo>
                  <a:lnTo>
                    <a:pt x="136" y="384"/>
                  </a:lnTo>
                  <a:lnTo>
                    <a:pt x="141" y="389"/>
                  </a:lnTo>
                  <a:lnTo>
                    <a:pt x="146" y="391"/>
                  </a:lnTo>
                  <a:lnTo>
                    <a:pt x="149" y="389"/>
                  </a:lnTo>
                  <a:lnTo>
                    <a:pt x="146" y="384"/>
                  </a:lnTo>
                  <a:lnTo>
                    <a:pt x="154" y="384"/>
                  </a:lnTo>
                  <a:lnTo>
                    <a:pt x="156" y="381"/>
                  </a:lnTo>
                  <a:lnTo>
                    <a:pt x="159" y="391"/>
                  </a:lnTo>
                  <a:lnTo>
                    <a:pt x="159" y="396"/>
                  </a:lnTo>
                  <a:lnTo>
                    <a:pt x="156" y="396"/>
                  </a:lnTo>
                  <a:lnTo>
                    <a:pt x="154" y="399"/>
                  </a:lnTo>
                  <a:lnTo>
                    <a:pt x="151" y="399"/>
                  </a:lnTo>
                  <a:lnTo>
                    <a:pt x="149" y="396"/>
                  </a:lnTo>
                  <a:lnTo>
                    <a:pt x="149" y="394"/>
                  </a:lnTo>
                  <a:lnTo>
                    <a:pt x="141" y="394"/>
                  </a:lnTo>
                  <a:lnTo>
                    <a:pt x="136" y="396"/>
                  </a:lnTo>
                  <a:lnTo>
                    <a:pt x="133" y="396"/>
                  </a:lnTo>
                  <a:lnTo>
                    <a:pt x="136" y="399"/>
                  </a:lnTo>
                  <a:lnTo>
                    <a:pt x="139" y="399"/>
                  </a:lnTo>
                  <a:lnTo>
                    <a:pt x="144" y="401"/>
                  </a:lnTo>
                  <a:lnTo>
                    <a:pt x="146" y="401"/>
                  </a:lnTo>
                  <a:lnTo>
                    <a:pt x="141" y="406"/>
                  </a:lnTo>
                  <a:lnTo>
                    <a:pt x="136" y="409"/>
                  </a:lnTo>
                  <a:lnTo>
                    <a:pt x="131" y="414"/>
                  </a:lnTo>
                  <a:lnTo>
                    <a:pt x="131" y="419"/>
                  </a:lnTo>
                  <a:lnTo>
                    <a:pt x="131" y="427"/>
                  </a:lnTo>
                  <a:lnTo>
                    <a:pt x="131" y="429"/>
                  </a:lnTo>
                  <a:lnTo>
                    <a:pt x="126" y="437"/>
                  </a:lnTo>
                  <a:lnTo>
                    <a:pt x="126" y="439"/>
                  </a:lnTo>
                  <a:lnTo>
                    <a:pt x="128" y="444"/>
                  </a:lnTo>
                  <a:lnTo>
                    <a:pt x="126" y="444"/>
                  </a:lnTo>
                  <a:lnTo>
                    <a:pt x="116" y="447"/>
                  </a:lnTo>
                  <a:lnTo>
                    <a:pt x="113" y="447"/>
                  </a:lnTo>
                  <a:lnTo>
                    <a:pt x="108" y="449"/>
                  </a:lnTo>
                  <a:lnTo>
                    <a:pt x="103" y="452"/>
                  </a:lnTo>
                  <a:lnTo>
                    <a:pt x="101" y="460"/>
                  </a:lnTo>
                  <a:lnTo>
                    <a:pt x="96" y="467"/>
                  </a:lnTo>
                  <a:lnTo>
                    <a:pt x="96" y="472"/>
                  </a:lnTo>
                  <a:lnTo>
                    <a:pt x="96" y="475"/>
                  </a:lnTo>
                  <a:lnTo>
                    <a:pt x="98" y="482"/>
                  </a:lnTo>
                  <a:lnTo>
                    <a:pt x="103" y="485"/>
                  </a:lnTo>
                  <a:lnTo>
                    <a:pt x="108" y="492"/>
                  </a:lnTo>
                  <a:lnTo>
                    <a:pt x="113" y="495"/>
                  </a:lnTo>
                  <a:lnTo>
                    <a:pt x="121" y="497"/>
                  </a:lnTo>
                  <a:lnTo>
                    <a:pt x="123" y="497"/>
                  </a:lnTo>
                  <a:lnTo>
                    <a:pt x="123" y="500"/>
                  </a:lnTo>
                  <a:lnTo>
                    <a:pt x="123" y="507"/>
                  </a:lnTo>
                  <a:lnTo>
                    <a:pt x="123" y="513"/>
                  </a:lnTo>
                  <a:lnTo>
                    <a:pt x="121" y="518"/>
                  </a:lnTo>
                  <a:lnTo>
                    <a:pt x="118" y="518"/>
                  </a:lnTo>
                  <a:lnTo>
                    <a:pt x="111" y="525"/>
                  </a:lnTo>
                  <a:lnTo>
                    <a:pt x="101" y="533"/>
                  </a:lnTo>
                  <a:lnTo>
                    <a:pt x="96" y="540"/>
                  </a:lnTo>
                  <a:lnTo>
                    <a:pt x="93" y="543"/>
                  </a:lnTo>
                  <a:lnTo>
                    <a:pt x="93" y="548"/>
                  </a:lnTo>
                  <a:lnTo>
                    <a:pt x="93" y="555"/>
                  </a:lnTo>
                  <a:lnTo>
                    <a:pt x="93" y="560"/>
                  </a:lnTo>
                  <a:lnTo>
                    <a:pt x="91" y="563"/>
                  </a:lnTo>
                  <a:lnTo>
                    <a:pt x="83" y="568"/>
                  </a:lnTo>
                  <a:lnTo>
                    <a:pt x="78" y="571"/>
                  </a:lnTo>
                  <a:lnTo>
                    <a:pt x="73" y="573"/>
                  </a:lnTo>
                  <a:lnTo>
                    <a:pt x="70" y="578"/>
                  </a:lnTo>
                  <a:lnTo>
                    <a:pt x="70" y="586"/>
                  </a:lnTo>
                  <a:lnTo>
                    <a:pt x="70" y="593"/>
                  </a:lnTo>
                  <a:lnTo>
                    <a:pt x="70" y="601"/>
                  </a:lnTo>
                  <a:lnTo>
                    <a:pt x="75" y="611"/>
                  </a:lnTo>
                  <a:lnTo>
                    <a:pt x="80" y="621"/>
                  </a:lnTo>
                  <a:lnTo>
                    <a:pt x="80" y="626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3" name="Freeform 110"/>
            <p:cNvSpPr>
              <a:spLocks/>
            </p:cNvSpPr>
            <p:nvPr/>
          </p:nvSpPr>
          <p:spPr bwMode="auto">
            <a:xfrm>
              <a:off x="5632450" y="3328988"/>
              <a:ext cx="825500" cy="452437"/>
            </a:xfrm>
            <a:custGeom>
              <a:avLst/>
              <a:gdLst>
                <a:gd name="T0" fmla="*/ 2147483647 w 649"/>
                <a:gd name="T1" fmla="*/ 2147483647 h 356"/>
                <a:gd name="T2" fmla="*/ 2147483647 w 649"/>
                <a:gd name="T3" fmla="*/ 2147483647 h 356"/>
                <a:gd name="T4" fmla="*/ 2147483647 w 649"/>
                <a:gd name="T5" fmla="*/ 2147483647 h 356"/>
                <a:gd name="T6" fmla="*/ 2147483647 w 649"/>
                <a:gd name="T7" fmla="*/ 2147483647 h 356"/>
                <a:gd name="T8" fmla="*/ 2147483647 w 649"/>
                <a:gd name="T9" fmla="*/ 2147483647 h 356"/>
                <a:gd name="T10" fmla="*/ 2147483647 w 649"/>
                <a:gd name="T11" fmla="*/ 2147483647 h 356"/>
                <a:gd name="T12" fmla="*/ 2147483647 w 649"/>
                <a:gd name="T13" fmla="*/ 2147483647 h 356"/>
                <a:gd name="T14" fmla="*/ 2147483647 w 649"/>
                <a:gd name="T15" fmla="*/ 2147483647 h 356"/>
                <a:gd name="T16" fmla="*/ 2147483647 w 649"/>
                <a:gd name="T17" fmla="*/ 2147483647 h 356"/>
                <a:gd name="T18" fmla="*/ 2147483647 w 649"/>
                <a:gd name="T19" fmla="*/ 2147483647 h 356"/>
                <a:gd name="T20" fmla="*/ 2147483647 w 649"/>
                <a:gd name="T21" fmla="*/ 2147483647 h 356"/>
                <a:gd name="T22" fmla="*/ 2147483647 w 649"/>
                <a:gd name="T23" fmla="*/ 2147483647 h 356"/>
                <a:gd name="T24" fmla="*/ 2147483647 w 649"/>
                <a:gd name="T25" fmla="*/ 2147483647 h 356"/>
                <a:gd name="T26" fmla="*/ 2147483647 w 649"/>
                <a:gd name="T27" fmla="*/ 2147483647 h 356"/>
                <a:gd name="T28" fmla="*/ 2147483647 w 649"/>
                <a:gd name="T29" fmla="*/ 2147483647 h 356"/>
                <a:gd name="T30" fmla="*/ 2147483647 w 649"/>
                <a:gd name="T31" fmla="*/ 2147483647 h 356"/>
                <a:gd name="T32" fmla="*/ 2147483647 w 649"/>
                <a:gd name="T33" fmla="*/ 2147483647 h 356"/>
                <a:gd name="T34" fmla="*/ 2147483647 w 649"/>
                <a:gd name="T35" fmla="*/ 2147483647 h 356"/>
                <a:gd name="T36" fmla="*/ 2147483647 w 649"/>
                <a:gd name="T37" fmla="*/ 2147483647 h 356"/>
                <a:gd name="T38" fmla="*/ 2147483647 w 649"/>
                <a:gd name="T39" fmla="*/ 2147483647 h 356"/>
                <a:gd name="T40" fmla="*/ 2147483647 w 649"/>
                <a:gd name="T41" fmla="*/ 2147483647 h 356"/>
                <a:gd name="T42" fmla="*/ 2147483647 w 649"/>
                <a:gd name="T43" fmla="*/ 2147483647 h 356"/>
                <a:gd name="T44" fmla="*/ 2147483647 w 649"/>
                <a:gd name="T45" fmla="*/ 2147483647 h 356"/>
                <a:gd name="T46" fmla="*/ 2147483647 w 649"/>
                <a:gd name="T47" fmla="*/ 2147483647 h 356"/>
                <a:gd name="T48" fmla="*/ 2147483647 w 649"/>
                <a:gd name="T49" fmla="*/ 2147483647 h 356"/>
                <a:gd name="T50" fmla="*/ 2147483647 w 649"/>
                <a:gd name="T51" fmla="*/ 2147483647 h 356"/>
                <a:gd name="T52" fmla="*/ 2147483647 w 649"/>
                <a:gd name="T53" fmla="*/ 2147483647 h 356"/>
                <a:gd name="T54" fmla="*/ 2147483647 w 649"/>
                <a:gd name="T55" fmla="*/ 2147483647 h 356"/>
                <a:gd name="T56" fmla="*/ 2147483647 w 649"/>
                <a:gd name="T57" fmla="*/ 2147483647 h 356"/>
                <a:gd name="T58" fmla="*/ 2147483647 w 649"/>
                <a:gd name="T59" fmla="*/ 2147483647 h 356"/>
                <a:gd name="T60" fmla="*/ 2147483647 w 649"/>
                <a:gd name="T61" fmla="*/ 2147483647 h 356"/>
                <a:gd name="T62" fmla="*/ 2147483647 w 649"/>
                <a:gd name="T63" fmla="*/ 2147483647 h 356"/>
                <a:gd name="T64" fmla="*/ 2147483647 w 649"/>
                <a:gd name="T65" fmla="*/ 2147483647 h 356"/>
                <a:gd name="T66" fmla="*/ 2147483647 w 649"/>
                <a:gd name="T67" fmla="*/ 2147483647 h 356"/>
                <a:gd name="T68" fmla="*/ 2147483647 w 649"/>
                <a:gd name="T69" fmla="*/ 2147483647 h 356"/>
                <a:gd name="T70" fmla="*/ 2147483647 w 649"/>
                <a:gd name="T71" fmla="*/ 2147483647 h 356"/>
                <a:gd name="T72" fmla="*/ 2147483647 w 649"/>
                <a:gd name="T73" fmla="*/ 2147483647 h 356"/>
                <a:gd name="T74" fmla="*/ 2147483647 w 649"/>
                <a:gd name="T75" fmla="*/ 2147483647 h 356"/>
                <a:gd name="T76" fmla="*/ 2147483647 w 649"/>
                <a:gd name="T77" fmla="*/ 2147483647 h 356"/>
                <a:gd name="T78" fmla="*/ 2147483647 w 649"/>
                <a:gd name="T79" fmla="*/ 0 h 356"/>
                <a:gd name="T80" fmla="*/ 2147483647 w 649"/>
                <a:gd name="T81" fmla="*/ 2147483647 h 356"/>
                <a:gd name="T82" fmla="*/ 2147483647 w 649"/>
                <a:gd name="T83" fmla="*/ 2147483647 h 356"/>
                <a:gd name="T84" fmla="*/ 2147483647 w 649"/>
                <a:gd name="T85" fmla="*/ 2147483647 h 356"/>
                <a:gd name="T86" fmla="*/ 2147483647 w 649"/>
                <a:gd name="T87" fmla="*/ 2147483647 h 356"/>
                <a:gd name="T88" fmla="*/ 2147483647 w 649"/>
                <a:gd name="T89" fmla="*/ 2147483647 h 356"/>
                <a:gd name="T90" fmla="*/ 2147483647 w 649"/>
                <a:gd name="T91" fmla="*/ 2147483647 h 356"/>
                <a:gd name="T92" fmla="*/ 2147483647 w 649"/>
                <a:gd name="T93" fmla="*/ 2147483647 h 356"/>
                <a:gd name="T94" fmla="*/ 2147483647 w 649"/>
                <a:gd name="T95" fmla="*/ 2147483647 h 356"/>
                <a:gd name="T96" fmla="*/ 2147483647 w 649"/>
                <a:gd name="T97" fmla="*/ 2147483647 h 356"/>
                <a:gd name="T98" fmla="*/ 2147483647 w 649"/>
                <a:gd name="T99" fmla="*/ 2147483647 h 356"/>
                <a:gd name="T100" fmla="*/ 2147483647 w 649"/>
                <a:gd name="T101" fmla="*/ 2147483647 h 356"/>
                <a:gd name="T102" fmla="*/ 2147483647 w 649"/>
                <a:gd name="T103" fmla="*/ 2147483647 h 356"/>
                <a:gd name="T104" fmla="*/ 2147483647 w 649"/>
                <a:gd name="T105" fmla="*/ 2147483647 h 356"/>
                <a:gd name="T106" fmla="*/ 2147483647 w 649"/>
                <a:gd name="T107" fmla="*/ 2147483647 h 356"/>
                <a:gd name="T108" fmla="*/ 2147483647 w 649"/>
                <a:gd name="T109" fmla="*/ 2147483647 h 356"/>
                <a:gd name="T110" fmla="*/ 2147483647 w 649"/>
                <a:gd name="T111" fmla="*/ 2147483647 h 35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649"/>
                <a:gd name="T169" fmla="*/ 0 h 356"/>
                <a:gd name="T170" fmla="*/ 649 w 649"/>
                <a:gd name="T171" fmla="*/ 356 h 35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649" h="356">
                  <a:moveTo>
                    <a:pt x="536" y="323"/>
                  </a:moveTo>
                  <a:lnTo>
                    <a:pt x="533" y="318"/>
                  </a:lnTo>
                  <a:lnTo>
                    <a:pt x="528" y="318"/>
                  </a:lnTo>
                  <a:lnTo>
                    <a:pt x="523" y="318"/>
                  </a:lnTo>
                  <a:lnTo>
                    <a:pt x="523" y="315"/>
                  </a:lnTo>
                  <a:lnTo>
                    <a:pt x="520" y="313"/>
                  </a:lnTo>
                  <a:lnTo>
                    <a:pt x="520" y="310"/>
                  </a:lnTo>
                  <a:lnTo>
                    <a:pt x="515" y="310"/>
                  </a:lnTo>
                  <a:lnTo>
                    <a:pt x="508" y="308"/>
                  </a:lnTo>
                  <a:lnTo>
                    <a:pt x="503" y="308"/>
                  </a:lnTo>
                  <a:lnTo>
                    <a:pt x="495" y="308"/>
                  </a:lnTo>
                  <a:lnTo>
                    <a:pt x="490" y="308"/>
                  </a:lnTo>
                  <a:lnTo>
                    <a:pt x="485" y="305"/>
                  </a:lnTo>
                  <a:lnTo>
                    <a:pt x="480" y="308"/>
                  </a:lnTo>
                  <a:lnTo>
                    <a:pt x="472" y="308"/>
                  </a:lnTo>
                  <a:lnTo>
                    <a:pt x="467" y="308"/>
                  </a:lnTo>
                  <a:lnTo>
                    <a:pt x="465" y="310"/>
                  </a:lnTo>
                  <a:lnTo>
                    <a:pt x="460" y="308"/>
                  </a:lnTo>
                  <a:lnTo>
                    <a:pt x="455" y="308"/>
                  </a:lnTo>
                  <a:lnTo>
                    <a:pt x="450" y="305"/>
                  </a:lnTo>
                  <a:lnTo>
                    <a:pt x="442" y="303"/>
                  </a:lnTo>
                  <a:lnTo>
                    <a:pt x="440" y="300"/>
                  </a:lnTo>
                  <a:lnTo>
                    <a:pt x="435" y="303"/>
                  </a:lnTo>
                  <a:lnTo>
                    <a:pt x="429" y="305"/>
                  </a:lnTo>
                  <a:lnTo>
                    <a:pt x="429" y="313"/>
                  </a:lnTo>
                  <a:lnTo>
                    <a:pt x="429" y="318"/>
                  </a:lnTo>
                  <a:lnTo>
                    <a:pt x="427" y="315"/>
                  </a:lnTo>
                  <a:lnTo>
                    <a:pt x="422" y="315"/>
                  </a:lnTo>
                  <a:lnTo>
                    <a:pt x="417" y="313"/>
                  </a:lnTo>
                  <a:lnTo>
                    <a:pt x="409" y="310"/>
                  </a:lnTo>
                  <a:lnTo>
                    <a:pt x="404" y="308"/>
                  </a:lnTo>
                  <a:lnTo>
                    <a:pt x="399" y="310"/>
                  </a:lnTo>
                  <a:lnTo>
                    <a:pt x="394" y="310"/>
                  </a:lnTo>
                  <a:lnTo>
                    <a:pt x="392" y="315"/>
                  </a:lnTo>
                  <a:lnTo>
                    <a:pt x="389" y="318"/>
                  </a:lnTo>
                  <a:lnTo>
                    <a:pt x="389" y="323"/>
                  </a:lnTo>
                  <a:lnTo>
                    <a:pt x="386" y="323"/>
                  </a:lnTo>
                  <a:lnTo>
                    <a:pt x="384" y="325"/>
                  </a:lnTo>
                  <a:lnTo>
                    <a:pt x="381" y="325"/>
                  </a:lnTo>
                  <a:lnTo>
                    <a:pt x="379" y="325"/>
                  </a:lnTo>
                  <a:lnTo>
                    <a:pt x="376" y="328"/>
                  </a:lnTo>
                  <a:lnTo>
                    <a:pt x="374" y="333"/>
                  </a:lnTo>
                  <a:lnTo>
                    <a:pt x="369" y="333"/>
                  </a:lnTo>
                  <a:lnTo>
                    <a:pt x="361" y="338"/>
                  </a:lnTo>
                  <a:lnTo>
                    <a:pt x="359" y="341"/>
                  </a:lnTo>
                  <a:lnTo>
                    <a:pt x="359" y="343"/>
                  </a:lnTo>
                  <a:lnTo>
                    <a:pt x="354" y="346"/>
                  </a:lnTo>
                  <a:lnTo>
                    <a:pt x="351" y="351"/>
                  </a:lnTo>
                  <a:lnTo>
                    <a:pt x="351" y="353"/>
                  </a:lnTo>
                  <a:lnTo>
                    <a:pt x="351" y="356"/>
                  </a:lnTo>
                  <a:lnTo>
                    <a:pt x="346" y="356"/>
                  </a:lnTo>
                  <a:lnTo>
                    <a:pt x="344" y="353"/>
                  </a:lnTo>
                  <a:lnTo>
                    <a:pt x="344" y="351"/>
                  </a:lnTo>
                  <a:lnTo>
                    <a:pt x="344" y="348"/>
                  </a:lnTo>
                  <a:lnTo>
                    <a:pt x="341" y="343"/>
                  </a:lnTo>
                  <a:lnTo>
                    <a:pt x="338" y="343"/>
                  </a:lnTo>
                  <a:lnTo>
                    <a:pt x="331" y="346"/>
                  </a:lnTo>
                  <a:lnTo>
                    <a:pt x="326" y="346"/>
                  </a:lnTo>
                  <a:lnTo>
                    <a:pt x="321" y="346"/>
                  </a:lnTo>
                  <a:lnTo>
                    <a:pt x="318" y="336"/>
                  </a:lnTo>
                  <a:lnTo>
                    <a:pt x="318" y="325"/>
                  </a:lnTo>
                  <a:lnTo>
                    <a:pt x="311" y="325"/>
                  </a:lnTo>
                  <a:lnTo>
                    <a:pt x="311" y="320"/>
                  </a:lnTo>
                  <a:lnTo>
                    <a:pt x="311" y="315"/>
                  </a:lnTo>
                  <a:lnTo>
                    <a:pt x="311" y="305"/>
                  </a:lnTo>
                  <a:lnTo>
                    <a:pt x="308" y="308"/>
                  </a:lnTo>
                  <a:lnTo>
                    <a:pt x="303" y="298"/>
                  </a:lnTo>
                  <a:lnTo>
                    <a:pt x="298" y="295"/>
                  </a:lnTo>
                  <a:lnTo>
                    <a:pt x="293" y="290"/>
                  </a:lnTo>
                  <a:lnTo>
                    <a:pt x="285" y="293"/>
                  </a:lnTo>
                  <a:lnTo>
                    <a:pt x="265" y="290"/>
                  </a:lnTo>
                  <a:lnTo>
                    <a:pt x="247" y="295"/>
                  </a:lnTo>
                  <a:lnTo>
                    <a:pt x="232" y="277"/>
                  </a:lnTo>
                  <a:lnTo>
                    <a:pt x="192" y="247"/>
                  </a:lnTo>
                  <a:lnTo>
                    <a:pt x="151" y="260"/>
                  </a:lnTo>
                  <a:lnTo>
                    <a:pt x="151" y="341"/>
                  </a:lnTo>
                  <a:lnTo>
                    <a:pt x="149" y="341"/>
                  </a:lnTo>
                  <a:lnTo>
                    <a:pt x="146" y="343"/>
                  </a:lnTo>
                  <a:lnTo>
                    <a:pt x="144" y="343"/>
                  </a:lnTo>
                  <a:lnTo>
                    <a:pt x="141" y="341"/>
                  </a:lnTo>
                  <a:lnTo>
                    <a:pt x="136" y="333"/>
                  </a:lnTo>
                  <a:lnTo>
                    <a:pt x="134" y="328"/>
                  </a:lnTo>
                  <a:lnTo>
                    <a:pt x="129" y="325"/>
                  </a:lnTo>
                  <a:lnTo>
                    <a:pt x="124" y="320"/>
                  </a:lnTo>
                  <a:lnTo>
                    <a:pt x="121" y="318"/>
                  </a:lnTo>
                  <a:lnTo>
                    <a:pt x="114" y="320"/>
                  </a:lnTo>
                  <a:lnTo>
                    <a:pt x="103" y="323"/>
                  </a:lnTo>
                  <a:lnTo>
                    <a:pt x="98" y="328"/>
                  </a:lnTo>
                  <a:lnTo>
                    <a:pt x="93" y="333"/>
                  </a:lnTo>
                  <a:lnTo>
                    <a:pt x="96" y="328"/>
                  </a:lnTo>
                  <a:lnTo>
                    <a:pt x="93" y="325"/>
                  </a:lnTo>
                  <a:lnTo>
                    <a:pt x="93" y="323"/>
                  </a:lnTo>
                  <a:lnTo>
                    <a:pt x="96" y="320"/>
                  </a:lnTo>
                  <a:lnTo>
                    <a:pt x="96" y="318"/>
                  </a:lnTo>
                  <a:lnTo>
                    <a:pt x="98" y="315"/>
                  </a:lnTo>
                  <a:lnTo>
                    <a:pt x="98" y="313"/>
                  </a:lnTo>
                  <a:lnTo>
                    <a:pt x="98" y="310"/>
                  </a:lnTo>
                  <a:lnTo>
                    <a:pt x="93" y="310"/>
                  </a:lnTo>
                  <a:lnTo>
                    <a:pt x="91" y="310"/>
                  </a:lnTo>
                  <a:lnTo>
                    <a:pt x="91" y="308"/>
                  </a:lnTo>
                  <a:lnTo>
                    <a:pt x="88" y="308"/>
                  </a:lnTo>
                  <a:lnTo>
                    <a:pt x="86" y="310"/>
                  </a:lnTo>
                  <a:lnTo>
                    <a:pt x="86" y="308"/>
                  </a:lnTo>
                  <a:lnTo>
                    <a:pt x="83" y="305"/>
                  </a:lnTo>
                  <a:lnTo>
                    <a:pt x="81" y="300"/>
                  </a:lnTo>
                  <a:lnTo>
                    <a:pt x="78" y="300"/>
                  </a:lnTo>
                  <a:lnTo>
                    <a:pt x="76" y="303"/>
                  </a:lnTo>
                  <a:lnTo>
                    <a:pt x="76" y="300"/>
                  </a:lnTo>
                  <a:lnTo>
                    <a:pt x="76" y="298"/>
                  </a:lnTo>
                  <a:lnTo>
                    <a:pt x="76" y="293"/>
                  </a:lnTo>
                  <a:lnTo>
                    <a:pt x="73" y="293"/>
                  </a:lnTo>
                  <a:lnTo>
                    <a:pt x="73" y="290"/>
                  </a:lnTo>
                  <a:lnTo>
                    <a:pt x="68" y="283"/>
                  </a:lnTo>
                  <a:lnTo>
                    <a:pt x="68" y="280"/>
                  </a:lnTo>
                  <a:lnTo>
                    <a:pt x="66" y="277"/>
                  </a:lnTo>
                  <a:lnTo>
                    <a:pt x="60" y="277"/>
                  </a:lnTo>
                  <a:lnTo>
                    <a:pt x="58" y="275"/>
                  </a:lnTo>
                  <a:lnTo>
                    <a:pt x="58" y="270"/>
                  </a:lnTo>
                  <a:lnTo>
                    <a:pt x="60" y="270"/>
                  </a:lnTo>
                  <a:lnTo>
                    <a:pt x="63" y="270"/>
                  </a:lnTo>
                  <a:lnTo>
                    <a:pt x="66" y="270"/>
                  </a:lnTo>
                  <a:lnTo>
                    <a:pt x="68" y="270"/>
                  </a:lnTo>
                  <a:lnTo>
                    <a:pt x="71" y="270"/>
                  </a:lnTo>
                  <a:lnTo>
                    <a:pt x="76" y="272"/>
                  </a:lnTo>
                  <a:lnTo>
                    <a:pt x="78" y="270"/>
                  </a:lnTo>
                  <a:lnTo>
                    <a:pt x="76" y="267"/>
                  </a:lnTo>
                  <a:lnTo>
                    <a:pt x="73" y="267"/>
                  </a:lnTo>
                  <a:lnTo>
                    <a:pt x="71" y="265"/>
                  </a:lnTo>
                  <a:lnTo>
                    <a:pt x="73" y="260"/>
                  </a:lnTo>
                  <a:lnTo>
                    <a:pt x="76" y="260"/>
                  </a:lnTo>
                  <a:lnTo>
                    <a:pt x="76" y="257"/>
                  </a:lnTo>
                  <a:lnTo>
                    <a:pt x="76" y="255"/>
                  </a:lnTo>
                  <a:lnTo>
                    <a:pt x="78" y="252"/>
                  </a:lnTo>
                  <a:lnTo>
                    <a:pt x="81" y="252"/>
                  </a:lnTo>
                  <a:lnTo>
                    <a:pt x="83" y="252"/>
                  </a:lnTo>
                  <a:lnTo>
                    <a:pt x="86" y="252"/>
                  </a:lnTo>
                  <a:lnTo>
                    <a:pt x="96" y="252"/>
                  </a:lnTo>
                  <a:lnTo>
                    <a:pt x="101" y="252"/>
                  </a:lnTo>
                  <a:lnTo>
                    <a:pt x="106" y="255"/>
                  </a:lnTo>
                  <a:lnTo>
                    <a:pt x="103" y="252"/>
                  </a:lnTo>
                  <a:lnTo>
                    <a:pt x="101" y="250"/>
                  </a:lnTo>
                  <a:lnTo>
                    <a:pt x="98" y="250"/>
                  </a:lnTo>
                  <a:lnTo>
                    <a:pt x="98" y="247"/>
                  </a:lnTo>
                  <a:lnTo>
                    <a:pt x="101" y="245"/>
                  </a:lnTo>
                  <a:lnTo>
                    <a:pt x="101" y="242"/>
                  </a:lnTo>
                  <a:lnTo>
                    <a:pt x="103" y="240"/>
                  </a:lnTo>
                  <a:lnTo>
                    <a:pt x="103" y="235"/>
                  </a:lnTo>
                  <a:lnTo>
                    <a:pt x="106" y="232"/>
                  </a:lnTo>
                  <a:lnTo>
                    <a:pt x="103" y="229"/>
                  </a:lnTo>
                  <a:lnTo>
                    <a:pt x="103" y="227"/>
                  </a:lnTo>
                  <a:lnTo>
                    <a:pt x="103" y="224"/>
                  </a:lnTo>
                  <a:lnTo>
                    <a:pt x="106" y="222"/>
                  </a:lnTo>
                  <a:lnTo>
                    <a:pt x="103" y="219"/>
                  </a:lnTo>
                  <a:lnTo>
                    <a:pt x="101" y="217"/>
                  </a:lnTo>
                  <a:lnTo>
                    <a:pt x="98" y="217"/>
                  </a:lnTo>
                  <a:lnTo>
                    <a:pt x="93" y="217"/>
                  </a:lnTo>
                  <a:lnTo>
                    <a:pt x="91" y="219"/>
                  </a:lnTo>
                  <a:lnTo>
                    <a:pt x="88" y="219"/>
                  </a:lnTo>
                  <a:lnTo>
                    <a:pt x="83" y="217"/>
                  </a:lnTo>
                  <a:lnTo>
                    <a:pt x="83" y="214"/>
                  </a:lnTo>
                  <a:lnTo>
                    <a:pt x="81" y="214"/>
                  </a:lnTo>
                  <a:lnTo>
                    <a:pt x="76" y="214"/>
                  </a:lnTo>
                  <a:lnTo>
                    <a:pt x="71" y="214"/>
                  </a:lnTo>
                  <a:lnTo>
                    <a:pt x="66" y="217"/>
                  </a:lnTo>
                  <a:lnTo>
                    <a:pt x="63" y="217"/>
                  </a:lnTo>
                  <a:lnTo>
                    <a:pt x="58" y="222"/>
                  </a:lnTo>
                  <a:lnTo>
                    <a:pt x="53" y="224"/>
                  </a:lnTo>
                  <a:lnTo>
                    <a:pt x="48" y="227"/>
                  </a:lnTo>
                  <a:lnTo>
                    <a:pt x="45" y="227"/>
                  </a:lnTo>
                  <a:lnTo>
                    <a:pt x="43" y="229"/>
                  </a:lnTo>
                  <a:lnTo>
                    <a:pt x="38" y="229"/>
                  </a:lnTo>
                  <a:lnTo>
                    <a:pt x="33" y="224"/>
                  </a:lnTo>
                  <a:lnTo>
                    <a:pt x="33" y="222"/>
                  </a:lnTo>
                  <a:lnTo>
                    <a:pt x="33" y="219"/>
                  </a:lnTo>
                  <a:lnTo>
                    <a:pt x="35" y="222"/>
                  </a:lnTo>
                  <a:lnTo>
                    <a:pt x="40" y="222"/>
                  </a:lnTo>
                  <a:lnTo>
                    <a:pt x="33" y="209"/>
                  </a:lnTo>
                  <a:lnTo>
                    <a:pt x="30" y="204"/>
                  </a:lnTo>
                  <a:lnTo>
                    <a:pt x="28" y="202"/>
                  </a:lnTo>
                  <a:lnTo>
                    <a:pt x="25" y="197"/>
                  </a:lnTo>
                  <a:lnTo>
                    <a:pt x="20" y="197"/>
                  </a:lnTo>
                  <a:lnTo>
                    <a:pt x="17" y="197"/>
                  </a:lnTo>
                  <a:lnTo>
                    <a:pt x="12" y="194"/>
                  </a:lnTo>
                  <a:lnTo>
                    <a:pt x="12" y="199"/>
                  </a:lnTo>
                  <a:lnTo>
                    <a:pt x="10" y="194"/>
                  </a:lnTo>
                  <a:lnTo>
                    <a:pt x="10" y="189"/>
                  </a:lnTo>
                  <a:lnTo>
                    <a:pt x="7" y="187"/>
                  </a:lnTo>
                  <a:lnTo>
                    <a:pt x="0" y="182"/>
                  </a:lnTo>
                  <a:lnTo>
                    <a:pt x="2" y="169"/>
                  </a:lnTo>
                  <a:lnTo>
                    <a:pt x="7" y="166"/>
                  </a:lnTo>
                  <a:lnTo>
                    <a:pt x="7" y="164"/>
                  </a:lnTo>
                  <a:lnTo>
                    <a:pt x="7" y="161"/>
                  </a:lnTo>
                  <a:lnTo>
                    <a:pt x="5" y="159"/>
                  </a:lnTo>
                  <a:lnTo>
                    <a:pt x="5" y="144"/>
                  </a:lnTo>
                  <a:lnTo>
                    <a:pt x="12" y="144"/>
                  </a:lnTo>
                  <a:lnTo>
                    <a:pt x="15" y="136"/>
                  </a:lnTo>
                  <a:lnTo>
                    <a:pt x="15" y="134"/>
                  </a:lnTo>
                  <a:lnTo>
                    <a:pt x="17" y="134"/>
                  </a:lnTo>
                  <a:lnTo>
                    <a:pt x="23" y="136"/>
                  </a:lnTo>
                  <a:lnTo>
                    <a:pt x="25" y="141"/>
                  </a:lnTo>
                  <a:lnTo>
                    <a:pt x="28" y="146"/>
                  </a:lnTo>
                  <a:lnTo>
                    <a:pt x="33" y="146"/>
                  </a:lnTo>
                  <a:lnTo>
                    <a:pt x="35" y="144"/>
                  </a:lnTo>
                  <a:lnTo>
                    <a:pt x="38" y="139"/>
                  </a:lnTo>
                  <a:lnTo>
                    <a:pt x="35" y="134"/>
                  </a:lnTo>
                  <a:lnTo>
                    <a:pt x="35" y="129"/>
                  </a:lnTo>
                  <a:lnTo>
                    <a:pt x="38" y="126"/>
                  </a:lnTo>
                  <a:lnTo>
                    <a:pt x="45" y="121"/>
                  </a:lnTo>
                  <a:lnTo>
                    <a:pt x="45" y="118"/>
                  </a:lnTo>
                  <a:lnTo>
                    <a:pt x="48" y="116"/>
                  </a:lnTo>
                  <a:lnTo>
                    <a:pt x="53" y="113"/>
                  </a:lnTo>
                  <a:lnTo>
                    <a:pt x="55" y="113"/>
                  </a:lnTo>
                  <a:lnTo>
                    <a:pt x="60" y="108"/>
                  </a:lnTo>
                  <a:lnTo>
                    <a:pt x="66" y="106"/>
                  </a:lnTo>
                  <a:lnTo>
                    <a:pt x="68" y="101"/>
                  </a:lnTo>
                  <a:lnTo>
                    <a:pt x="73" y="103"/>
                  </a:lnTo>
                  <a:lnTo>
                    <a:pt x="78" y="103"/>
                  </a:lnTo>
                  <a:lnTo>
                    <a:pt x="78" y="106"/>
                  </a:lnTo>
                  <a:lnTo>
                    <a:pt x="83" y="103"/>
                  </a:lnTo>
                  <a:lnTo>
                    <a:pt x="86" y="103"/>
                  </a:lnTo>
                  <a:lnTo>
                    <a:pt x="91" y="98"/>
                  </a:lnTo>
                  <a:lnTo>
                    <a:pt x="93" y="101"/>
                  </a:lnTo>
                  <a:lnTo>
                    <a:pt x="96" y="106"/>
                  </a:lnTo>
                  <a:lnTo>
                    <a:pt x="101" y="106"/>
                  </a:lnTo>
                  <a:lnTo>
                    <a:pt x="106" y="106"/>
                  </a:lnTo>
                  <a:lnTo>
                    <a:pt x="114" y="108"/>
                  </a:lnTo>
                  <a:lnTo>
                    <a:pt x="114" y="111"/>
                  </a:lnTo>
                  <a:lnTo>
                    <a:pt x="119" y="113"/>
                  </a:lnTo>
                  <a:lnTo>
                    <a:pt x="124" y="118"/>
                  </a:lnTo>
                  <a:lnTo>
                    <a:pt x="126" y="121"/>
                  </a:lnTo>
                  <a:lnTo>
                    <a:pt x="126" y="129"/>
                  </a:lnTo>
                  <a:lnTo>
                    <a:pt x="129" y="129"/>
                  </a:lnTo>
                  <a:lnTo>
                    <a:pt x="131" y="126"/>
                  </a:lnTo>
                  <a:lnTo>
                    <a:pt x="129" y="121"/>
                  </a:lnTo>
                  <a:lnTo>
                    <a:pt x="129" y="118"/>
                  </a:lnTo>
                  <a:lnTo>
                    <a:pt x="134" y="118"/>
                  </a:lnTo>
                  <a:lnTo>
                    <a:pt x="139" y="123"/>
                  </a:lnTo>
                  <a:lnTo>
                    <a:pt x="144" y="126"/>
                  </a:lnTo>
                  <a:lnTo>
                    <a:pt x="146" y="129"/>
                  </a:lnTo>
                  <a:lnTo>
                    <a:pt x="151" y="126"/>
                  </a:lnTo>
                  <a:lnTo>
                    <a:pt x="151" y="123"/>
                  </a:lnTo>
                  <a:lnTo>
                    <a:pt x="154" y="121"/>
                  </a:lnTo>
                  <a:lnTo>
                    <a:pt x="159" y="116"/>
                  </a:lnTo>
                  <a:lnTo>
                    <a:pt x="164" y="116"/>
                  </a:lnTo>
                  <a:lnTo>
                    <a:pt x="169" y="116"/>
                  </a:lnTo>
                  <a:lnTo>
                    <a:pt x="174" y="121"/>
                  </a:lnTo>
                  <a:lnTo>
                    <a:pt x="179" y="121"/>
                  </a:lnTo>
                  <a:lnTo>
                    <a:pt x="179" y="116"/>
                  </a:lnTo>
                  <a:lnTo>
                    <a:pt x="187" y="116"/>
                  </a:lnTo>
                  <a:lnTo>
                    <a:pt x="192" y="116"/>
                  </a:lnTo>
                  <a:lnTo>
                    <a:pt x="194" y="123"/>
                  </a:lnTo>
                  <a:lnTo>
                    <a:pt x="202" y="126"/>
                  </a:lnTo>
                  <a:lnTo>
                    <a:pt x="207" y="129"/>
                  </a:lnTo>
                  <a:lnTo>
                    <a:pt x="210" y="129"/>
                  </a:lnTo>
                  <a:lnTo>
                    <a:pt x="215" y="126"/>
                  </a:lnTo>
                  <a:lnTo>
                    <a:pt x="215" y="121"/>
                  </a:lnTo>
                  <a:lnTo>
                    <a:pt x="217" y="121"/>
                  </a:lnTo>
                  <a:lnTo>
                    <a:pt x="220" y="126"/>
                  </a:lnTo>
                  <a:lnTo>
                    <a:pt x="227" y="126"/>
                  </a:lnTo>
                  <a:lnTo>
                    <a:pt x="237" y="121"/>
                  </a:lnTo>
                  <a:lnTo>
                    <a:pt x="240" y="118"/>
                  </a:lnTo>
                  <a:lnTo>
                    <a:pt x="240" y="111"/>
                  </a:lnTo>
                  <a:lnTo>
                    <a:pt x="237" y="108"/>
                  </a:lnTo>
                  <a:lnTo>
                    <a:pt x="230" y="106"/>
                  </a:lnTo>
                  <a:lnTo>
                    <a:pt x="227" y="103"/>
                  </a:lnTo>
                  <a:lnTo>
                    <a:pt x="222" y="101"/>
                  </a:lnTo>
                  <a:lnTo>
                    <a:pt x="220" y="101"/>
                  </a:lnTo>
                  <a:lnTo>
                    <a:pt x="220" y="98"/>
                  </a:lnTo>
                  <a:lnTo>
                    <a:pt x="217" y="96"/>
                  </a:lnTo>
                  <a:lnTo>
                    <a:pt x="215" y="93"/>
                  </a:lnTo>
                  <a:lnTo>
                    <a:pt x="220" y="93"/>
                  </a:lnTo>
                  <a:lnTo>
                    <a:pt x="225" y="88"/>
                  </a:lnTo>
                  <a:lnTo>
                    <a:pt x="227" y="86"/>
                  </a:lnTo>
                  <a:lnTo>
                    <a:pt x="230" y="83"/>
                  </a:lnTo>
                  <a:lnTo>
                    <a:pt x="227" y="78"/>
                  </a:lnTo>
                  <a:lnTo>
                    <a:pt x="227" y="73"/>
                  </a:lnTo>
                  <a:lnTo>
                    <a:pt x="230" y="68"/>
                  </a:lnTo>
                  <a:lnTo>
                    <a:pt x="235" y="65"/>
                  </a:lnTo>
                  <a:lnTo>
                    <a:pt x="245" y="68"/>
                  </a:lnTo>
                  <a:lnTo>
                    <a:pt x="247" y="65"/>
                  </a:lnTo>
                  <a:lnTo>
                    <a:pt x="247" y="63"/>
                  </a:lnTo>
                  <a:lnTo>
                    <a:pt x="242" y="60"/>
                  </a:lnTo>
                  <a:lnTo>
                    <a:pt x="235" y="58"/>
                  </a:lnTo>
                  <a:lnTo>
                    <a:pt x="235" y="55"/>
                  </a:lnTo>
                  <a:lnTo>
                    <a:pt x="235" y="53"/>
                  </a:lnTo>
                  <a:lnTo>
                    <a:pt x="235" y="50"/>
                  </a:lnTo>
                  <a:lnTo>
                    <a:pt x="232" y="45"/>
                  </a:lnTo>
                  <a:lnTo>
                    <a:pt x="235" y="40"/>
                  </a:lnTo>
                  <a:lnTo>
                    <a:pt x="237" y="38"/>
                  </a:lnTo>
                  <a:lnTo>
                    <a:pt x="245" y="40"/>
                  </a:lnTo>
                  <a:lnTo>
                    <a:pt x="247" y="40"/>
                  </a:lnTo>
                  <a:lnTo>
                    <a:pt x="253" y="40"/>
                  </a:lnTo>
                  <a:lnTo>
                    <a:pt x="258" y="38"/>
                  </a:lnTo>
                  <a:lnTo>
                    <a:pt x="268" y="33"/>
                  </a:lnTo>
                  <a:lnTo>
                    <a:pt x="273" y="33"/>
                  </a:lnTo>
                  <a:lnTo>
                    <a:pt x="280" y="33"/>
                  </a:lnTo>
                  <a:lnTo>
                    <a:pt x="290" y="30"/>
                  </a:lnTo>
                  <a:lnTo>
                    <a:pt x="296" y="30"/>
                  </a:lnTo>
                  <a:lnTo>
                    <a:pt x="298" y="25"/>
                  </a:lnTo>
                  <a:lnTo>
                    <a:pt x="303" y="22"/>
                  </a:lnTo>
                  <a:lnTo>
                    <a:pt x="311" y="22"/>
                  </a:lnTo>
                  <a:lnTo>
                    <a:pt x="326" y="17"/>
                  </a:lnTo>
                  <a:lnTo>
                    <a:pt x="338" y="15"/>
                  </a:lnTo>
                  <a:lnTo>
                    <a:pt x="344" y="15"/>
                  </a:lnTo>
                  <a:lnTo>
                    <a:pt x="346" y="10"/>
                  </a:lnTo>
                  <a:lnTo>
                    <a:pt x="346" y="7"/>
                  </a:lnTo>
                  <a:lnTo>
                    <a:pt x="351" y="5"/>
                  </a:lnTo>
                  <a:lnTo>
                    <a:pt x="354" y="5"/>
                  </a:lnTo>
                  <a:lnTo>
                    <a:pt x="356" y="0"/>
                  </a:lnTo>
                  <a:lnTo>
                    <a:pt x="361" y="0"/>
                  </a:lnTo>
                  <a:lnTo>
                    <a:pt x="366" y="2"/>
                  </a:lnTo>
                  <a:lnTo>
                    <a:pt x="371" y="5"/>
                  </a:lnTo>
                  <a:lnTo>
                    <a:pt x="376" y="7"/>
                  </a:lnTo>
                  <a:lnTo>
                    <a:pt x="381" y="5"/>
                  </a:lnTo>
                  <a:lnTo>
                    <a:pt x="386" y="5"/>
                  </a:lnTo>
                  <a:lnTo>
                    <a:pt x="389" y="10"/>
                  </a:lnTo>
                  <a:lnTo>
                    <a:pt x="389" y="15"/>
                  </a:lnTo>
                  <a:lnTo>
                    <a:pt x="389" y="17"/>
                  </a:lnTo>
                  <a:lnTo>
                    <a:pt x="394" y="20"/>
                  </a:lnTo>
                  <a:lnTo>
                    <a:pt x="394" y="25"/>
                  </a:lnTo>
                  <a:lnTo>
                    <a:pt x="392" y="28"/>
                  </a:lnTo>
                  <a:lnTo>
                    <a:pt x="392" y="30"/>
                  </a:lnTo>
                  <a:lnTo>
                    <a:pt x="389" y="33"/>
                  </a:lnTo>
                  <a:lnTo>
                    <a:pt x="392" y="35"/>
                  </a:lnTo>
                  <a:lnTo>
                    <a:pt x="394" y="35"/>
                  </a:lnTo>
                  <a:lnTo>
                    <a:pt x="397" y="33"/>
                  </a:lnTo>
                  <a:lnTo>
                    <a:pt x="399" y="35"/>
                  </a:lnTo>
                  <a:lnTo>
                    <a:pt x="402" y="33"/>
                  </a:lnTo>
                  <a:lnTo>
                    <a:pt x="407" y="35"/>
                  </a:lnTo>
                  <a:lnTo>
                    <a:pt x="407" y="33"/>
                  </a:lnTo>
                  <a:lnTo>
                    <a:pt x="409" y="33"/>
                  </a:lnTo>
                  <a:lnTo>
                    <a:pt x="412" y="38"/>
                  </a:lnTo>
                  <a:lnTo>
                    <a:pt x="414" y="40"/>
                  </a:lnTo>
                  <a:lnTo>
                    <a:pt x="417" y="38"/>
                  </a:lnTo>
                  <a:lnTo>
                    <a:pt x="419" y="38"/>
                  </a:lnTo>
                  <a:lnTo>
                    <a:pt x="424" y="40"/>
                  </a:lnTo>
                  <a:lnTo>
                    <a:pt x="427" y="43"/>
                  </a:lnTo>
                  <a:lnTo>
                    <a:pt x="429" y="40"/>
                  </a:lnTo>
                  <a:lnTo>
                    <a:pt x="432" y="40"/>
                  </a:lnTo>
                  <a:lnTo>
                    <a:pt x="432" y="43"/>
                  </a:lnTo>
                  <a:lnTo>
                    <a:pt x="429" y="45"/>
                  </a:lnTo>
                  <a:lnTo>
                    <a:pt x="427" y="50"/>
                  </a:lnTo>
                  <a:lnTo>
                    <a:pt x="429" y="53"/>
                  </a:lnTo>
                  <a:lnTo>
                    <a:pt x="432" y="50"/>
                  </a:lnTo>
                  <a:lnTo>
                    <a:pt x="437" y="50"/>
                  </a:lnTo>
                  <a:lnTo>
                    <a:pt x="440" y="50"/>
                  </a:lnTo>
                  <a:lnTo>
                    <a:pt x="445" y="53"/>
                  </a:lnTo>
                  <a:lnTo>
                    <a:pt x="447" y="50"/>
                  </a:lnTo>
                  <a:lnTo>
                    <a:pt x="452" y="45"/>
                  </a:lnTo>
                  <a:lnTo>
                    <a:pt x="460" y="40"/>
                  </a:lnTo>
                  <a:lnTo>
                    <a:pt x="467" y="35"/>
                  </a:lnTo>
                  <a:lnTo>
                    <a:pt x="472" y="33"/>
                  </a:lnTo>
                  <a:lnTo>
                    <a:pt x="475" y="30"/>
                  </a:lnTo>
                  <a:lnTo>
                    <a:pt x="483" y="28"/>
                  </a:lnTo>
                  <a:lnTo>
                    <a:pt x="483" y="33"/>
                  </a:lnTo>
                  <a:lnTo>
                    <a:pt x="477" y="35"/>
                  </a:lnTo>
                  <a:lnTo>
                    <a:pt x="477" y="40"/>
                  </a:lnTo>
                  <a:lnTo>
                    <a:pt x="485" y="48"/>
                  </a:lnTo>
                  <a:lnTo>
                    <a:pt x="490" y="50"/>
                  </a:lnTo>
                  <a:lnTo>
                    <a:pt x="500" y="60"/>
                  </a:lnTo>
                  <a:lnTo>
                    <a:pt x="508" y="73"/>
                  </a:lnTo>
                  <a:lnTo>
                    <a:pt x="520" y="96"/>
                  </a:lnTo>
                  <a:lnTo>
                    <a:pt x="526" y="106"/>
                  </a:lnTo>
                  <a:lnTo>
                    <a:pt x="533" y="123"/>
                  </a:lnTo>
                  <a:lnTo>
                    <a:pt x="538" y="121"/>
                  </a:lnTo>
                  <a:lnTo>
                    <a:pt x="541" y="118"/>
                  </a:lnTo>
                  <a:lnTo>
                    <a:pt x="543" y="111"/>
                  </a:lnTo>
                  <a:lnTo>
                    <a:pt x="548" y="111"/>
                  </a:lnTo>
                  <a:lnTo>
                    <a:pt x="551" y="116"/>
                  </a:lnTo>
                  <a:lnTo>
                    <a:pt x="551" y="118"/>
                  </a:lnTo>
                  <a:lnTo>
                    <a:pt x="556" y="118"/>
                  </a:lnTo>
                  <a:lnTo>
                    <a:pt x="556" y="123"/>
                  </a:lnTo>
                  <a:lnTo>
                    <a:pt x="558" y="123"/>
                  </a:lnTo>
                  <a:lnTo>
                    <a:pt x="563" y="123"/>
                  </a:lnTo>
                  <a:lnTo>
                    <a:pt x="568" y="123"/>
                  </a:lnTo>
                  <a:lnTo>
                    <a:pt x="576" y="121"/>
                  </a:lnTo>
                  <a:lnTo>
                    <a:pt x="581" y="118"/>
                  </a:lnTo>
                  <a:lnTo>
                    <a:pt x="589" y="118"/>
                  </a:lnTo>
                  <a:lnTo>
                    <a:pt x="594" y="123"/>
                  </a:lnTo>
                  <a:lnTo>
                    <a:pt x="599" y="131"/>
                  </a:lnTo>
                  <a:lnTo>
                    <a:pt x="601" y="139"/>
                  </a:lnTo>
                  <a:lnTo>
                    <a:pt x="609" y="139"/>
                  </a:lnTo>
                  <a:lnTo>
                    <a:pt x="614" y="146"/>
                  </a:lnTo>
                  <a:lnTo>
                    <a:pt x="619" y="154"/>
                  </a:lnTo>
                  <a:lnTo>
                    <a:pt x="624" y="154"/>
                  </a:lnTo>
                  <a:lnTo>
                    <a:pt x="632" y="154"/>
                  </a:lnTo>
                  <a:lnTo>
                    <a:pt x="634" y="151"/>
                  </a:lnTo>
                  <a:lnTo>
                    <a:pt x="639" y="149"/>
                  </a:lnTo>
                  <a:lnTo>
                    <a:pt x="639" y="154"/>
                  </a:lnTo>
                  <a:lnTo>
                    <a:pt x="642" y="156"/>
                  </a:lnTo>
                  <a:lnTo>
                    <a:pt x="644" y="161"/>
                  </a:lnTo>
                  <a:lnTo>
                    <a:pt x="649" y="161"/>
                  </a:lnTo>
                  <a:lnTo>
                    <a:pt x="649" y="164"/>
                  </a:lnTo>
                  <a:lnTo>
                    <a:pt x="644" y="164"/>
                  </a:lnTo>
                  <a:lnTo>
                    <a:pt x="642" y="164"/>
                  </a:lnTo>
                  <a:lnTo>
                    <a:pt x="639" y="169"/>
                  </a:lnTo>
                  <a:lnTo>
                    <a:pt x="639" y="171"/>
                  </a:lnTo>
                  <a:lnTo>
                    <a:pt x="639" y="176"/>
                  </a:lnTo>
                  <a:lnTo>
                    <a:pt x="637" y="179"/>
                  </a:lnTo>
                  <a:lnTo>
                    <a:pt x="634" y="179"/>
                  </a:lnTo>
                  <a:lnTo>
                    <a:pt x="627" y="179"/>
                  </a:lnTo>
                  <a:lnTo>
                    <a:pt x="622" y="184"/>
                  </a:lnTo>
                  <a:lnTo>
                    <a:pt x="622" y="189"/>
                  </a:lnTo>
                  <a:lnTo>
                    <a:pt x="622" y="197"/>
                  </a:lnTo>
                  <a:lnTo>
                    <a:pt x="622" y="204"/>
                  </a:lnTo>
                  <a:lnTo>
                    <a:pt x="622" y="209"/>
                  </a:lnTo>
                  <a:lnTo>
                    <a:pt x="619" y="212"/>
                  </a:lnTo>
                  <a:lnTo>
                    <a:pt x="616" y="214"/>
                  </a:lnTo>
                  <a:lnTo>
                    <a:pt x="609" y="214"/>
                  </a:lnTo>
                  <a:lnTo>
                    <a:pt x="601" y="214"/>
                  </a:lnTo>
                  <a:lnTo>
                    <a:pt x="596" y="212"/>
                  </a:lnTo>
                  <a:lnTo>
                    <a:pt x="591" y="212"/>
                  </a:lnTo>
                  <a:lnTo>
                    <a:pt x="584" y="209"/>
                  </a:lnTo>
                  <a:lnTo>
                    <a:pt x="579" y="214"/>
                  </a:lnTo>
                  <a:lnTo>
                    <a:pt x="576" y="224"/>
                  </a:lnTo>
                  <a:lnTo>
                    <a:pt x="574" y="235"/>
                  </a:lnTo>
                  <a:lnTo>
                    <a:pt x="571" y="240"/>
                  </a:lnTo>
                  <a:lnTo>
                    <a:pt x="571" y="245"/>
                  </a:lnTo>
                  <a:lnTo>
                    <a:pt x="574" y="250"/>
                  </a:lnTo>
                  <a:lnTo>
                    <a:pt x="576" y="252"/>
                  </a:lnTo>
                  <a:lnTo>
                    <a:pt x="574" y="255"/>
                  </a:lnTo>
                  <a:lnTo>
                    <a:pt x="574" y="257"/>
                  </a:lnTo>
                  <a:lnTo>
                    <a:pt x="568" y="257"/>
                  </a:lnTo>
                  <a:lnTo>
                    <a:pt x="561" y="255"/>
                  </a:lnTo>
                  <a:lnTo>
                    <a:pt x="558" y="252"/>
                  </a:lnTo>
                  <a:lnTo>
                    <a:pt x="556" y="255"/>
                  </a:lnTo>
                  <a:lnTo>
                    <a:pt x="548" y="255"/>
                  </a:lnTo>
                  <a:lnTo>
                    <a:pt x="536" y="257"/>
                  </a:lnTo>
                  <a:lnTo>
                    <a:pt x="533" y="260"/>
                  </a:lnTo>
                  <a:lnTo>
                    <a:pt x="531" y="262"/>
                  </a:lnTo>
                  <a:lnTo>
                    <a:pt x="531" y="265"/>
                  </a:lnTo>
                  <a:lnTo>
                    <a:pt x="531" y="267"/>
                  </a:lnTo>
                  <a:lnTo>
                    <a:pt x="533" y="267"/>
                  </a:lnTo>
                  <a:lnTo>
                    <a:pt x="538" y="267"/>
                  </a:lnTo>
                  <a:lnTo>
                    <a:pt x="538" y="283"/>
                  </a:lnTo>
                  <a:lnTo>
                    <a:pt x="541" y="288"/>
                  </a:lnTo>
                  <a:lnTo>
                    <a:pt x="543" y="293"/>
                  </a:lnTo>
                  <a:lnTo>
                    <a:pt x="543" y="298"/>
                  </a:lnTo>
                  <a:lnTo>
                    <a:pt x="541" y="300"/>
                  </a:lnTo>
                  <a:lnTo>
                    <a:pt x="536" y="305"/>
                  </a:lnTo>
                  <a:lnTo>
                    <a:pt x="536" y="310"/>
                  </a:lnTo>
                  <a:lnTo>
                    <a:pt x="533" y="313"/>
                  </a:lnTo>
                  <a:lnTo>
                    <a:pt x="536" y="323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4" name="Freeform 120"/>
            <p:cNvSpPr>
              <a:spLocks/>
            </p:cNvSpPr>
            <p:nvPr/>
          </p:nvSpPr>
          <p:spPr bwMode="auto">
            <a:xfrm>
              <a:off x="5824538" y="3643313"/>
              <a:ext cx="347662" cy="233362"/>
            </a:xfrm>
            <a:custGeom>
              <a:avLst/>
              <a:gdLst>
                <a:gd name="T0" fmla="*/ 2147483647 w 273"/>
                <a:gd name="T1" fmla="*/ 2147483647 h 184"/>
                <a:gd name="T2" fmla="*/ 2147483647 w 273"/>
                <a:gd name="T3" fmla="*/ 2147483647 h 184"/>
                <a:gd name="T4" fmla="*/ 2147483647 w 273"/>
                <a:gd name="T5" fmla="*/ 2147483647 h 184"/>
                <a:gd name="T6" fmla="*/ 2147483647 w 273"/>
                <a:gd name="T7" fmla="*/ 2147483647 h 184"/>
                <a:gd name="T8" fmla="*/ 2147483647 w 273"/>
                <a:gd name="T9" fmla="*/ 2147483647 h 184"/>
                <a:gd name="T10" fmla="*/ 2147483647 w 273"/>
                <a:gd name="T11" fmla="*/ 2147483647 h 184"/>
                <a:gd name="T12" fmla="*/ 2147483647 w 273"/>
                <a:gd name="T13" fmla="*/ 2147483647 h 184"/>
                <a:gd name="T14" fmla="*/ 2147483647 w 273"/>
                <a:gd name="T15" fmla="*/ 2147483647 h 184"/>
                <a:gd name="T16" fmla="*/ 2147483647 w 273"/>
                <a:gd name="T17" fmla="*/ 2147483647 h 184"/>
                <a:gd name="T18" fmla="*/ 2147483647 w 273"/>
                <a:gd name="T19" fmla="*/ 2147483647 h 184"/>
                <a:gd name="T20" fmla="*/ 2147483647 w 273"/>
                <a:gd name="T21" fmla="*/ 2147483647 h 184"/>
                <a:gd name="T22" fmla="*/ 2147483647 w 273"/>
                <a:gd name="T23" fmla="*/ 2147483647 h 184"/>
                <a:gd name="T24" fmla="*/ 2147483647 w 273"/>
                <a:gd name="T25" fmla="*/ 2147483647 h 184"/>
                <a:gd name="T26" fmla="*/ 2147483647 w 273"/>
                <a:gd name="T27" fmla="*/ 2147483647 h 184"/>
                <a:gd name="T28" fmla="*/ 2147483647 w 273"/>
                <a:gd name="T29" fmla="*/ 2147483647 h 184"/>
                <a:gd name="T30" fmla="*/ 2147483647 w 273"/>
                <a:gd name="T31" fmla="*/ 2147483647 h 184"/>
                <a:gd name="T32" fmla="*/ 2147483647 w 273"/>
                <a:gd name="T33" fmla="*/ 2147483647 h 184"/>
                <a:gd name="T34" fmla="*/ 2147483647 w 273"/>
                <a:gd name="T35" fmla="*/ 2147483647 h 184"/>
                <a:gd name="T36" fmla="*/ 2147483647 w 273"/>
                <a:gd name="T37" fmla="*/ 2147483647 h 184"/>
                <a:gd name="T38" fmla="*/ 2147483647 w 273"/>
                <a:gd name="T39" fmla="*/ 2147483647 h 184"/>
                <a:gd name="T40" fmla="*/ 2147483647 w 273"/>
                <a:gd name="T41" fmla="*/ 2147483647 h 184"/>
                <a:gd name="T42" fmla="*/ 2147483647 w 273"/>
                <a:gd name="T43" fmla="*/ 2147483647 h 184"/>
                <a:gd name="T44" fmla="*/ 2147483647 w 273"/>
                <a:gd name="T45" fmla="*/ 2147483647 h 184"/>
                <a:gd name="T46" fmla="*/ 2147483647 w 273"/>
                <a:gd name="T47" fmla="*/ 2147483647 h 184"/>
                <a:gd name="T48" fmla="*/ 2147483647 w 273"/>
                <a:gd name="T49" fmla="*/ 2147483647 h 184"/>
                <a:gd name="T50" fmla="*/ 2147483647 w 273"/>
                <a:gd name="T51" fmla="*/ 2147483647 h 184"/>
                <a:gd name="T52" fmla="*/ 2147483647 w 273"/>
                <a:gd name="T53" fmla="*/ 2147483647 h 184"/>
                <a:gd name="T54" fmla="*/ 2147483647 w 273"/>
                <a:gd name="T55" fmla="*/ 2147483647 h 184"/>
                <a:gd name="T56" fmla="*/ 2147483647 w 273"/>
                <a:gd name="T57" fmla="*/ 2147483647 h 184"/>
                <a:gd name="T58" fmla="*/ 2147483647 w 273"/>
                <a:gd name="T59" fmla="*/ 2147483647 h 184"/>
                <a:gd name="T60" fmla="*/ 2147483647 w 273"/>
                <a:gd name="T61" fmla="*/ 2147483647 h 184"/>
                <a:gd name="T62" fmla="*/ 2147483647 w 273"/>
                <a:gd name="T63" fmla="*/ 2147483647 h 184"/>
                <a:gd name="T64" fmla="*/ 2147483647 w 273"/>
                <a:gd name="T65" fmla="*/ 2147483647 h 184"/>
                <a:gd name="T66" fmla="*/ 2147483647 w 273"/>
                <a:gd name="T67" fmla="*/ 2147483647 h 184"/>
                <a:gd name="T68" fmla="*/ 2147483647 w 273"/>
                <a:gd name="T69" fmla="*/ 2147483647 h 184"/>
                <a:gd name="T70" fmla="*/ 2147483647 w 273"/>
                <a:gd name="T71" fmla="*/ 2147483647 h 184"/>
                <a:gd name="T72" fmla="*/ 2147483647 w 273"/>
                <a:gd name="T73" fmla="*/ 2147483647 h 184"/>
                <a:gd name="T74" fmla="*/ 2147483647 w 273"/>
                <a:gd name="T75" fmla="*/ 2147483647 h 184"/>
                <a:gd name="T76" fmla="*/ 2147483647 w 273"/>
                <a:gd name="T77" fmla="*/ 2147483647 h 184"/>
                <a:gd name="T78" fmla="*/ 2147483647 w 273"/>
                <a:gd name="T79" fmla="*/ 2147483647 h 184"/>
                <a:gd name="T80" fmla="*/ 2147483647 w 273"/>
                <a:gd name="T81" fmla="*/ 2147483647 h 184"/>
                <a:gd name="T82" fmla="*/ 2147483647 w 273"/>
                <a:gd name="T83" fmla="*/ 2147483647 h 184"/>
                <a:gd name="T84" fmla="*/ 2147483647 w 273"/>
                <a:gd name="T85" fmla="*/ 2147483647 h 184"/>
                <a:gd name="T86" fmla="*/ 2147483647 w 273"/>
                <a:gd name="T87" fmla="*/ 2147483647 h 184"/>
                <a:gd name="T88" fmla="*/ 2147483647 w 273"/>
                <a:gd name="T89" fmla="*/ 2147483647 h 184"/>
                <a:gd name="T90" fmla="*/ 2147483647 w 273"/>
                <a:gd name="T91" fmla="*/ 2147483647 h 184"/>
                <a:gd name="T92" fmla="*/ 2147483647 w 273"/>
                <a:gd name="T93" fmla="*/ 2147483647 h 184"/>
                <a:gd name="T94" fmla="*/ 2147483647 w 273"/>
                <a:gd name="T95" fmla="*/ 2147483647 h 184"/>
                <a:gd name="T96" fmla="*/ 2147483647 w 273"/>
                <a:gd name="T97" fmla="*/ 2147483647 h 184"/>
                <a:gd name="T98" fmla="*/ 2147483647 w 273"/>
                <a:gd name="T99" fmla="*/ 2147483647 h 184"/>
                <a:gd name="T100" fmla="*/ 2147483647 w 273"/>
                <a:gd name="T101" fmla="*/ 2147483647 h 184"/>
                <a:gd name="T102" fmla="*/ 2147483647 w 273"/>
                <a:gd name="T103" fmla="*/ 2147483647 h 184"/>
                <a:gd name="T104" fmla="*/ 2147483647 w 273"/>
                <a:gd name="T105" fmla="*/ 2147483647 h 184"/>
                <a:gd name="T106" fmla="*/ 2147483647 w 273"/>
                <a:gd name="T107" fmla="*/ 2147483647 h 184"/>
                <a:gd name="T108" fmla="*/ 2147483647 w 273"/>
                <a:gd name="T109" fmla="*/ 2147483647 h 184"/>
                <a:gd name="T110" fmla="*/ 2147483647 w 273"/>
                <a:gd name="T111" fmla="*/ 2147483647 h 1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73"/>
                <a:gd name="T169" fmla="*/ 0 h 184"/>
                <a:gd name="T170" fmla="*/ 273 w 273"/>
                <a:gd name="T171" fmla="*/ 184 h 18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73" h="184">
                  <a:moveTo>
                    <a:pt x="185" y="184"/>
                  </a:moveTo>
                  <a:lnTo>
                    <a:pt x="182" y="179"/>
                  </a:lnTo>
                  <a:lnTo>
                    <a:pt x="172" y="179"/>
                  </a:lnTo>
                  <a:lnTo>
                    <a:pt x="167" y="179"/>
                  </a:lnTo>
                  <a:lnTo>
                    <a:pt x="167" y="177"/>
                  </a:lnTo>
                  <a:lnTo>
                    <a:pt x="167" y="172"/>
                  </a:lnTo>
                  <a:lnTo>
                    <a:pt x="167" y="167"/>
                  </a:lnTo>
                  <a:lnTo>
                    <a:pt x="170" y="164"/>
                  </a:lnTo>
                  <a:lnTo>
                    <a:pt x="170" y="162"/>
                  </a:lnTo>
                  <a:lnTo>
                    <a:pt x="165" y="162"/>
                  </a:lnTo>
                  <a:lnTo>
                    <a:pt x="162" y="159"/>
                  </a:lnTo>
                  <a:lnTo>
                    <a:pt x="157" y="157"/>
                  </a:lnTo>
                  <a:lnTo>
                    <a:pt x="155" y="159"/>
                  </a:lnTo>
                  <a:lnTo>
                    <a:pt x="152" y="157"/>
                  </a:lnTo>
                  <a:lnTo>
                    <a:pt x="145" y="149"/>
                  </a:lnTo>
                  <a:lnTo>
                    <a:pt x="139" y="149"/>
                  </a:lnTo>
                  <a:lnTo>
                    <a:pt x="132" y="144"/>
                  </a:lnTo>
                  <a:lnTo>
                    <a:pt x="129" y="144"/>
                  </a:lnTo>
                  <a:lnTo>
                    <a:pt x="124" y="139"/>
                  </a:lnTo>
                  <a:lnTo>
                    <a:pt x="119" y="134"/>
                  </a:lnTo>
                  <a:lnTo>
                    <a:pt x="112" y="129"/>
                  </a:lnTo>
                  <a:lnTo>
                    <a:pt x="102" y="121"/>
                  </a:lnTo>
                  <a:lnTo>
                    <a:pt x="102" y="116"/>
                  </a:lnTo>
                  <a:lnTo>
                    <a:pt x="102" y="114"/>
                  </a:lnTo>
                  <a:lnTo>
                    <a:pt x="99" y="111"/>
                  </a:lnTo>
                  <a:lnTo>
                    <a:pt x="96" y="106"/>
                  </a:lnTo>
                  <a:lnTo>
                    <a:pt x="94" y="101"/>
                  </a:lnTo>
                  <a:lnTo>
                    <a:pt x="94" y="96"/>
                  </a:lnTo>
                  <a:lnTo>
                    <a:pt x="86" y="94"/>
                  </a:lnTo>
                  <a:lnTo>
                    <a:pt x="86" y="96"/>
                  </a:lnTo>
                  <a:lnTo>
                    <a:pt x="81" y="96"/>
                  </a:lnTo>
                  <a:lnTo>
                    <a:pt x="79" y="96"/>
                  </a:lnTo>
                  <a:lnTo>
                    <a:pt x="76" y="96"/>
                  </a:lnTo>
                  <a:lnTo>
                    <a:pt x="71" y="96"/>
                  </a:lnTo>
                  <a:lnTo>
                    <a:pt x="69" y="96"/>
                  </a:lnTo>
                  <a:lnTo>
                    <a:pt x="64" y="91"/>
                  </a:lnTo>
                  <a:lnTo>
                    <a:pt x="66" y="91"/>
                  </a:lnTo>
                  <a:lnTo>
                    <a:pt x="66" y="89"/>
                  </a:lnTo>
                  <a:lnTo>
                    <a:pt x="66" y="86"/>
                  </a:lnTo>
                  <a:lnTo>
                    <a:pt x="66" y="83"/>
                  </a:lnTo>
                  <a:lnTo>
                    <a:pt x="64" y="81"/>
                  </a:lnTo>
                  <a:lnTo>
                    <a:pt x="64" y="78"/>
                  </a:lnTo>
                  <a:lnTo>
                    <a:pt x="64" y="76"/>
                  </a:lnTo>
                  <a:lnTo>
                    <a:pt x="61" y="73"/>
                  </a:lnTo>
                  <a:lnTo>
                    <a:pt x="59" y="73"/>
                  </a:lnTo>
                  <a:lnTo>
                    <a:pt x="54" y="71"/>
                  </a:lnTo>
                  <a:lnTo>
                    <a:pt x="51" y="68"/>
                  </a:lnTo>
                  <a:lnTo>
                    <a:pt x="48" y="68"/>
                  </a:lnTo>
                  <a:lnTo>
                    <a:pt x="43" y="66"/>
                  </a:lnTo>
                  <a:lnTo>
                    <a:pt x="41" y="63"/>
                  </a:lnTo>
                  <a:lnTo>
                    <a:pt x="38" y="66"/>
                  </a:lnTo>
                  <a:lnTo>
                    <a:pt x="36" y="66"/>
                  </a:lnTo>
                  <a:lnTo>
                    <a:pt x="36" y="68"/>
                  </a:lnTo>
                  <a:lnTo>
                    <a:pt x="38" y="73"/>
                  </a:lnTo>
                  <a:lnTo>
                    <a:pt x="33" y="68"/>
                  </a:lnTo>
                  <a:lnTo>
                    <a:pt x="31" y="71"/>
                  </a:lnTo>
                  <a:lnTo>
                    <a:pt x="31" y="73"/>
                  </a:lnTo>
                  <a:lnTo>
                    <a:pt x="28" y="76"/>
                  </a:lnTo>
                  <a:lnTo>
                    <a:pt x="23" y="76"/>
                  </a:lnTo>
                  <a:lnTo>
                    <a:pt x="21" y="78"/>
                  </a:lnTo>
                  <a:lnTo>
                    <a:pt x="16" y="81"/>
                  </a:lnTo>
                  <a:lnTo>
                    <a:pt x="16" y="89"/>
                  </a:lnTo>
                  <a:lnTo>
                    <a:pt x="18" y="91"/>
                  </a:lnTo>
                  <a:lnTo>
                    <a:pt x="16" y="94"/>
                  </a:lnTo>
                  <a:lnTo>
                    <a:pt x="8" y="96"/>
                  </a:lnTo>
                  <a:lnTo>
                    <a:pt x="0" y="94"/>
                  </a:lnTo>
                  <a:lnTo>
                    <a:pt x="0" y="13"/>
                  </a:lnTo>
                  <a:lnTo>
                    <a:pt x="41" y="0"/>
                  </a:lnTo>
                  <a:lnTo>
                    <a:pt x="81" y="30"/>
                  </a:lnTo>
                  <a:lnTo>
                    <a:pt x="96" y="48"/>
                  </a:lnTo>
                  <a:lnTo>
                    <a:pt x="114" y="43"/>
                  </a:lnTo>
                  <a:lnTo>
                    <a:pt x="134" y="46"/>
                  </a:lnTo>
                  <a:lnTo>
                    <a:pt x="142" y="43"/>
                  </a:lnTo>
                  <a:lnTo>
                    <a:pt x="147" y="48"/>
                  </a:lnTo>
                  <a:lnTo>
                    <a:pt x="152" y="51"/>
                  </a:lnTo>
                  <a:lnTo>
                    <a:pt x="157" y="61"/>
                  </a:lnTo>
                  <a:lnTo>
                    <a:pt x="160" y="58"/>
                  </a:lnTo>
                  <a:lnTo>
                    <a:pt x="160" y="68"/>
                  </a:lnTo>
                  <a:lnTo>
                    <a:pt x="160" y="73"/>
                  </a:lnTo>
                  <a:lnTo>
                    <a:pt x="160" y="78"/>
                  </a:lnTo>
                  <a:lnTo>
                    <a:pt x="167" y="78"/>
                  </a:lnTo>
                  <a:lnTo>
                    <a:pt x="167" y="89"/>
                  </a:lnTo>
                  <a:lnTo>
                    <a:pt x="170" y="99"/>
                  </a:lnTo>
                  <a:lnTo>
                    <a:pt x="175" y="99"/>
                  </a:lnTo>
                  <a:lnTo>
                    <a:pt x="180" y="99"/>
                  </a:lnTo>
                  <a:lnTo>
                    <a:pt x="187" y="96"/>
                  </a:lnTo>
                  <a:lnTo>
                    <a:pt x="190" y="96"/>
                  </a:lnTo>
                  <a:lnTo>
                    <a:pt x="193" y="101"/>
                  </a:lnTo>
                  <a:lnTo>
                    <a:pt x="193" y="104"/>
                  </a:lnTo>
                  <a:lnTo>
                    <a:pt x="193" y="106"/>
                  </a:lnTo>
                  <a:lnTo>
                    <a:pt x="195" y="109"/>
                  </a:lnTo>
                  <a:lnTo>
                    <a:pt x="200" y="109"/>
                  </a:lnTo>
                  <a:lnTo>
                    <a:pt x="200" y="106"/>
                  </a:lnTo>
                  <a:lnTo>
                    <a:pt x="200" y="104"/>
                  </a:lnTo>
                  <a:lnTo>
                    <a:pt x="203" y="99"/>
                  </a:lnTo>
                  <a:lnTo>
                    <a:pt x="208" y="96"/>
                  </a:lnTo>
                  <a:lnTo>
                    <a:pt x="208" y="94"/>
                  </a:lnTo>
                  <a:lnTo>
                    <a:pt x="210" y="91"/>
                  </a:lnTo>
                  <a:lnTo>
                    <a:pt x="218" y="86"/>
                  </a:lnTo>
                  <a:lnTo>
                    <a:pt x="223" y="86"/>
                  </a:lnTo>
                  <a:lnTo>
                    <a:pt x="225" y="81"/>
                  </a:lnTo>
                  <a:lnTo>
                    <a:pt x="228" y="78"/>
                  </a:lnTo>
                  <a:lnTo>
                    <a:pt x="230" y="78"/>
                  </a:lnTo>
                  <a:lnTo>
                    <a:pt x="233" y="78"/>
                  </a:lnTo>
                  <a:lnTo>
                    <a:pt x="235" y="76"/>
                  </a:lnTo>
                  <a:lnTo>
                    <a:pt x="238" y="76"/>
                  </a:lnTo>
                  <a:lnTo>
                    <a:pt x="241" y="73"/>
                  </a:lnTo>
                  <a:lnTo>
                    <a:pt x="243" y="76"/>
                  </a:lnTo>
                  <a:lnTo>
                    <a:pt x="241" y="78"/>
                  </a:lnTo>
                  <a:lnTo>
                    <a:pt x="238" y="78"/>
                  </a:lnTo>
                  <a:lnTo>
                    <a:pt x="235" y="78"/>
                  </a:lnTo>
                  <a:lnTo>
                    <a:pt x="235" y="81"/>
                  </a:lnTo>
                  <a:lnTo>
                    <a:pt x="233" y="81"/>
                  </a:lnTo>
                  <a:lnTo>
                    <a:pt x="230" y="83"/>
                  </a:lnTo>
                  <a:lnTo>
                    <a:pt x="230" y="86"/>
                  </a:lnTo>
                  <a:lnTo>
                    <a:pt x="228" y="89"/>
                  </a:lnTo>
                  <a:lnTo>
                    <a:pt x="225" y="89"/>
                  </a:lnTo>
                  <a:lnTo>
                    <a:pt x="225" y="91"/>
                  </a:lnTo>
                  <a:lnTo>
                    <a:pt x="228" y="91"/>
                  </a:lnTo>
                  <a:lnTo>
                    <a:pt x="230" y="91"/>
                  </a:lnTo>
                  <a:lnTo>
                    <a:pt x="233" y="91"/>
                  </a:lnTo>
                  <a:lnTo>
                    <a:pt x="235" y="94"/>
                  </a:lnTo>
                  <a:lnTo>
                    <a:pt x="235" y="96"/>
                  </a:lnTo>
                  <a:lnTo>
                    <a:pt x="238" y="99"/>
                  </a:lnTo>
                  <a:lnTo>
                    <a:pt x="243" y="99"/>
                  </a:lnTo>
                  <a:lnTo>
                    <a:pt x="246" y="99"/>
                  </a:lnTo>
                  <a:lnTo>
                    <a:pt x="246" y="94"/>
                  </a:lnTo>
                  <a:lnTo>
                    <a:pt x="248" y="94"/>
                  </a:lnTo>
                  <a:lnTo>
                    <a:pt x="248" y="91"/>
                  </a:lnTo>
                  <a:lnTo>
                    <a:pt x="251" y="91"/>
                  </a:lnTo>
                  <a:lnTo>
                    <a:pt x="251" y="94"/>
                  </a:lnTo>
                  <a:lnTo>
                    <a:pt x="253" y="96"/>
                  </a:lnTo>
                  <a:lnTo>
                    <a:pt x="256" y="96"/>
                  </a:lnTo>
                  <a:lnTo>
                    <a:pt x="258" y="96"/>
                  </a:lnTo>
                  <a:lnTo>
                    <a:pt x="258" y="99"/>
                  </a:lnTo>
                  <a:lnTo>
                    <a:pt x="258" y="101"/>
                  </a:lnTo>
                  <a:lnTo>
                    <a:pt x="261" y="101"/>
                  </a:lnTo>
                  <a:lnTo>
                    <a:pt x="263" y="101"/>
                  </a:lnTo>
                  <a:lnTo>
                    <a:pt x="263" y="104"/>
                  </a:lnTo>
                  <a:lnTo>
                    <a:pt x="268" y="104"/>
                  </a:lnTo>
                  <a:lnTo>
                    <a:pt x="271" y="104"/>
                  </a:lnTo>
                  <a:lnTo>
                    <a:pt x="273" y="106"/>
                  </a:lnTo>
                  <a:lnTo>
                    <a:pt x="268" y="106"/>
                  </a:lnTo>
                  <a:lnTo>
                    <a:pt x="268" y="109"/>
                  </a:lnTo>
                  <a:lnTo>
                    <a:pt x="266" y="111"/>
                  </a:lnTo>
                  <a:lnTo>
                    <a:pt x="263" y="109"/>
                  </a:lnTo>
                  <a:lnTo>
                    <a:pt x="261" y="109"/>
                  </a:lnTo>
                  <a:lnTo>
                    <a:pt x="261" y="111"/>
                  </a:lnTo>
                  <a:lnTo>
                    <a:pt x="261" y="114"/>
                  </a:lnTo>
                  <a:lnTo>
                    <a:pt x="258" y="114"/>
                  </a:lnTo>
                  <a:lnTo>
                    <a:pt x="256" y="114"/>
                  </a:lnTo>
                  <a:lnTo>
                    <a:pt x="253" y="116"/>
                  </a:lnTo>
                  <a:lnTo>
                    <a:pt x="251" y="116"/>
                  </a:lnTo>
                  <a:lnTo>
                    <a:pt x="251" y="119"/>
                  </a:lnTo>
                  <a:lnTo>
                    <a:pt x="248" y="119"/>
                  </a:lnTo>
                  <a:lnTo>
                    <a:pt x="246" y="116"/>
                  </a:lnTo>
                  <a:lnTo>
                    <a:pt x="243" y="116"/>
                  </a:lnTo>
                  <a:lnTo>
                    <a:pt x="241" y="116"/>
                  </a:lnTo>
                  <a:lnTo>
                    <a:pt x="238" y="116"/>
                  </a:lnTo>
                  <a:lnTo>
                    <a:pt x="235" y="116"/>
                  </a:lnTo>
                  <a:lnTo>
                    <a:pt x="233" y="116"/>
                  </a:lnTo>
                  <a:lnTo>
                    <a:pt x="230" y="114"/>
                  </a:lnTo>
                  <a:lnTo>
                    <a:pt x="228" y="111"/>
                  </a:lnTo>
                  <a:lnTo>
                    <a:pt x="230" y="111"/>
                  </a:lnTo>
                  <a:lnTo>
                    <a:pt x="233" y="109"/>
                  </a:lnTo>
                  <a:lnTo>
                    <a:pt x="235" y="106"/>
                  </a:lnTo>
                  <a:lnTo>
                    <a:pt x="233" y="104"/>
                  </a:lnTo>
                  <a:lnTo>
                    <a:pt x="230" y="99"/>
                  </a:lnTo>
                  <a:lnTo>
                    <a:pt x="228" y="101"/>
                  </a:lnTo>
                  <a:lnTo>
                    <a:pt x="225" y="106"/>
                  </a:lnTo>
                  <a:lnTo>
                    <a:pt x="220" y="106"/>
                  </a:lnTo>
                  <a:lnTo>
                    <a:pt x="218" y="109"/>
                  </a:lnTo>
                  <a:lnTo>
                    <a:pt x="215" y="106"/>
                  </a:lnTo>
                  <a:lnTo>
                    <a:pt x="213" y="106"/>
                  </a:lnTo>
                  <a:lnTo>
                    <a:pt x="210" y="111"/>
                  </a:lnTo>
                  <a:lnTo>
                    <a:pt x="213" y="114"/>
                  </a:lnTo>
                  <a:lnTo>
                    <a:pt x="213" y="116"/>
                  </a:lnTo>
                  <a:lnTo>
                    <a:pt x="210" y="116"/>
                  </a:lnTo>
                  <a:lnTo>
                    <a:pt x="208" y="116"/>
                  </a:lnTo>
                  <a:lnTo>
                    <a:pt x="203" y="116"/>
                  </a:lnTo>
                  <a:lnTo>
                    <a:pt x="200" y="119"/>
                  </a:lnTo>
                  <a:lnTo>
                    <a:pt x="203" y="119"/>
                  </a:lnTo>
                  <a:lnTo>
                    <a:pt x="205" y="119"/>
                  </a:lnTo>
                  <a:lnTo>
                    <a:pt x="208" y="121"/>
                  </a:lnTo>
                  <a:lnTo>
                    <a:pt x="205" y="121"/>
                  </a:lnTo>
                  <a:lnTo>
                    <a:pt x="203" y="121"/>
                  </a:lnTo>
                  <a:lnTo>
                    <a:pt x="203" y="124"/>
                  </a:lnTo>
                  <a:lnTo>
                    <a:pt x="200" y="126"/>
                  </a:lnTo>
                  <a:lnTo>
                    <a:pt x="200" y="129"/>
                  </a:lnTo>
                  <a:lnTo>
                    <a:pt x="198" y="131"/>
                  </a:lnTo>
                  <a:lnTo>
                    <a:pt x="190" y="131"/>
                  </a:lnTo>
                  <a:lnTo>
                    <a:pt x="185" y="129"/>
                  </a:lnTo>
                  <a:lnTo>
                    <a:pt x="182" y="131"/>
                  </a:lnTo>
                  <a:lnTo>
                    <a:pt x="182" y="136"/>
                  </a:lnTo>
                  <a:lnTo>
                    <a:pt x="182" y="139"/>
                  </a:lnTo>
                  <a:lnTo>
                    <a:pt x="185" y="142"/>
                  </a:lnTo>
                  <a:lnTo>
                    <a:pt x="187" y="142"/>
                  </a:lnTo>
                  <a:lnTo>
                    <a:pt x="190" y="142"/>
                  </a:lnTo>
                  <a:lnTo>
                    <a:pt x="193" y="142"/>
                  </a:lnTo>
                  <a:lnTo>
                    <a:pt x="193" y="144"/>
                  </a:lnTo>
                  <a:lnTo>
                    <a:pt x="193" y="147"/>
                  </a:lnTo>
                  <a:lnTo>
                    <a:pt x="193" y="152"/>
                  </a:lnTo>
                  <a:lnTo>
                    <a:pt x="193" y="154"/>
                  </a:lnTo>
                  <a:lnTo>
                    <a:pt x="195" y="157"/>
                  </a:lnTo>
                  <a:lnTo>
                    <a:pt x="198" y="159"/>
                  </a:lnTo>
                  <a:lnTo>
                    <a:pt x="195" y="162"/>
                  </a:lnTo>
                  <a:lnTo>
                    <a:pt x="193" y="164"/>
                  </a:lnTo>
                  <a:lnTo>
                    <a:pt x="190" y="169"/>
                  </a:lnTo>
                  <a:lnTo>
                    <a:pt x="187" y="174"/>
                  </a:lnTo>
                  <a:lnTo>
                    <a:pt x="187" y="177"/>
                  </a:lnTo>
                  <a:lnTo>
                    <a:pt x="185" y="184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5" name="Freeform 146"/>
            <p:cNvSpPr>
              <a:spLocks noEditPoints="1"/>
            </p:cNvSpPr>
            <p:nvPr/>
          </p:nvSpPr>
          <p:spPr bwMode="auto">
            <a:xfrm>
              <a:off x="6178550" y="3395663"/>
              <a:ext cx="1238250" cy="914400"/>
            </a:xfrm>
            <a:custGeom>
              <a:avLst/>
              <a:gdLst>
                <a:gd name="T0" fmla="*/ 2147483647 w 974"/>
                <a:gd name="T1" fmla="*/ 2147483647 h 719"/>
                <a:gd name="T2" fmla="*/ 2147483647 w 974"/>
                <a:gd name="T3" fmla="*/ 2147483647 h 719"/>
                <a:gd name="T4" fmla="*/ 2147483647 w 974"/>
                <a:gd name="T5" fmla="*/ 2147483647 h 719"/>
                <a:gd name="T6" fmla="*/ 2147483647 w 974"/>
                <a:gd name="T7" fmla="*/ 2147483647 h 719"/>
                <a:gd name="T8" fmla="*/ 2147483647 w 974"/>
                <a:gd name="T9" fmla="*/ 2147483647 h 719"/>
                <a:gd name="T10" fmla="*/ 2147483647 w 974"/>
                <a:gd name="T11" fmla="*/ 2147483647 h 719"/>
                <a:gd name="T12" fmla="*/ 2147483647 w 974"/>
                <a:gd name="T13" fmla="*/ 2147483647 h 719"/>
                <a:gd name="T14" fmla="*/ 2147483647 w 974"/>
                <a:gd name="T15" fmla="*/ 2147483647 h 719"/>
                <a:gd name="T16" fmla="*/ 2147483647 w 974"/>
                <a:gd name="T17" fmla="*/ 2147483647 h 719"/>
                <a:gd name="T18" fmla="*/ 2147483647 w 974"/>
                <a:gd name="T19" fmla="*/ 2147483647 h 719"/>
                <a:gd name="T20" fmla="*/ 2147483647 w 974"/>
                <a:gd name="T21" fmla="*/ 2147483647 h 719"/>
                <a:gd name="T22" fmla="*/ 2147483647 w 974"/>
                <a:gd name="T23" fmla="*/ 2147483647 h 719"/>
                <a:gd name="T24" fmla="*/ 2147483647 w 974"/>
                <a:gd name="T25" fmla="*/ 2147483647 h 719"/>
                <a:gd name="T26" fmla="*/ 2147483647 w 974"/>
                <a:gd name="T27" fmla="*/ 2147483647 h 719"/>
                <a:gd name="T28" fmla="*/ 2147483647 w 974"/>
                <a:gd name="T29" fmla="*/ 2147483647 h 719"/>
                <a:gd name="T30" fmla="*/ 2147483647 w 974"/>
                <a:gd name="T31" fmla="*/ 2147483647 h 719"/>
                <a:gd name="T32" fmla="*/ 2147483647 w 974"/>
                <a:gd name="T33" fmla="*/ 2147483647 h 719"/>
                <a:gd name="T34" fmla="*/ 0 w 974"/>
                <a:gd name="T35" fmla="*/ 2147483647 h 719"/>
                <a:gd name="T36" fmla="*/ 2147483647 w 974"/>
                <a:gd name="T37" fmla="*/ 2147483647 h 719"/>
                <a:gd name="T38" fmla="*/ 2147483647 w 974"/>
                <a:gd name="T39" fmla="*/ 2147483647 h 719"/>
                <a:gd name="T40" fmla="*/ 2147483647 w 974"/>
                <a:gd name="T41" fmla="*/ 2147483647 h 719"/>
                <a:gd name="T42" fmla="*/ 2147483647 w 974"/>
                <a:gd name="T43" fmla="*/ 2147483647 h 719"/>
                <a:gd name="T44" fmla="*/ 2147483647 w 974"/>
                <a:gd name="T45" fmla="*/ 2147483647 h 719"/>
                <a:gd name="T46" fmla="*/ 2147483647 w 974"/>
                <a:gd name="T47" fmla="*/ 2147483647 h 719"/>
                <a:gd name="T48" fmla="*/ 2147483647 w 974"/>
                <a:gd name="T49" fmla="*/ 2147483647 h 719"/>
                <a:gd name="T50" fmla="*/ 2147483647 w 974"/>
                <a:gd name="T51" fmla="*/ 2147483647 h 719"/>
                <a:gd name="T52" fmla="*/ 2147483647 w 974"/>
                <a:gd name="T53" fmla="*/ 2147483647 h 719"/>
                <a:gd name="T54" fmla="*/ 2147483647 w 974"/>
                <a:gd name="T55" fmla="*/ 2147483647 h 719"/>
                <a:gd name="T56" fmla="*/ 2147483647 w 974"/>
                <a:gd name="T57" fmla="*/ 2147483647 h 719"/>
                <a:gd name="T58" fmla="*/ 2147483647 w 974"/>
                <a:gd name="T59" fmla="*/ 2147483647 h 719"/>
                <a:gd name="T60" fmla="*/ 2147483647 w 974"/>
                <a:gd name="T61" fmla="*/ 2147483647 h 719"/>
                <a:gd name="T62" fmla="*/ 2147483647 w 974"/>
                <a:gd name="T63" fmla="*/ 2147483647 h 719"/>
                <a:gd name="T64" fmla="*/ 2147483647 w 974"/>
                <a:gd name="T65" fmla="*/ 2147483647 h 719"/>
                <a:gd name="T66" fmla="*/ 2147483647 w 974"/>
                <a:gd name="T67" fmla="*/ 2147483647 h 719"/>
                <a:gd name="T68" fmla="*/ 2147483647 w 974"/>
                <a:gd name="T69" fmla="*/ 2147483647 h 719"/>
                <a:gd name="T70" fmla="*/ 2147483647 w 974"/>
                <a:gd name="T71" fmla="*/ 2147483647 h 719"/>
                <a:gd name="T72" fmla="*/ 2147483647 w 974"/>
                <a:gd name="T73" fmla="*/ 2147483647 h 719"/>
                <a:gd name="T74" fmla="*/ 2147483647 w 974"/>
                <a:gd name="T75" fmla="*/ 2147483647 h 719"/>
                <a:gd name="T76" fmla="*/ 2147483647 w 974"/>
                <a:gd name="T77" fmla="*/ 2147483647 h 719"/>
                <a:gd name="T78" fmla="*/ 2147483647 w 974"/>
                <a:gd name="T79" fmla="*/ 2147483647 h 719"/>
                <a:gd name="T80" fmla="*/ 2147483647 w 974"/>
                <a:gd name="T81" fmla="*/ 2147483647 h 719"/>
                <a:gd name="T82" fmla="*/ 2147483647 w 974"/>
                <a:gd name="T83" fmla="*/ 2147483647 h 719"/>
                <a:gd name="T84" fmla="*/ 2147483647 w 974"/>
                <a:gd name="T85" fmla="*/ 2147483647 h 719"/>
                <a:gd name="T86" fmla="*/ 2147483647 w 974"/>
                <a:gd name="T87" fmla="*/ 2147483647 h 719"/>
                <a:gd name="T88" fmla="*/ 2147483647 w 974"/>
                <a:gd name="T89" fmla="*/ 2147483647 h 719"/>
                <a:gd name="T90" fmla="*/ 2147483647 w 974"/>
                <a:gd name="T91" fmla="*/ 2147483647 h 719"/>
                <a:gd name="T92" fmla="*/ 2147483647 w 974"/>
                <a:gd name="T93" fmla="*/ 2147483647 h 719"/>
                <a:gd name="T94" fmla="*/ 2147483647 w 974"/>
                <a:gd name="T95" fmla="*/ 2147483647 h 719"/>
                <a:gd name="T96" fmla="*/ 2147483647 w 974"/>
                <a:gd name="T97" fmla="*/ 2147483647 h 719"/>
                <a:gd name="T98" fmla="*/ 2147483647 w 974"/>
                <a:gd name="T99" fmla="*/ 2147483647 h 719"/>
                <a:gd name="T100" fmla="*/ 2147483647 w 974"/>
                <a:gd name="T101" fmla="*/ 2147483647 h 719"/>
                <a:gd name="T102" fmla="*/ 2147483647 w 974"/>
                <a:gd name="T103" fmla="*/ 2147483647 h 719"/>
                <a:gd name="T104" fmla="*/ 2147483647 w 974"/>
                <a:gd name="T105" fmla="*/ 2147483647 h 719"/>
                <a:gd name="T106" fmla="*/ 2147483647 w 974"/>
                <a:gd name="T107" fmla="*/ 2147483647 h 719"/>
                <a:gd name="T108" fmla="*/ 2147483647 w 974"/>
                <a:gd name="T109" fmla="*/ 2147483647 h 719"/>
                <a:gd name="T110" fmla="*/ 2147483647 w 974"/>
                <a:gd name="T111" fmla="*/ 2147483647 h 719"/>
                <a:gd name="T112" fmla="*/ 2147483647 w 974"/>
                <a:gd name="T113" fmla="*/ 2147483647 h 719"/>
                <a:gd name="T114" fmla="*/ 2147483647 w 974"/>
                <a:gd name="T115" fmla="*/ 2147483647 h 719"/>
                <a:gd name="T116" fmla="*/ 2147483647 w 974"/>
                <a:gd name="T117" fmla="*/ 2147483647 h 71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974"/>
                <a:gd name="T178" fmla="*/ 0 h 719"/>
                <a:gd name="T179" fmla="*/ 974 w 974"/>
                <a:gd name="T180" fmla="*/ 719 h 71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974" h="719">
                  <a:moveTo>
                    <a:pt x="572" y="719"/>
                  </a:moveTo>
                  <a:lnTo>
                    <a:pt x="562" y="714"/>
                  </a:lnTo>
                  <a:lnTo>
                    <a:pt x="559" y="712"/>
                  </a:lnTo>
                  <a:lnTo>
                    <a:pt x="556" y="702"/>
                  </a:lnTo>
                  <a:lnTo>
                    <a:pt x="556" y="699"/>
                  </a:lnTo>
                  <a:lnTo>
                    <a:pt x="559" y="699"/>
                  </a:lnTo>
                  <a:lnTo>
                    <a:pt x="562" y="697"/>
                  </a:lnTo>
                  <a:lnTo>
                    <a:pt x="567" y="691"/>
                  </a:lnTo>
                  <a:lnTo>
                    <a:pt x="572" y="691"/>
                  </a:lnTo>
                  <a:lnTo>
                    <a:pt x="572" y="689"/>
                  </a:lnTo>
                  <a:lnTo>
                    <a:pt x="574" y="689"/>
                  </a:lnTo>
                  <a:lnTo>
                    <a:pt x="579" y="689"/>
                  </a:lnTo>
                  <a:lnTo>
                    <a:pt x="582" y="686"/>
                  </a:lnTo>
                  <a:lnTo>
                    <a:pt x="584" y="686"/>
                  </a:lnTo>
                  <a:lnTo>
                    <a:pt x="589" y="686"/>
                  </a:lnTo>
                  <a:lnTo>
                    <a:pt x="594" y="691"/>
                  </a:lnTo>
                  <a:lnTo>
                    <a:pt x="592" y="691"/>
                  </a:lnTo>
                  <a:lnTo>
                    <a:pt x="589" y="697"/>
                  </a:lnTo>
                  <a:lnTo>
                    <a:pt x="587" y="699"/>
                  </a:lnTo>
                  <a:lnTo>
                    <a:pt x="584" y="704"/>
                  </a:lnTo>
                  <a:lnTo>
                    <a:pt x="584" y="707"/>
                  </a:lnTo>
                  <a:lnTo>
                    <a:pt x="584" y="709"/>
                  </a:lnTo>
                  <a:lnTo>
                    <a:pt x="582" y="709"/>
                  </a:lnTo>
                  <a:lnTo>
                    <a:pt x="574" y="714"/>
                  </a:lnTo>
                  <a:lnTo>
                    <a:pt x="572" y="719"/>
                  </a:lnTo>
                  <a:close/>
                  <a:moveTo>
                    <a:pt x="453" y="644"/>
                  </a:moveTo>
                  <a:lnTo>
                    <a:pt x="448" y="646"/>
                  </a:lnTo>
                  <a:lnTo>
                    <a:pt x="445" y="649"/>
                  </a:lnTo>
                  <a:lnTo>
                    <a:pt x="445" y="651"/>
                  </a:lnTo>
                  <a:lnTo>
                    <a:pt x="445" y="654"/>
                  </a:lnTo>
                  <a:lnTo>
                    <a:pt x="448" y="659"/>
                  </a:lnTo>
                  <a:lnTo>
                    <a:pt x="448" y="661"/>
                  </a:lnTo>
                  <a:lnTo>
                    <a:pt x="448" y="664"/>
                  </a:lnTo>
                  <a:lnTo>
                    <a:pt x="445" y="666"/>
                  </a:lnTo>
                  <a:lnTo>
                    <a:pt x="440" y="666"/>
                  </a:lnTo>
                  <a:lnTo>
                    <a:pt x="438" y="664"/>
                  </a:lnTo>
                  <a:lnTo>
                    <a:pt x="438" y="661"/>
                  </a:lnTo>
                  <a:lnTo>
                    <a:pt x="435" y="661"/>
                  </a:lnTo>
                  <a:lnTo>
                    <a:pt x="435" y="656"/>
                  </a:lnTo>
                  <a:lnTo>
                    <a:pt x="430" y="661"/>
                  </a:lnTo>
                  <a:lnTo>
                    <a:pt x="425" y="661"/>
                  </a:lnTo>
                  <a:lnTo>
                    <a:pt x="423" y="661"/>
                  </a:lnTo>
                  <a:lnTo>
                    <a:pt x="420" y="659"/>
                  </a:lnTo>
                  <a:lnTo>
                    <a:pt x="417" y="654"/>
                  </a:lnTo>
                  <a:lnTo>
                    <a:pt x="417" y="651"/>
                  </a:lnTo>
                  <a:lnTo>
                    <a:pt x="412" y="651"/>
                  </a:lnTo>
                  <a:lnTo>
                    <a:pt x="410" y="651"/>
                  </a:lnTo>
                  <a:lnTo>
                    <a:pt x="407" y="649"/>
                  </a:lnTo>
                  <a:lnTo>
                    <a:pt x="407" y="646"/>
                  </a:lnTo>
                  <a:lnTo>
                    <a:pt x="412" y="636"/>
                  </a:lnTo>
                  <a:lnTo>
                    <a:pt x="412" y="633"/>
                  </a:lnTo>
                  <a:lnTo>
                    <a:pt x="407" y="631"/>
                  </a:lnTo>
                  <a:lnTo>
                    <a:pt x="405" y="633"/>
                  </a:lnTo>
                  <a:lnTo>
                    <a:pt x="402" y="631"/>
                  </a:lnTo>
                  <a:lnTo>
                    <a:pt x="400" y="616"/>
                  </a:lnTo>
                  <a:lnTo>
                    <a:pt x="397" y="616"/>
                  </a:lnTo>
                  <a:lnTo>
                    <a:pt x="390" y="616"/>
                  </a:lnTo>
                  <a:lnTo>
                    <a:pt x="385" y="621"/>
                  </a:lnTo>
                  <a:lnTo>
                    <a:pt x="382" y="621"/>
                  </a:lnTo>
                  <a:lnTo>
                    <a:pt x="382" y="618"/>
                  </a:lnTo>
                  <a:lnTo>
                    <a:pt x="382" y="613"/>
                  </a:lnTo>
                  <a:lnTo>
                    <a:pt x="382" y="608"/>
                  </a:lnTo>
                  <a:lnTo>
                    <a:pt x="382" y="603"/>
                  </a:lnTo>
                  <a:lnTo>
                    <a:pt x="385" y="598"/>
                  </a:lnTo>
                  <a:lnTo>
                    <a:pt x="387" y="596"/>
                  </a:lnTo>
                  <a:lnTo>
                    <a:pt x="390" y="593"/>
                  </a:lnTo>
                  <a:lnTo>
                    <a:pt x="395" y="591"/>
                  </a:lnTo>
                  <a:lnTo>
                    <a:pt x="397" y="583"/>
                  </a:lnTo>
                  <a:lnTo>
                    <a:pt x="400" y="578"/>
                  </a:lnTo>
                  <a:lnTo>
                    <a:pt x="400" y="570"/>
                  </a:lnTo>
                  <a:lnTo>
                    <a:pt x="400" y="555"/>
                  </a:lnTo>
                  <a:lnTo>
                    <a:pt x="397" y="555"/>
                  </a:lnTo>
                  <a:lnTo>
                    <a:pt x="395" y="555"/>
                  </a:lnTo>
                  <a:lnTo>
                    <a:pt x="392" y="555"/>
                  </a:lnTo>
                  <a:lnTo>
                    <a:pt x="390" y="553"/>
                  </a:lnTo>
                  <a:lnTo>
                    <a:pt x="390" y="545"/>
                  </a:lnTo>
                  <a:lnTo>
                    <a:pt x="385" y="543"/>
                  </a:lnTo>
                  <a:lnTo>
                    <a:pt x="382" y="540"/>
                  </a:lnTo>
                  <a:lnTo>
                    <a:pt x="380" y="540"/>
                  </a:lnTo>
                  <a:lnTo>
                    <a:pt x="377" y="543"/>
                  </a:lnTo>
                  <a:lnTo>
                    <a:pt x="375" y="543"/>
                  </a:lnTo>
                  <a:lnTo>
                    <a:pt x="369" y="543"/>
                  </a:lnTo>
                  <a:lnTo>
                    <a:pt x="364" y="540"/>
                  </a:lnTo>
                  <a:lnTo>
                    <a:pt x="362" y="540"/>
                  </a:lnTo>
                  <a:lnTo>
                    <a:pt x="362" y="537"/>
                  </a:lnTo>
                  <a:lnTo>
                    <a:pt x="364" y="535"/>
                  </a:lnTo>
                  <a:lnTo>
                    <a:pt x="364" y="530"/>
                  </a:lnTo>
                  <a:lnTo>
                    <a:pt x="359" y="525"/>
                  </a:lnTo>
                  <a:lnTo>
                    <a:pt x="357" y="522"/>
                  </a:lnTo>
                  <a:lnTo>
                    <a:pt x="347" y="530"/>
                  </a:lnTo>
                  <a:lnTo>
                    <a:pt x="344" y="530"/>
                  </a:lnTo>
                  <a:lnTo>
                    <a:pt x="337" y="527"/>
                  </a:lnTo>
                  <a:lnTo>
                    <a:pt x="334" y="525"/>
                  </a:lnTo>
                  <a:lnTo>
                    <a:pt x="332" y="525"/>
                  </a:lnTo>
                  <a:lnTo>
                    <a:pt x="326" y="527"/>
                  </a:lnTo>
                  <a:lnTo>
                    <a:pt x="319" y="535"/>
                  </a:lnTo>
                  <a:lnTo>
                    <a:pt x="314" y="537"/>
                  </a:lnTo>
                  <a:lnTo>
                    <a:pt x="309" y="540"/>
                  </a:lnTo>
                  <a:lnTo>
                    <a:pt x="301" y="548"/>
                  </a:lnTo>
                  <a:lnTo>
                    <a:pt x="299" y="550"/>
                  </a:lnTo>
                  <a:lnTo>
                    <a:pt x="294" y="553"/>
                  </a:lnTo>
                  <a:lnTo>
                    <a:pt x="289" y="553"/>
                  </a:lnTo>
                  <a:lnTo>
                    <a:pt x="286" y="553"/>
                  </a:lnTo>
                  <a:lnTo>
                    <a:pt x="284" y="548"/>
                  </a:lnTo>
                  <a:lnTo>
                    <a:pt x="281" y="548"/>
                  </a:lnTo>
                  <a:lnTo>
                    <a:pt x="278" y="548"/>
                  </a:lnTo>
                  <a:lnTo>
                    <a:pt x="268" y="545"/>
                  </a:lnTo>
                  <a:lnTo>
                    <a:pt x="263" y="545"/>
                  </a:lnTo>
                  <a:lnTo>
                    <a:pt x="263" y="543"/>
                  </a:lnTo>
                  <a:lnTo>
                    <a:pt x="258" y="543"/>
                  </a:lnTo>
                  <a:lnTo>
                    <a:pt x="256" y="545"/>
                  </a:lnTo>
                  <a:lnTo>
                    <a:pt x="251" y="550"/>
                  </a:lnTo>
                  <a:lnTo>
                    <a:pt x="243" y="563"/>
                  </a:lnTo>
                  <a:lnTo>
                    <a:pt x="241" y="555"/>
                  </a:lnTo>
                  <a:lnTo>
                    <a:pt x="241" y="550"/>
                  </a:lnTo>
                  <a:lnTo>
                    <a:pt x="241" y="548"/>
                  </a:lnTo>
                  <a:lnTo>
                    <a:pt x="238" y="548"/>
                  </a:lnTo>
                  <a:lnTo>
                    <a:pt x="236" y="548"/>
                  </a:lnTo>
                  <a:lnTo>
                    <a:pt x="233" y="550"/>
                  </a:lnTo>
                  <a:lnTo>
                    <a:pt x="228" y="548"/>
                  </a:lnTo>
                  <a:lnTo>
                    <a:pt x="225" y="550"/>
                  </a:lnTo>
                  <a:lnTo>
                    <a:pt x="223" y="550"/>
                  </a:lnTo>
                  <a:lnTo>
                    <a:pt x="218" y="550"/>
                  </a:lnTo>
                  <a:lnTo>
                    <a:pt x="215" y="548"/>
                  </a:lnTo>
                  <a:lnTo>
                    <a:pt x="210" y="545"/>
                  </a:lnTo>
                  <a:lnTo>
                    <a:pt x="208" y="545"/>
                  </a:lnTo>
                  <a:lnTo>
                    <a:pt x="208" y="548"/>
                  </a:lnTo>
                  <a:lnTo>
                    <a:pt x="205" y="548"/>
                  </a:lnTo>
                  <a:lnTo>
                    <a:pt x="200" y="545"/>
                  </a:lnTo>
                  <a:lnTo>
                    <a:pt x="200" y="548"/>
                  </a:lnTo>
                  <a:lnTo>
                    <a:pt x="198" y="548"/>
                  </a:lnTo>
                  <a:lnTo>
                    <a:pt x="198" y="545"/>
                  </a:lnTo>
                  <a:lnTo>
                    <a:pt x="193" y="540"/>
                  </a:lnTo>
                  <a:lnTo>
                    <a:pt x="190" y="543"/>
                  </a:lnTo>
                  <a:lnTo>
                    <a:pt x="185" y="540"/>
                  </a:lnTo>
                  <a:lnTo>
                    <a:pt x="185" y="537"/>
                  </a:lnTo>
                  <a:lnTo>
                    <a:pt x="185" y="535"/>
                  </a:lnTo>
                  <a:lnTo>
                    <a:pt x="182" y="535"/>
                  </a:lnTo>
                  <a:lnTo>
                    <a:pt x="180" y="537"/>
                  </a:lnTo>
                  <a:lnTo>
                    <a:pt x="170" y="530"/>
                  </a:lnTo>
                  <a:lnTo>
                    <a:pt x="170" y="527"/>
                  </a:lnTo>
                  <a:lnTo>
                    <a:pt x="170" y="525"/>
                  </a:lnTo>
                  <a:lnTo>
                    <a:pt x="167" y="522"/>
                  </a:lnTo>
                  <a:lnTo>
                    <a:pt x="162" y="525"/>
                  </a:lnTo>
                  <a:lnTo>
                    <a:pt x="160" y="525"/>
                  </a:lnTo>
                  <a:lnTo>
                    <a:pt x="157" y="520"/>
                  </a:lnTo>
                  <a:lnTo>
                    <a:pt x="152" y="517"/>
                  </a:lnTo>
                  <a:lnTo>
                    <a:pt x="150" y="517"/>
                  </a:lnTo>
                  <a:lnTo>
                    <a:pt x="145" y="512"/>
                  </a:lnTo>
                  <a:lnTo>
                    <a:pt x="137" y="510"/>
                  </a:lnTo>
                  <a:lnTo>
                    <a:pt x="137" y="505"/>
                  </a:lnTo>
                  <a:lnTo>
                    <a:pt x="129" y="502"/>
                  </a:lnTo>
                  <a:lnTo>
                    <a:pt x="127" y="505"/>
                  </a:lnTo>
                  <a:lnTo>
                    <a:pt x="124" y="502"/>
                  </a:lnTo>
                  <a:lnTo>
                    <a:pt x="124" y="507"/>
                  </a:lnTo>
                  <a:lnTo>
                    <a:pt x="122" y="510"/>
                  </a:lnTo>
                  <a:lnTo>
                    <a:pt x="119" y="510"/>
                  </a:lnTo>
                  <a:lnTo>
                    <a:pt x="119" y="507"/>
                  </a:lnTo>
                  <a:lnTo>
                    <a:pt x="112" y="502"/>
                  </a:lnTo>
                  <a:lnTo>
                    <a:pt x="107" y="500"/>
                  </a:lnTo>
                  <a:lnTo>
                    <a:pt x="107" y="497"/>
                  </a:lnTo>
                  <a:lnTo>
                    <a:pt x="99" y="492"/>
                  </a:lnTo>
                  <a:lnTo>
                    <a:pt x="97" y="492"/>
                  </a:lnTo>
                  <a:lnTo>
                    <a:pt x="91" y="484"/>
                  </a:lnTo>
                  <a:lnTo>
                    <a:pt x="89" y="484"/>
                  </a:lnTo>
                  <a:lnTo>
                    <a:pt x="84" y="487"/>
                  </a:lnTo>
                  <a:lnTo>
                    <a:pt x="84" y="484"/>
                  </a:lnTo>
                  <a:lnTo>
                    <a:pt x="81" y="482"/>
                  </a:lnTo>
                  <a:lnTo>
                    <a:pt x="84" y="479"/>
                  </a:lnTo>
                  <a:lnTo>
                    <a:pt x="81" y="477"/>
                  </a:lnTo>
                  <a:lnTo>
                    <a:pt x="84" y="474"/>
                  </a:lnTo>
                  <a:lnTo>
                    <a:pt x="79" y="469"/>
                  </a:lnTo>
                  <a:lnTo>
                    <a:pt x="76" y="462"/>
                  </a:lnTo>
                  <a:lnTo>
                    <a:pt x="84" y="462"/>
                  </a:lnTo>
                  <a:lnTo>
                    <a:pt x="84" y="464"/>
                  </a:lnTo>
                  <a:lnTo>
                    <a:pt x="86" y="467"/>
                  </a:lnTo>
                  <a:lnTo>
                    <a:pt x="89" y="467"/>
                  </a:lnTo>
                  <a:lnTo>
                    <a:pt x="91" y="464"/>
                  </a:lnTo>
                  <a:lnTo>
                    <a:pt x="94" y="459"/>
                  </a:lnTo>
                  <a:lnTo>
                    <a:pt x="91" y="454"/>
                  </a:lnTo>
                  <a:lnTo>
                    <a:pt x="94" y="452"/>
                  </a:lnTo>
                  <a:lnTo>
                    <a:pt x="89" y="449"/>
                  </a:lnTo>
                  <a:lnTo>
                    <a:pt x="86" y="447"/>
                  </a:lnTo>
                  <a:lnTo>
                    <a:pt x="81" y="447"/>
                  </a:lnTo>
                  <a:lnTo>
                    <a:pt x="81" y="444"/>
                  </a:lnTo>
                  <a:lnTo>
                    <a:pt x="79" y="442"/>
                  </a:lnTo>
                  <a:lnTo>
                    <a:pt x="79" y="437"/>
                  </a:lnTo>
                  <a:lnTo>
                    <a:pt x="81" y="434"/>
                  </a:lnTo>
                  <a:lnTo>
                    <a:pt x="84" y="431"/>
                  </a:lnTo>
                  <a:lnTo>
                    <a:pt x="81" y="429"/>
                  </a:lnTo>
                  <a:lnTo>
                    <a:pt x="79" y="426"/>
                  </a:lnTo>
                  <a:lnTo>
                    <a:pt x="74" y="424"/>
                  </a:lnTo>
                  <a:lnTo>
                    <a:pt x="71" y="421"/>
                  </a:lnTo>
                  <a:lnTo>
                    <a:pt x="69" y="411"/>
                  </a:lnTo>
                  <a:lnTo>
                    <a:pt x="69" y="406"/>
                  </a:lnTo>
                  <a:lnTo>
                    <a:pt x="64" y="409"/>
                  </a:lnTo>
                  <a:lnTo>
                    <a:pt x="64" y="406"/>
                  </a:lnTo>
                  <a:lnTo>
                    <a:pt x="61" y="406"/>
                  </a:lnTo>
                  <a:lnTo>
                    <a:pt x="51" y="406"/>
                  </a:lnTo>
                  <a:lnTo>
                    <a:pt x="48" y="401"/>
                  </a:lnTo>
                  <a:lnTo>
                    <a:pt x="46" y="401"/>
                  </a:lnTo>
                  <a:lnTo>
                    <a:pt x="46" y="399"/>
                  </a:lnTo>
                  <a:lnTo>
                    <a:pt x="43" y="399"/>
                  </a:lnTo>
                  <a:lnTo>
                    <a:pt x="41" y="401"/>
                  </a:lnTo>
                  <a:lnTo>
                    <a:pt x="38" y="399"/>
                  </a:lnTo>
                  <a:lnTo>
                    <a:pt x="36" y="396"/>
                  </a:lnTo>
                  <a:lnTo>
                    <a:pt x="33" y="396"/>
                  </a:lnTo>
                  <a:lnTo>
                    <a:pt x="36" y="391"/>
                  </a:lnTo>
                  <a:lnTo>
                    <a:pt x="36" y="386"/>
                  </a:lnTo>
                  <a:lnTo>
                    <a:pt x="36" y="383"/>
                  </a:lnTo>
                  <a:lnTo>
                    <a:pt x="33" y="381"/>
                  </a:lnTo>
                  <a:lnTo>
                    <a:pt x="28" y="381"/>
                  </a:lnTo>
                  <a:lnTo>
                    <a:pt x="26" y="383"/>
                  </a:lnTo>
                  <a:lnTo>
                    <a:pt x="26" y="378"/>
                  </a:lnTo>
                  <a:lnTo>
                    <a:pt x="21" y="378"/>
                  </a:lnTo>
                  <a:lnTo>
                    <a:pt x="18" y="378"/>
                  </a:lnTo>
                  <a:lnTo>
                    <a:pt x="16" y="376"/>
                  </a:lnTo>
                  <a:lnTo>
                    <a:pt x="13" y="376"/>
                  </a:lnTo>
                  <a:lnTo>
                    <a:pt x="13" y="373"/>
                  </a:lnTo>
                  <a:lnTo>
                    <a:pt x="16" y="373"/>
                  </a:lnTo>
                  <a:lnTo>
                    <a:pt x="18" y="373"/>
                  </a:lnTo>
                  <a:lnTo>
                    <a:pt x="21" y="371"/>
                  </a:lnTo>
                  <a:lnTo>
                    <a:pt x="21" y="368"/>
                  </a:lnTo>
                  <a:lnTo>
                    <a:pt x="23" y="368"/>
                  </a:lnTo>
                  <a:lnTo>
                    <a:pt x="21" y="366"/>
                  </a:lnTo>
                  <a:lnTo>
                    <a:pt x="23" y="363"/>
                  </a:lnTo>
                  <a:lnTo>
                    <a:pt x="21" y="361"/>
                  </a:lnTo>
                  <a:lnTo>
                    <a:pt x="21" y="356"/>
                  </a:lnTo>
                  <a:lnTo>
                    <a:pt x="21" y="353"/>
                  </a:lnTo>
                  <a:lnTo>
                    <a:pt x="21" y="351"/>
                  </a:lnTo>
                  <a:lnTo>
                    <a:pt x="18" y="346"/>
                  </a:lnTo>
                  <a:lnTo>
                    <a:pt x="16" y="346"/>
                  </a:lnTo>
                  <a:lnTo>
                    <a:pt x="11" y="346"/>
                  </a:lnTo>
                  <a:lnTo>
                    <a:pt x="8" y="343"/>
                  </a:lnTo>
                  <a:lnTo>
                    <a:pt x="8" y="346"/>
                  </a:lnTo>
                  <a:lnTo>
                    <a:pt x="6" y="346"/>
                  </a:lnTo>
                  <a:lnTo>
                    <a:pt x="3" y="343"/>
                  </a:lnTo>
                  <a:lnTo>
                    <a:pt x="0" y="341"/>
                  </a:lnTo>
                  <a:lnTo>
                    <a:pt x="3" y="338"/>
                  </a:lnTo>
                  <a:lnTo>
                    <a:pt x="3" y="328"/>
                  </a:lnTo>
                  <a:lnTo>
                    <a:pt x="3" y="320"/>
                  </a:lnTo>
                  <a:lnTo>
                    <a:pt x="6" y="318"/>
                  </a:lnTo>
                  <a:lnTo>
                    <a:pt x="16" y="310"/>
                  </a:lnTo>
                  <a:lnTo>
                    <a:pt x="28" y="303"/>
                  </a:lnTo>
                  <a:lnTo>
                    <a:pt x="31" y="303"/>
                  </a:lnTo>
                  <a:lnTo>
                    <a:pt x="33" y="303"/>
                  </a:lnTo>
                  <a:lnTo>
                    <a:pt x="33" y="308"/>
                  </a:lnTo>
                  <a:lnTo>
                    <a:pt x="36" y="310"/>
                  </a:lnTo>
                  <a:lnTo>
                    <a:pt x="41" y="308"/>
                  </a:lnTo>
                  <a:lnTo>
                    <a:pt x="46" y="308"/>
                  </a:lnTo>
                  <a:lnTo>
                    <a:pt x="48" y="305"/>
                  </a:lnTo>
                  <a:lnTo>
                    <a:pt x="51" y="298"/>
                  </a:lnTo>
                  <a:lnTo>
                    <a:pt x="54" y="293"/>
                  </a:lnTo>
                  <a:lnTo>
                    <a:pt x="56" y="293"/>
                  </a:lnTo>
                  <a:lnTo>
                    <a:pt x="66" y="295"/>
                  </a:lnTo>
                  <a:lnTo>
                    <a:pt x="69" y="295"/>
                  </a:lnTo>
                  <a:lnTo>
                    <a:pt x="71" y="293"/>
                  </a:lnTo>
                  <a:lnTo>
                    <a:pt x="76" y="290"/>
                  </a:lnTo>
                  <a:lnTo>
                    <a:pt x="81" y="283"/>
                  </a:lnTo>
                  <a:lnTo>
                    <a:pt x="84" y="280"/>
                  </a:lnTo>
                  <a:lnTo>
                    <a:pt x="86" y="280"/>
                  </a:lnTo>
                  <a:lnTo>
                    <a:pt x="97" y="275"/>
                  </a:lnTo>
                  <a:lnTo>
                    <a:pt x="104" y="275"/>
                  </a:lnTo>
                  <a:lnTo>
                    <a:pt x="107" y="272"/>
                  </a:lnTo>
                  <a:lnTo>
                    <a:pt x="107" y="270"/>
                  </a:lnTo>
                  <a:lnTo>
                    <a:pt x="104" y="260"/>
                  </a:lnTo>
                  <a:lnTo>
                    <a:pt x="107" y="257"/>
                  </a:lnTo>
                  <a:lnTo>
                    <a:pt x="107" y="252"/>
                  </a:lnTo>
                  <a:lnTo>
                    <a:pt x="112" y="247"/>
                  </a:lnTo>
                  <a:lnTo>
                    <a:pt x="114" y="245"/>
                  </a:lnTo>
                  <a:lnTo>
                    <a:pt x="114" y="240"/>
                  </a:lnTo>
                  <a:lnTo>
                    <a:pt x="112" y="235"/>
                  </a:lnTo>
                  <a:lnTo>
                    <a:pt x="109" y="230"/>
                  </a:lnTo>
                  <a:lnTo>
                    <a:pt x="109" y="214"/>
                  </a:lnTo>
                  <a:lnTo>
                    <a:pt x="104" y="214"/>
                  </a:lnTo>
                  <a:lnTo>
                    <a:pt x="102" y="214"/>
                  </a:lnTo>
                  <a:lnTo>
                    <a:pt x="102" y="212"/>
                  </a:lnTo>
                  <a:lnTo>
                    <a:pt x="102" y="209"/>
                  </a:lnTo>
                  <a:lnTo>
                    <a:pt x="104" y="207"/>
                  </a:lnTo>
                  <a:lnTo>
                    <a:pt x="107" y="204"/>
                  </a:lnTo>
                  <a:lnTo>
                    <a:pt x="119" y="202"/>
                  </a:lnTo>
                  <a:lnTo>
                    <a:pt x="127" y="202"/>
                  </a:lnTo>
                  <a:lnTo>
                    <a:pt x="129" y="199"/>
                  </a:lnTo>
                  <a:lnTo>
                    <a:pt x="132" y="202"/>
                  </a:lnTo>
                  <a:lnTo>
                    <a:pt x="139" y="204"/>
                  </a:lnTo>
                  <a:lnTo>
                    <a:pt x="145" y="204"/>
                  </a:lnTo>
                  <a:lnTo>
                    <a:pt x="145" y="202"/>
                  </a:lnTo>
                  <a:lnTo>
                    <a:pt x="147" y="199"/>
                  </a:lnTo>
                  <a:lnTo>
                    <a:pt x="145" y="197"/>
                  </a:lnTo>
                  <a:lnTo>
                    <a:pt x="142" y="192"/>
                  </a:lnTo>
                  <a:lnTo>
                    <a:pt x="142" y="187"/>
                  </a:lnTo>
                  <a:lnTo>
                    <a:pt x="145" y="182"/>
                  </a:lnTo>
                  <a:lnTo>
                    <a:pt x="147" y="171"/>
                  </a:lnTo>
                  <a:lnTo>
                    <a:pt x="150" y="161"/>
                  </a:lnTo>
                  <a:lnTo>
                    <a:pt x="155" y="156"/>
                  </a:lnTo>
                  <a:lnTo>
                    <a:pt x="162" y="159"/>
                  </a:lnTo>
                  <a:lnTo>
                    <a:pt x="167" y="159"/>
                  </a:lnTo>
                  <a:lnTo>
                    <a:pt x="172" y="161"/>
                  </a:lnTo>
                  <a:lnTo>
                    <a:pt x="180" y="161"/>
                  </a:lnTo>
                  <a:lnTo>
                    <a:pt x="187" y="161"/>
                  </a:lnTo>
                  <a:lnTo>
                    <a:pt x="190" y="159"/>
                  </a:lnTo>
                  <a:lnTo>
                    <a:pt x="193" y="156"/>
                  </a:lnTo>
                  <a:lnTo>
                    <a:pt x="193" y="151"/>
                  </a:lnTo>
                  <a:lnTo>
                    <a:pt x="193" y="144"/>
                  </a:lnTo>
                  <a:lnTo>
                    <a:pt x="193" y="136"/>
                  </a:lnTo>
                  <a:lnTo>
                    <a:pt x="193" y="131"/>
                  </a:lnTo>
                  <a:lnTo>
                    <a:pt x="198" y="126"/>
                  </a:lnTo>
                  <a:lnTo>
                    <a:pt x="205" y="126"/>
                  </a:lnTo>
                  <a:lnTo>
                    <a:pt x="208" y="126"/>
                  </a:lnTo>
                  <a:lnTo>
                    <a:pt x="210" y="123"/>
                  </a:lnTo>
                  <a:lnTo>
                    <a:pt x="210" y="118"/>
                  </a:lnTo>
                  <a:lnTo>
                    <a:pt x="210" y="116"/>
                  </a:lnTo>
                  <a:lnTo>
                    <a:pt x="213" y="111"/>
                  </a:lnTo>
                  <a:lnTo>
                    <a:pt x="215" y="111"/>
                  </a:lnTo>
                  <a:lnTo>
                    <a:pt x="220" y="111"/>
                  </a:lnTo>
                  <a:lnTo>
                    <a:pt x="225" y="111"/>
                  </a:lnTo>
                  <a:lnTo>
                    <a:pt x="228" y="108"/>
                  </a:lnTo>
                  <a:lnTo>
                    <a:pt x="228" y="111"/>
                  </a:lnTo>
                  <a:lnTo>
                    <a:pt x="228" y="116"/>
                  </a:lnTo>
                  <a:lnTo>
                    <a:pt x="230" y="121"/>
                  </a:lnTo>
                  <a:lnTo>
                    <a:pt x="233" y="126"/>
                  </a:lnTo>
                  <a:lnTo>
                    <a:pt x="243" y="134"/>
                  </a:lnTo>
                  <a:lnTo>
                    <a:pt x="248" y="139"/>
                  </a:lnTo>
                  <a:lnTo>
                    <a:pt x="253" y="139"/>
                  </a:lnTo>
                  <a:lnTo>
                    <a:pt x="258" y="141"/>
                  </a:lnTo>
                  <a:lnTo>
                    <a:pt x="263" y="141"/>
                  </a:lnTo>
                  <a:lnTo>
                    <a:pt x="266" y="144"/>
                  </a:lnTo>
                  <a:lnTo>
                    <a:pt x="268" y="151"/>
                  </a:lnTo>
                  <a:lnTo>
                    <a:pt x="276" y="166"/>
                  </a:lnTo>
                  <a:lnTo>
                    <a:pt x="278" y="171"/>
                  </a:lnTo>
                  <a:lnTo>
                    <a:pt x="278" y="176"/>
                  </a:lnTo>
                  <a:lnTo>
                    <a:pt x="276" y="184"/>
                  </a:lnTo>
                  <a:lnTo>
                    <a:pt x="276" y="189"/>
                  </a:lnTo>
                  <a:lnTo>
                    <a:pt x="273" y="192"/>
                  </a:lnTo>
                  <a:lnTo>
                    <a:pt x="271" y="194"/>
                  </a:lnTo>
                  <a:lnTo>
                    <a:pt x="273" y="199"/>
                  </a:lnTo>
                  <a:lnTo>
                    <a:pt x="273" y="202"/>
                  </a:lnTo>
                  <a:lnTo>
                    <a:pt x="278" y="204"/>
                  </a:lnTo>
                  <a:lnTo>
                    <a:pt x="286" y="207"/>
                  </a:lnTo>
                  <a:lnTo>
                    <a:pt x="299" y="207"/>
                  </a:lnTo>
                  <a:lnTo>
                    <a:pt x="306" y="207"/>
                  </a:lnTo>
                  <a:lnTo>
                    <a:pt x="309" y="207"/>
                  </a:lnTo>
                  <a:lnTo>
                    <a:pt x="316" y="209"/>
                  </a:lnTo>
                  <a:lnTo>
                    <a:pt x="321" y="212"/>
                  </a:lnTo>
                  <a:lnTo>
                    <a:pt x="334" y="219"/>
                  </a:lnTo>
                  <a:lnTo>
                    <a:pt x="339" y="224"/>
                  </a:lnTo>
                  <a:lnTo>
                    <a:pt x="344" y="224"/>
                  </a:lnTo>
                  <a:lnTo>
                    <a:pt x="347" y="230"/>
                  </a:lnTo>
                  <a:lnTo>
                    <a:pt x="357" y="250"/>
                  </a:lnTo>
                  <a:lnTo>
                    <a:pt x="359" y="255"/>
                  </a:lnTo>
                  <a:lnTo>
                    <a:pt x="364" y="257"/>
                  </a:lnTo>
                  <a:lnTo>
                    <a:pt x="377" y="257"/>
                  </a:lnTo>
                  <a:lnTo>
                    <a:pt x="387" y="260"/>
                  </a:lnTo>
                  <a:lnTo>
                    <a:pt x="392" y="260"/>
                  </a:lnTo>
                  <a:lnTo>
                    <a:pt x="400" y="262"/>
                  </a:lnTo>
                  <a:lnTo>
                    <a:pt x="420" y="260"/>
                  </a:lnTo>
                  <a:lnTo>
                    <a:pt x="428" y="260"/>
                  </a:lnTo>
                  <a:lnTo>
                    <a:pt x="435" y="262"/>
                  </a:lnTo>
                  <a:lnTo>
                    <a:pt x="448" y="262"/>
                  </a:lnTo>
                  <a:lnTo>
                    <a:pt x="453" y="265"/>
                  </a:lnTo>
                  <a:lnTo>
                    <a:pt x="458" y="270"/>
                  </a:lnTo>
                  <a:lnTo>
                    <a:pt x="466" y="272"/>
                  </a:lnTo>
                  <a:lnTo>
                    <a:pt x="476" y="277"/>
                  </a:lnTo>
                  <a:lnTo>
                    <a:pt x="483" y="277"/>
                  </a:lnTo>
                  <a:lnTo>
                    <a:pt x="488" y="277"/>
                  </a:lnTo>
                  <a:lnTo>
                    <a:pt x="493" y="277"/>
                  </a:lnTo>
                  <a:lnTo>
                    <a:pt x="493" y="280"/>
                  </a:lnTo>
                  <a:lnTo>
                    <a:pt x="496" y="283"/>
                  </a:lnTo>
                  <a:lnTo>
                    <a:pt x="501" y="283"/>
                  </a:lnTo>
                  <a:lnTo>
                    <a:pt x="506" y="280"/>
                  </a:lnTo>
                  <a:lnTo>
                    <a:pt x="516" y="275"/>
                  </a:lnTo>
                  <a:lnTo>
                    <a:pt x="519" y="275"/>
                  </a:lnTo>
                  <a:lnTo>
                    <a:pt x="524" y="272"/>
                  </a:lnTo>
                  <a:lnTo>
                    <a:pt x="529" y="267"/>
                  </a:lnTo>
                  <a:lnTo>
                    <a:pt x="539" y="265"/>
                  </a:lnTo>
                  <a:lnTo>
                    <a:pt x="546" y="265"/>
                  </a:lnTo>
                  <a:lnTo>
                    <a:pt x="559" y="265"/>
                  </a:lnTo>
                  <a:lnTo>
                    <a:pt x="564" y="265"/>
                  </a:lnTo>
                  <a:lnTo>
                    <a:pt x="569" y="265"/>
                  </a:lnTo>
                  <a:lnTo>
                    <a:pt x="584" y="257"/>
                  </a:lnTo>
                  <a:lnTo>
                    <a:pt x="587" y="255"/>
                  </a:lnTo>
                  <a:lnTo>
                    <a:pt x="594" y="245"/>
                  </a:lnTo>
                  <a:lnTo>
                    <a:pt x="599" y="242"/>
                  </a:lnTo>
                  <a:lnTo>
                    <a:pt x="607" y="240"/>
                  </a:lnTo>
                  <a:lnTo>
                    <a:pt x="610" y="237"/>
                  </a:lnTo>
                  <a:lnTo>
                    <a:pt x="610" y="235"/>
                  </a:lnTo>
                  <a:lnTo>
                    <a:pt x="610" y="232"/>
                  </a:lnTo>
                  <a:lnTo>
                    <a:pt x="605" y="227"/>
                  </a:lnTo>
                  <a:lnTo>
                    <a:pt x="602" y="222"/>
                  </a:lnTo>
                  <a:lnTo>
                    <a:pt x="602" y="217"/>
                  </a:lnTo>
                  <a:lnTo>
                    <a:pt x="605" y="214"/>
                  </a:lnTo>
                  <a:lnTo>
                    <a:pt x="607" y="207"/>
                  </a:lnTo>
                  <a:lnTo>
                    <a:pt x="610" y="207"/>
                  </a:lnTo>
                  <a:lnTo>
                    <a:pt x="612" y="204"/>
                  </a:lnTo>
                  <a:lnTo>
                    <a:pt x="617" y="207"/>
                  </a:lnTo>
                  <a:lnTo>
                    <a:pt x="622" y="209"/>
                  </a:lnTo>
                  <a:lnTo>
                    <a:pt x="627" y="212"/>
                  </a:lnTo>
                  <a:lnTo>
                    <a:pt x="635" y="212"/>
                  </a:lnTo>
                  <a:lnTo>
                    <a:pt x="640" y="212"/>
                  </a:lnTo>
                  <a:lnTo>
                    <a:pt x="645" y="207"/>
                  </a:lnTo>
                  <a:lnTo>
                    <a:pt x="653" y="197"/>
                  </a:lnTo>
                  <a:lnTo>
                    <a:pt x="655" y="197"/>
                  </a:lnTo>
                  <a:lnTo>
                    <a:pt x="658" y="197"/>
                  </a:lnTo>
                  <a:lnTo>
                    <a:pt x="663" y="199"/>
                  </a:lnTo>
                  <a:lnTo>
                    <a:pt x="670" y="197"/>
                  </a:lnTo>
                  <a:lnTo>
                    <a:pt x="673" y="194"/>
                  </a:lnTo>
                  <a:lnTo>
                    <a:pt x="675" y="192"/>
                  </a:lnTo>
                  <a:lnTo>
                    <a:pt x="678" y="189"/>
                  </a:lnTo>
                  <a:lnTo>
                    <a:pt x="680" y="182"/>
                  </a:lnTo>
                  <a:lnTo>
                    <a:pt x="683" y="179"/>
                  </a:lnTo>
                  <a:lnTo>
                    <a:pt x="685" y="176"/>
                  </a:lnTo>
                  <a:lnTo>
                    <a:pt x="690" y="176"/>
                  </a:lnTo>
                  <a:lnTo>
                    <a:pt x="693" y="176"/>
                  </a:lnTo>
                  <a:lnTo>
                    <a:pt x="696" y="174"/>
                  </a:lnTo>
                  <a:lnTo>
                    <a:pt x="701" y="171"/>
                  </a:lnTo>
                  <a:lnTo>
                    <a:pt x="706" y="171"/>
                  </a:lnTo>
                  <a:lnTo>
                    <a:pt x="713" y="169"/>
                  </a:lnTo>
                  <a:lnTo>
                    <a:pt x="718" y="169"/>
                  </a:lnTo>
                  <a:lnTo>
                    <a:pt x="721" y="169"/>
                  </a:lnTo>
                  <a:lnTo>
                    <a:pt x="728" y="169"/>
                  </a:lnTo>
                  <a:lnTo>
                    <a:pt x="733" y="171"/>
                  </a:lnTo>
                  <a:lnTo>
                    <a:pt x="736" y="169"/>
                  </a:lnTo>
                  <a:lnTo>
                    <a:pt x="736" y="166"/>
                  </a:lnTo>
                  <a:lnTo>
                    <a:pt x="736" y="164"/>
                  </a:lnTo>
                  <a:lnTo>
                    <a:pt x="731" y="159"/>
                  </a:lnTo>
                  <a:lnTo>
                    <a:pt x="726" y="146"/>
                  </a:lnTo>
                  <a:lnTo>
                    <a:pt x="718" y="141"/>
                  </a:lnTo>
                  <a:lnTo>
                    <a:pt x="716" y="139"/>
                  </a:lnTo>
                  <a:lnTo>
                    <a:pt x="708" y="139"/>
                  </a:lnTo>
                  <a:lnTo>
                    <a:pt x="706" y="139"/>
                  </a:lnTo>
                  <a:lnTo>
                    <a:pt x="698" y="146"/>
                  </a:lnTo>
                  <a:lnTo>
                    <a:pt x="696" y="146"/>
                  </a:lnTo>
                  <a:lnTo>
                    <a:pt x="693" y="141"/>
                  </a:lnTo>
                  <a:lnTo>
                    <a:pt x="690" y="141"/>
                  </a:lnTo>
                  <a:lnTo>
                    <a:pt x="685" y="141"/>
                  </a:lnTo>
                  <a:lnTo>
                    <a:pt x="680" y="141"/>
                  </a:lnTo>
                  <a:lnTo>
                    <a:pt x="673" y="146"/>
                  </a:lnTo>
                  <a:lnTo>
                    <a:pt x="670" y="146"/>
                  </a:lnTo>
                  <a:lnTo>
                    <a:pt x="668" y="136"/>
                  </a:lnTo>
                  <a:lnTo>
                    <a:pt x="670" y="131"/>
                  </a:lnTo>
                  <a:lnTo>
                    <a:pt x="680" y="108"/>
                  </a:lnTo>
                  <a:lnTo>
                    <a:pt x="685" y="96"/>
                  </a:lnTo>
                  <a:lnTo>
                    <a:pt x="688" y="93"/>
                  </a:lnTo>
                  <a:lnTo>
                    <a:pt x="690" y="93"/>
                  </a:lnTo>
                  <a:lnTo>
                    <a:pt x="698" y="101"/>
                  </a:lnTo>
                  <a:lnTo>
                    <a:pt x="701" y="101"/>
                  </a:lnTo>
                  <a:lnTo>
                    <a:pt x="706" y="98"/>
                  </a:lnTo>
                  <a:lnTo>
                    <a:pt x="721" y="91"/>
                  </a:lnTo>
                  <a:lnTo>
                    <a:pt x="728" y="88"/>
                  </a:lnTo>
                  <a:lnTo>
                    <a:pt x="728" y="86"/>
                  </a:lnTo>
                  <a:lnTo>
                    <a:pt x="728" y="81"/>
                  </a:lnTo>
                  <a:lnTo>
                    <a:pt x="726" y="78"/>
                  </a:lnTo>
                  <a:lnTo>
                    <a:pt x="726" y="76"/>
                  </a:lnTo>
                  <a:lnTo>
                    <a:pt x="726" y="73"/>
                  </a:lnTo>
                  <a:lnTo>
                    <a:pt x="728" y="68"/>
                  </a:lnTo>
                  <a:lnTo>
                    <a:pt x="731" y="63"/>
                  </a:lnTo>
                  <a:lnTo>
                    <a:pt x="736" y="53"/>
                  </a:lnTo>
                  <a:lnTo>
                    <a:pt x="741" y="48"/>
                  </a:lnTo>
                  <a:lnTo>
                    <a:pt x="751" y="40"/>
                  </a:lnTo>
                  <a:lnTo>
                    <a:pt x="751" y="30"/>
                  </a:lnTo>
                  <a:lnTo>
                    <a:pt x="751" y="28"/>
                  </a:lnTo>
                  <a:lnTo>
                    <a:pt x="749" y="22"/>
                  </a:lnTo>
                  <a:lnTo>
                    <a:pt x="744" y="22"/>
                  </a:lnTo>
                  <a:lnTo>
                    <a:pt x="738" y="25"/>
                  </a:lnTo>
                  <a:lnTo>
                    <a:pt x="738" y="22"/>
                  </a:lnTo>
                  <a:lnTo>
                    <a:pt x="741" y="17"/>
                  </a:lnTo>
                  <a:lnTo>
                    <a:pt x="751" y="7"/>
                  </a:lnTo>
                  <a:lnTo>
                    <a:pt x="754" y="7"/>
                  </a:lnTo>
                  <a:lnTo>
                    <a:pt x="759" y="5"/>
                  </a:lnTo>
                  <a:lnTo>
                    <a:pt x="771" y="2"/>
                  </a:lnTo>
                  <a:lnTo>
                    <a:pt x="776" y="2"/>
                  </a:lnTo>
                  <a:lnTo>
                    <a:pt x="786" y="0"/>
                  </a:lnTo>
                  <a:lnTo>
                    <a:pt x="792" y="0"/>
                  </a:lnTo>
                  <a:lnTo>
                    <a:pt x="802" y="2"/>
                  </a:lnTo>
                  <a:lnTo>
                    <a:pt x="807" y="7"/>
                  </a:lnTo>
                  <a:lnTo>
                    <a:pt x="812" y="10"/>
                  </a:lnTo>
                  <a:lnTo>
                    <a:pt x="822" y="10"/>
                  </a:lnTo>
                  <a:lnTo>
                    <a:pt x="827" y="10"/>
                  </a:lnTo>
                  <a:lnTo>
                    <a:pt x="832" y="15"/>
                  </a:lnTo>
                  <a:lnTo>
                    <a:pt x="837" y="25"/>
                  </a:lnTo>
                  <a:lnTo>
                    <a:pt x="845" y="53"/>
                  </a:lnTo>
                  <a:lnTo>
                    <a:pt x="852" y="73"/>
                  </a:lnTo>
                  <a:lnTo>
                    <a:pt x="857" y="93"/>
                  </a:lnTo>
                  <a:lnTo>
                    <a:pt x="862" y="98"/>
                  </a:lnTo>
                  <a:lnTo>
                    <a:pt x="865" y="101"/>
                  </a:lnTo>
                  <a:lnTo>
                    <a:pt x="875" y="103"/>
                  </a:lnTo>
                  <a:lnTo>
                    <a:pt x="885" y="106"/>
                  </a:lnTo>
                  <a:lnTo>
                    <a:pt x="905" y="116"/>
                  </a:lnTo>
                  <a:lnTo>
                    <a:pt x="908" y="126"/>
                  </a:lnTo>
                  <a:lnTo>
                    <a:pt x="910" y="141"/>
                  </a:lnTo>
                  <a:lnTo>
                    <a:pt x="913" y="146"/>
                  </a:lnTo>
                  <a:lnTo>
                    <a:pt x="918" y="144"/>
                  </a:lnTo>
                  <a:lnTo>
                    <a:pt x="923" y="144"/>
                  </a:lnTo>
                  <a:lnTo>
                    <a:pt x="933" y="144"/>
                  </a:lnTo>
                  <a:lnTo>
                    <a:pt x="938" y="141"/>
                  </a:lnTo>
                  <a:lnTo>
                    <a:pt x="946" y="139"/>
                  </a:lnTo>
                  <a:lnTo>
                    <a:pt x="956" y="136"/>
                  </a:lnTo>
                  <a:lnTo>
                    <a:pt x="963" y="134"/>
                  </a:lnTo>
                  <a:lnTo>
                    <a:pt x="971" y="134"/>
                  </a:lnTo>
                  <a:lnTo>
                    <a:pt x="971" y="136"/>
                  </a:lnTo>
                  <a:lnTo>
                    <a:pt x="974" y="141"/>
                  </a:lnTo>
                  <a:lnTo>
                    <a:pt x="974" y="146"/>
                  </a:lnTo>
                  <a:lnTo>
                    <a:pt x="968" y="151"/>
                  </a:lnTo>
                  <a:lnTo>
                    <a:pt x="963" y="154"/>
                  </a:lnTo>
                  <a:lnTo>
                    <a:pt x="963" y="161"/>
                  </a:lnTo>
                  <a:lnTo>
                    <a:pt x="961" y="171"/>
                  </a:lnTo>
                  <a:lnTo>
                    <a:pt x="956" y="182"/>
                  </a:lnTo>
                  <a:lnTo>
                    <a:pt x="951" y="194"/>
                  </a:lnTo>
                  <a:lnTo>
                    <a:pt x="951" y="197"/>
                  </a:lnTo>
                  <a:lnTo>
                    <a:pt x="946" y="204"/>
                  </a:lnTo>
                  <a:lnTo>
                    <a:pt x="943" y="209"/>
                  </a:lnTo>
                  <a:lnTo>
                    <a:pt x="938" y="207"/>
                  </a:lnTo>
                  <a:lnTo>
                    <a:pt x="933" y="204"/>
                  </a:lnTo>
                  <a:lnTo>
                    <a:pt x="928" y="202"/>
                  </a:lnTo>
                  <a:lnTo>
                    <a:pt x="925" y="202"/>
                  </a:lnTo>
                  <a:lnTo>
                    <a:pt x="913" y="212"/>
                  </a:lnTo>
                  <a:lnTo>
                    <a:pt x="913" y="217"/>
                  </a:lnTo>
                  <a:lnTo>
                    <a:pt x="915" y="227"/>
                  </a:lnTo>
                  <a:lnTo>
                    <a:pt x="915" y="232"/>
                  </a:lnTo>
                  <a:lnTo>
                    <a:pt x="915" y="240"/>
                  </a:lnTo>
                  <a:lnTo>
                    <a:pt x="915" y="242"/>
                  </a:lnTo>
                  <a:lnTo>
                    <a:pt x="915" y="245"/>
                  </a:lnTo>
                  <a:lnTo>
                    <a:pt x="915" y="247"/>
                  </a:lnTo>
                  <a:lnTo>
                    <a:pt x="915" y="250"/>
                  </a:lnTo>
                  <a:lnTo>
                    <a:pt x="910" y="255"/>
                  </a:lnTo>
                  <a:lnTo>
                    <a:pt x="903" y="260"/>
                  </a:lnTo>
                  <a:lnTo>
                    <a:pt x="898" y="252"/>
                  </a:lnTo>
                  <a:lnTo>
                    <a:pt x="895" y="252"/>
                  </a:lnTo>
                  <a:lnTo>
                    <a:pt x="895" y="255"/>
                  </a:lnTo>
                  <a:lnTo>
                    <a:pt x="890" y="257"/>
                  </a:lnTo>
                  <a:lnTo>
                    <a:pt x="890" y="265"/>
                  </a:lnTo>
                  <a:lnTo>
                    <a:pt x="883" y="270"/>
                  </a:lnTo>
                  <a:lnTo>
                    <a:pt x="877" y="272"/>
                  </a:lnTo>
                  <a:lnTo>
                    <a:pt x="875" y="272"/>
                  </a:lnTo>
                  <a:lnTo>
                    <a:pt x="870" y="272"/>
                  </a:lnTo>
                  <a:lnTo>
                    <a:pt x="870" y="270"/>
                  </a:lnTo>
                  <a:lnTo>
                    <a:pt x="865" y="272"/>
                  </a:lnTo>
                  <a:lnTo>
                    <a:pt x="865" y="275"/>
                  </a:lnTo>
                  <a:lnTo>
                    <a:pt x="865" y="277"/>
                  </a:lnTo>
                  <a:lnTo>
                    <a:pt x="867" y="285"/>
                  </a:lnTo>
                  <a:lnTo>
                    <a:pt x="865" y="288"/>
                  </a:lnTo>
                  <a:lnTo>
                    <a:pt x="857" y="288"/>
                  </a:lnTo>
                  <a:lnTo>
                    <a:pt x="852" y="285"/>
                  </a:lnTo>
                  <a:lnTo>
                    <a:pt x="850" y="283"/>
                  </a:lnTo>
                  <a:lnTo>
                    <a:pt x="847" y="280"/>
                  </a:lnTo>
                  <a:lnTo>
                    <a:pt x="845" y="280"/>
                  </a:lnTo>
                  <a:lnTo>
                    <a:pt x="842" y="283"/>
                  </a:lnTo>
                  <a:lnTo>
                    <a:pt x="837" y="290"/>
                  </a:lnTo>
                  <a:lnTo>
                    <a:pt x="832" y="295"/>
                  </a:lnTo>
                  <a:lnTo>
                    <a:pt x="824" y="300"/>
                  </a:lnTo>
                  <a:lnTo>
                    <a:pt x="814" y="308"/>
                  </a:lnTo>
                  <a:lnTo>
                    <a:pt x="809" y="310"/>
                  </a:lnTo>
                  <a:lnTo>
                    <a:pt x="807" y="315"/>
                  </a:lnTo>
                  <a:lnTo>
                    <a:pt x="804" y="320"/>
                  </a:lnTo>
                  <a:lnTo>
                    <a:pt x="804" y="318"/>
                  </a:lnTo>
                  <a:lnTo>
                    <a:pt x="802" y="320"/>
                  </a:lnTo>
                  <a:lnTo>
                    <a:pt x="792" y="320"/>
                  </a:lnTo>
                  <a:lnTo>
                    <a:pt x="786" y="323"/>
                  </a:lnTo>
                  <a:lnTo>
                    <a:pt x="771" y="330"/>
                  </a:lnTo>
                  <a:lnTo>
                    <a:pt x="766" y="336"/>
                  </a:lnTo>
                  <a:lnTo>
                    <a:pt x="764" y="338"/>
                  </a:lnTo>
                  <a:lnTo>
                    <a:pt x="759" y="341"/>
                  </a:lnTo>
                  <a:lnTo>
                    <a:pt x="756" y="341"/>
                  </a:lnTo>
                  <a:lnTo>
                    <a:pt x="764" y="333"/>
                  </a:lnTo>
                  <a:lnTo>
                    <a:pt x="766" y="330"/>
                  </a:lnTo>
                  <a:lnTo>
                    <a:pt x="761" y="328"/>
                  </a:lnTo>
                  <a:lnTo>
                    <a:pt x="759" y="330"/>
                  </a:lnTo>
                  <a:lnTo>
                    <a:pt x="759" y="325"/>
                  </a:lnTo>
                  <a:lnTo>
                    <a:pt x="766" y="318"/>
                  </a:lnTo>
                  <a:lnTo>
                    <a:pt x="766" y="315"/>
                  </a:lnTo>
                  <a:lnTo>
                    <a:pt x="771" y="310"/>
                  </a:lnTo>
                  <a:lnTo>
                    <a:pt x="771" y="308"/>
                  </a:lnTo>
                  <a:lnTo>
                    <a:pt x="771" y="305"/>
                  </a:lnTo>
                  <a:lnTo>
                    <a:pt x="766" y="300"/>
                  </a:lnTo>
                  <a:lnTo>
                    <a:pt x="761" y="298"/>
                  </a:lnTo>
                  <a:lnTo>
                    <a:pt x="756" y="298"/>
                  </a:lnTo>
                  <a:lnTo>
                    <a:pt x="751" y="303"/>
                  </a:lnTo>
                  <a:lnTo>
                    <a:pt x="744" y="313"/>
                  </a:lnTo>
                  <a:lnTo>
                    <a:pt x="741" y="315"/>
                  </a:lnTo>
                  <a:lnTo>
                    <a:pt x="736" y="315"/>
                  </a:lnTo>
                  <a:lnTo>
                    <a:pt x="731" y="318"/>
                  </a:lnTo>
                  <a:lnTo>
                    <a:pt x="728" y="320"/>
                  </a:lnTo>
                  <a:lnTo>
                    <a:pt x="726" y="323"/>
                  </a:lnTo>
                  <a:lnTo>
                    <a:pt x="726" y="328"/>
                  </a:lnTo>
                  <a:lnTo>
                    <a:pt x="723" y="330"/>
                  </a:lnTo>
                  <a:lnTo>
                    <a:pt x="723" y="333"/>
                  </a:lnTo>
                  <a:lnTo>
                    <a:pt x="718" y="333"/>
                  </a:lnTo>
                  <a:lnTo>
                    <a:pt x="716" y="333"/>
                  </a:lnTo>
                  <a:lnTo>
                    <a:pt x="713" y="336"/>
                  </a:lnTo>
                  <a:lnTo>
                    <a:pt x="711" y="336"/>
                  </a:lnTo>
                  <a:lnTo>
                    <a:pt x="708" y="330"/>
                  </a:lnTo>
                  <a:lnTo>
                    <a:pt x="706" y="330"/>
                  </a:lnTo>
                  <a:lnTo>
                    <a:pt x="703" y="333"/>
                  </a:lnTo>
                  <a:lnTo>
                    <a:pt x="701" y="338"/>
                  </a:lnTo>
                  <a:lnTo>
                    <a:pt x="698" y="346"/>
                  </a:lnTo>
                  <a:lnTo>
                    <a:pt x="698" y="348"/>
                  </a:lnTo>
                  <a:lnTo>
                    <a:pt x="701" y="351"/>
                  </a:lnTo>
                  <a:lnTo>
                    <a:pt x="706" y="353"/>
                  </a:lnTo>
                  <a:lnTo>
                    <a:pt x="711" y="356"/>
                  </a:lnTo>
                  <a:lnTo>
                    <a:pt x="718" y="356"/>
                  </a:lnTo>
                  <a:lnTo>
                    <a:pt x="721" y="358"/>
                  </a:lnTo>
                  <a:lnTo>
                    <a:pt x="721" y="363"/>
                  </a:lnTo>
                  <a:lnTo>
                    <a:pt x="721" y="368"/>
                  </a:lnTo>
                  <a:lnTo>
                    <a:pt x="721" y="373"/>
                  </a:lnTo>
                  <a:lnTo>
                    <a:pt x="723" y="376"/>
                  </a:lnTo>
                  <a:lnTo>
                    <a:pt x="728" y="376"/>
                  </a:lnTo>
                  <a:lnTo>
                    <a:pt x="733" y="376"/>
                  </a:lnTo>
                  <a:lnTo>
                    <a:pt x="738" y="371"/>
                  </a:lnTo>
                  <a:lnTo>
                    <a:pt x="741" y="366"/>
                  </a:lnTo>
                  <a:lnTo>
                    <a:pt x="746" y="363"/>
                  </a:lnTo>
                  <a:lnTo>
                    <a:pt x="749" y="363"/>
                  </a:lnTo>
                  <a:lnTo>
                    <a:pt x="751" y="363"/>
                  </a:lnTo>
                  <a:lnTo>
                    <a:pt x="759" y="368"/>
                  </a:lnTo>
                  <a:lnTo>
                    <a:pt x="761" y="371"/>
                  </a:lnTo>
                  <a:lnTo>
                    <a:pt x="769" y="368"/>
                  </a:lnTo>
                  <a:lnTo>
                    <a:pt x="771" y="371"/>
                  </a:lnTo>
                  <a:lnTo>
                    <a:pt x="774" y="371"/>
                  </a:lnTo>
                  <a:lnTo>
                    <a:pt x="776" y="371"/>
                  </a:lnTo>
                  <a:lnTo>
                    <a:pt x="776" y="378"/>
                  </a:lnTo>
                  <a:lnTo>
                    <a:pt x="774" y="383"/>
                  </a:lnTo>
                  <a:lnTo>
                    <a:pt x="771" y="381"/>
                  </a:lnTo>
                  <a:lnTo>
                    <a:pt x="769" y="381"/>
                  </a:lnTo>
                  <a:lnTo>
                    <a:pt x="764" y="381"/>
                  </a:lnTo>
                  <a:lnTo>
                    <a:pt x="754" y="386"/>
                  </a:lnTo>
                  <a:lnTo>
                    <a:pt x="749" y="389"/>
                  </a:lnTo>
                  <a:lnTo>
                    <a:pt x="746" y="396"/>
                  </a:lnTo>
                  <a:lnTo>
                    <a:pt x="744" y="396"/>
                  </a:lnTo>
                  <a:lnTo>
                    <a:pt x="741" y="396"/>
                  </a:lnTo>
                  <a:lnTo>
                    <a:pt x="741" y="394"/>
                  </a:lnTo>
                  <a:lnTo>
                    <a:pt x="738" y="394"/>
                  </a:lnTo>
                  <a:lnTo>
                    <a:pt x="738" y="399"/>
                  </a:lnTo>
                  <a:lnTo>
                    <a:pt x="738" y="401"/>
                  </a:lnTo>
                  <a:lnTo>
                    <a:pt x="733" y="406"/>
                  </a:lnTo>
                  <a:lnTo>
                    <a:pt x="723" y="416"/>
                  </a:lnTo>
                  <a:lnTo>
                    <a:pt x="723" y="421"/>
                  </a:lnTo>
                  <a:lnTo>
                    <a:pt x="728" y="424"/>
                  </a:lnTo>
                  <a:lnTo>
                    <a:pt x="733" y="429"/>
                  </a:lnTo>
                  <a:lnTo>
                    <a:pt x="738" y="434"/>
                  </a:lnTo>
                  <a:lnTo>
                    <a:pt x="741" y="437"/>
                  </a:lnTo>
                  <a:lnTo>
                    <a:pt x="744" y="449"/>
                  </a:lnTo>
                  <a:lnTo>
                    <a:pt x="749" y="454"/>
                  </a:lnTo>
                  <a:lnTo>
                    <a:pt x="751" y="457"/>
                  </a:lnTo>
                  <a:lnTo>
                    <a:pt x="749" y="464"/>
                  </a:lnTo>
                  <a:lnTo>
                    <a:pt x="751" y="464"/>
                  </a:lnTo>
                  <a:lnTo>
                    <a:pt x="756" y="467"/>
                  </a:lnTo>
                  <a:lnTo>
                    <a:pt x="759" y="472"/>
                  </a:lnTo>
                  <a:lnTo>
                    <a:pt x="761" y="474"/>
                  </a:lnTo>
                  <a:lnTo>
                    <a:pt x="764" y="477"/>
                  </a:lnTo>
                  <a:lnTo>
                    <a:pt x="766" y="479"/>
                  </a:lnTo>
                  <a:lnTo>
                    <a:pt x="764" y="482"/>
                  </a:lnTo>
                  <a:lnTo>
                    <a:pt x="759" y="484"/>
                  </a:lnTo>
                  <a:lnTo>
                    <a:pt x="764" y="487"/>
                  </a:lnTo>
                  <a:lnTo>
                    <a:pt x="764" y="495"/>
                  </a:lnTo>
                  <a:lnTo>
                    <a:pt x="764" y="497"/>
                  </a:lnTo>
                  <a:lnTo>
                    <a:pt x="761" y="497"/>
                  </a:lnTo>
                  <a:lnTo>
                    <a:pt x="756" y="500"/>
                  </a:lnTo>
                  <a:lnTo>
                    <a:pt x="749" y="505"/>
                  </a:lnTo>
                  <a:lnTo>
                    <a:pt x="744" y="507"/>
                  </a:lnTo>
                  <a:lnTo>
                    <a:pt x="738" y="510"/>
                  </a:lnTo>
                  <a:lnTo>
                    <a:pt x="744" y="510"/>
                  </a:lnTo>
                  <a:lnTo>
                    <a:pt x="746" y="510"/>
                  </a:lnTo>
                  <a:lnTo>
                    <a:pt x="754" y="507"/>
                  </a:lnTo>
                  <a:lnTo>
                    <a:pt x="756" y="507"/>
                  </a:lnTo>
                  <a:lnTo>
                    <a:pt x="761" y="512"/>
                  </a:lnTo>
                  <a:lnTo>
                    <a:pt x="764" y="512"/>
                  </a:lnTo>
                  <a:lnTo>
                    <a:pt x="766" y="515"/>
                  </a:lnTo>
                  <a:lnTo>
                    <a:pt x="766" y="517"/>
                  </a:lnTo>
                  <a:lnTo>
                    <a:pt x="764" y="520"/>
                  </a:lnTo>
                  <a:lnTo>
                    <a:pt x="761" y="522"/>
                  </a:lnTo>
                  <a:lnTo>
                    <a:pt x="764" y="522"/>
                  </a:lnTo>
                  <a:lnTo>
                    <a:pt x="766" y="522"/>
                  </a:lnTo>
                  <a:lnTo>
                    <a:pt x="764" y="525"/>
                  </a:lnTo>
                  <a:lnTo>
                    <a:pt x="761" y="532"/>
                  </a:lnTo>
                  <a:lnTo>
                    <a:pt x="761" y="537"/>
                  </a:lnTo>
                  <a:lnTo>
                    <a:pt x="761" y="540"/>
                  </a:lnTo>
                  <a:lnTo>
                    <a:pt x="759" y="543"/>
                  </a:lnTo>
                  <a:lnTo>
                    <a:pt x="756" y="545"/>
                  </a:lnTo>
                  <a:lnTo>
                    <a:pt x="754" y="543"/>
                  </a:lnTo>
                  <a:lnTo>
                    <a:pt x="749" y="550"/>
                  </a:lnTo>
                  <a:lnTo>
                    <a:pt x="746" y="555"/>
                  </a:lnTo>
                  <a:lnTo>
                    <a:pt x="746" y="560"/>
                  </a:lnTo>
                  <a:lnTo>
                    <a:pt x="744" y="563"/>
                  </a:lnTo>
                  <a:lnTo>
                    <a:pt x="741" y="565"/>
                  </a:lnTo>
                  <a:lnTo>
                    <a:pt x="738" y="568"/>
                  </a:lnTo>
                  <a:lnTo>
                    <a:pt x="736" y="570"/>
                  </a:lnTo>
                  <a:lnTo>
                    <a:pt x="733" y="570"/>
                  </a:lnTo>
                  <a:lnTo>
                    <a:pt x="731" y="573"/>
                  </a:lnTo>
                  <a:lnTo>
                    <a:pt x="731" y="578"/>
                  </a:lnTo>
                  <a:lnTo>
                    <a:pt x="731" y="583"/>
                  </a:lnTo>
                  <a:lnTo>
                    <a:pt x="731" y="588"/>
                  </a:lnTo>
                  <a:lnTo>
                    <a:pt x="728" y="591"/>
                  </a:lnTo>
                  <a:lnTo>
                    <a:pt x="723" y="593"/>
                  </a:lnTo>
                  <a:lnTo>
                    <a:pt x="723" y="596"/>
                  </a:lnTo>
                  <a:lnTo>
                    <a:pt x="723" y="598"/>
                  </a:lnTo>
                  <a:lnTo>
                    <a:pt x="721" y="603"/>
                  </a:lnTo>
                  <a:lnTo>
                    <a:pt x="716" y="606"/>
                  </a:lnTo>
                  <a:lnTo>
                    <a:pt x="713" y="611"/>
                  </a:lnTo>
                  <a:lnTo>
                    <a:pt x="708" y="608"/>
                  </a:lnTo>
                  <a:lnTo>
                    <a:pt x="706" y="608"/>
                  </a:lnTo>
                  <a:lnTo>
                    <a:pt x="703" y="611"/>
                  </a:lnTo>
                  <a:lnTo>
                    <a:pt x="706" y="618"/>
                  </a:lnTo>
                  <a:lnTo>
                    <a:pt x="703" y="618"/>
                  </a:lnTo>
                  <a:lnTo>
                    <a:pt x="698" y="623"/>
                  </a:lnTo>
                  <a:lnTo>
                    <a:pt x="696" y="623"/>
                  </a:lnTo>
                  <a:lnTo>
                    <a:pt x="690" y="626"/>
                  </a:lnTo>
                  <a:lnTo>
                    <a:pt x="685" y="628"/>
                  </a:lnTo>
                  <a:lnTo>
                    <a:pt x="683" y="631"/>
                  </a:lnTo>
                  <a:lnTo>
                    <a:pt x="680" y="631"/>
                  </a:lnTo>
                  <a:lnTo>
                    <a:pt x="680" y="636"/>
                  </a:lnTo>
                  <a:lnTo>
                    <a:pt x="675" y="636"/>
                  </a:lnTo>
                  <a:lnTo>
                    <a:pt x="673" y="638"/>
                  </a:lnTo>
                  <a:lnTo>
                    <a:pt x="670" y="641"/>
                  </a:lnTo>
                  <a:lnTo>
                    <a:pt x="668" y="641"/>
                  </a:lnTo>
                  <a:lnTo>
                    <a:pt x="665" y="638"/>
                  </a:lnTo>
                  <a:lnTo>
                    <a:pt x="663" y="638"/>
                  </a:lnTo>
                  <a:lnTo>
                    <a:pt x="660" y="641"/>
                  </a:lnTo>
                  <a:lnTo>
                    <a:pt x="658" y="644"/>
                  </a:lnTo>
                  <a:lnTo>
                    <a:pt x="653" y="644"/>
                  </a:lnTo>
                  <a:lnTo>
                    <a:pt x="653" y="641"/>
                  </a:lnTo>
                  <a:lnTo>
                    <a:pt x="647" y="641"/>
                  </a:lnTo>
                  <a:lnTo>
                    <a:pt x="642" y="644"/>
                  </a:lnTo>
                  <a:lnTo>
                    <a:pt x="640" y="644"/>
                  </a:lnTo>
                  <a:lnTo>
                    <a:pt x="635" y="641"/>
                  </a:lnTo>
                  <a:lnTo>
                    <a:pt x="635" y="638"/>
                  </a:lnTo>
                  <a:lnTo>
                    <a:pt x="632" y="641"/>
                  </a:lnTo>
                  <a:lnTo>
                    <a:pt x="635" y="644"/>
                  </a:lnTo>
                  <a:lnTo>
                    <a:pt x="632" y="649"/>
                  </a:lnTo>
                  <a:lnTo>
                    <a:pt x="632" y="651"/>
                  </a:lnTo>
                  <a:lnTo>
                    <a:pt x="630" y="654"/>
                  </a:lnTo>
                  <a:lnTo>
                    <a:pt x="625" y="651"/>
                  </a:lnTo>
                  <a:lnTo>
                    <a:pt x="625" y="654"/>
                  </a:lnTo>
                  <a:lnTo>
                    <a:pt x="625" y="656"/>
                  </a:lnTo>
                  <a:lnTo>
                    <a:pt x="622" y="656"/>
                  </a:lnTo>
                  <a:lnTo>
                    <a:pt x="620" y="656"/>
                  </a:lnTo>
                  <a:lnTo>
                    <a:pt x="617" y="659"/>
                  </a:lnTo>
                  <a:lnTo>
                    <a:pt x="612" y="659"/>
                  </a:lnTo>
                  <a:lnTo>
                    <a:pt x="610" y="656"/>
                  </a:lnTo>
                  <a:lnTo>
                    <a:pt x="607" y="656"/>
                  </a:lnTo>
                  <a:lnTo>
                    <a:pt x="605" y="661"/>
                  </a:lnTo>
                  <a:lnTo>
                    <a:pt x="602" y="661"/>
                  </a:lnTo>
                  <a:lnTo>
                    <a:pt x="597" y="661"/>
                  </a:lnTo>
                  <a:lnTo>
                    <a:pt x="592" y="664"/>
                  </a:lnTo>
                  <a:lnTo>
                    <a:pt x="589" y="666"/>
                  </a:lnTo>
                  <a:lnTo>
                    <a:pt x="584" y="666"/>
                  </a:lnTo>
                  <a:lnTo>
                    <a:pt x="584" y="664"/>
                  </a:lnTo>
                  <a:lnTo>
                    <a:pt x="584" y="666"/>
                  </a:lnTo>
                  <a:lnTo>
                    <a:pt x="582" y="669"/>
                  </a:lnTo>
                  <a:lnTo>
                    <a:pt x="582" y="671"/>
                  </a:lnTo>
                  <a:lnTo>
                    <a:pt x="584" y="676"/>
                  </a:lnTo>
                  <a:lnTo>
                    <a:pt x="587" y="676"/>
                  </a:lnTo>
                  <a:lnTo>
                    <a:pt x="587" y="679"/>
                  </a:lnTo>
                  <a:lnTo>
                    <a:pt x="584" y="681"/>
                  </a:lnTo>
                  <a:lnTo>
                    <a:pt x="579" y="681"/>
                  </a:lnTo>
                  <a:lnTo>
                    <a:pt x="574" y="676"/>
                  </a:lnTo>
                  <a:lnTo>
                    <a:pt x="574" y="671"/>
                  </a:lnTo>
                  <a:lnTo>
                    <a:pt x="574" y="669"/>
                  </a:lnTo>
                  <a:lnTo>
                    <a:pt x="577" y="664"/>
                  </a:lnTo>
                  <a:lnTo>
                    <a:pt x="577" y="661"/>
                  </a:lnTo>
                  <a:lnTo>
                    <a:pt x="572" y="659"/>
                  </a:lnTo>
                  <a:lnTo>
                    <a:pt x="569" y="659"/>
                  </a:lnTo>
                  <a:lnTo>
                    <a:pt x="569" y="661"/>
                  </a:lnTo>
                  <a:lnTo>
                    <a:pt x="567" y="664"/>
                  </a:lnTo>
                  <a:lnTo>
                    <a:pt x="562" y="661"/>
                  </a:lnTo>
                  <a:lnTo>
                    <a:pt x="556" y="656"/>
                  </a:lnTo>
                  <a:lnTo>
                    <a:pt x="554" y="656"/>
                  </a:lnTo>
                  <a:lnTo>
                    <a:pt x="554" y="661"/>
                  </a:lnTo>
                  <a:lnTo>
                    <a:pt x="551" y="661"/>
                  </a:lnTo>
                  <a:lnTo>
                    <a:pt x="549" y="661"/>
                  </a:lnTo>
                  <a:lnTo>
                    <a:pt x="546" y="661"/>
                  </a:lnTo>
                  <a:lnTo>
                    <a:pt x="544" y="661"/>
                  </a:lnTo>
                  <a:lnTo>
                    <a:pt x="539" y="659"/>
                  </a:lnTo>
                  <a:lnTo>
                    <a:pt x="534" y="659"/>
                  </a:lnTo>
                  <a:lnTo>
                    <a:pt x="526" y="654"/>
                  </a:lnTo>
                  <a:lnTo>
                    <a:pt x="524" y="651"/>
                  </a:lnTo>
                  <a:lnTo>
                    <a:pt x="524" y="646"/>
                  </a:lnTo>
                  <a:lnTo>
                    <a:pt x="526" y="641"/>
                  </a:lnTo>
                  <a:lnTo>
                    <a:pt x="526" y="638"/>
                  </a:lnTo>
                  <a:lnTo>
                    <a:pt x="526" y="636"/>
                  </a:lnTo>
                  <a:lnTo>
                    <a:pt x="519" y="636"/>
                  </a:lnTo>
                  <a:lnTo>
                    <a:pt x="516" y="636"/>
                  </a:lnTo>
                  <a:lnTo>
                    <a:pt x="508" y="633"/>
                  </a:lnTo>
                  <a:lnTo>
                    <a:pt x="506" y="631"/>
                  </a:lnTo>
                  <a:lnTo>
                    <a:pt x="503" y="631"/>
                  </a:lnTo>
                  <a:lnTo>
                    <a:pt x="498" y="633"/>
                  </a:lnTo>
                  <a:lnTo>
                    <a:pt x="493" y="638"/>
                  </a:lnTo>
                  <a:lnTo>
                    <a:pt x="491" y="638"/>
                  </a:lnTo>
                  <a:lnTo>
                    <a:pt x="486" y="641"/>
                  </a:lnTo>
                  <a:lnTo>
                    <a:pt x="476" y="641"/>
                  </a:lnTo>
                  <a:lnTo>
                    <a:pt x="473" y="641"/>
                  </a:lnTo>
                  <a:lnTo>
                    <a:pt x="468" y="644"/>
                  </a:lnTo>
                  <a:lnTo>
                    <a:pt x="466" y="644"/>
                  </a:lnTo>
                  <a:lnTo>
                    <a:pt x="460" y="641"/>
                  </a:lnTo>
                  <a:lnTo>
                    <a:pt x="458" y="641"/>
                  </a:lnTo>
                  <a:lnTo>
                    <a:pt x="455" y="641"/>
                  </a:lnTo>
                  <a:lnTo>
                    <a:pt x="453" y="644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6" name="Freeform 147"/>
            <p:cNvSpPr>
              <a:spLocks/>
            </p:cNvSpPr>
            <p:nvPr/>
          </p:nvSpPr>
          <p:spPr bwMode="auto">
            <a:xfrm>
              <a:off x="6467475" y="3444875"/>
              <a:ext cx="646113" cy="311150"/>
            </a:xfrm>
            <a:custGeom>
              <a:avLst/>
              <a:gdLst>
                <a:gd name="T0" fmla="*/ 2147483647 w 508"/>
                <a:gd name="T1" fmla="*/ 2147483647 h 245"/>
                <a:gd name="T2" fmla="*/ 2147483647 w 508"/>
                <a:gd name="T3" fmla="*/ 2147483647 h 245"/>
                <a:gd name="T4" fmla="*/ 2147483647 w 508"/>
                <a:gd name="T5" fmla="*/ 2147483647 h 245"/>
                <a:gd name="T6" fmla="*/ 2147483647 w 508"/>
                <a:gd name="T7" fmla="*/ 2147483647 h 245"/>
                <a:gd name="T8" fmla="*/ 2147483647 w 508"/>
                <a:gd name="T9" fmla="*/ 2147483647 h 245"/>
                <a:gd name="T10" fmla="*/ 2147483647 w 508"/>
                <a:gd name="T11" fmla="*/ 2147483647 h 245"/>
                <a:gd name="T12" fmla="*/ 2147483647 w 508"/>
                <a:gd name="T13" fmla="*/ 2147483647 h 245"/>
                <a:gd name="T14" fmla="*/ 2147483647 w 508"/>
                <a:gd name="T15" fmla="*/ 2147483647 h 245"/>
                <a:gd name="T16" fmla="*/ 2147483647 w 508"/>
                <a:gd name="T17" fmla="*/ 2147483647 h 245"/>
                <a:gd name="T18" fmla="*/ 2147483647 w 508"/>
                <a:gd name="T19" fmla="*/ 2147483647 h 245"/>
                <a:gd name="T20" fmla="*/ 2147483647 w 508"/>
                <a:gd name="T21" fmla="*/ 2147483647 h 245"/>
                <a:gd name="T22" fmla="*/ 2147483647 w 508"/>
                <a:gd name="T23" fmla="*/ 2147483647 h 245"/>
                <a:gd name="T24" fmla="*/ 2147483647 w 508"/>
                <a:gd name="T25" fmla="*/ 2147483647 h 245"/>
                <a:gd name="T26" fmla="*/ 2147483647 w 508"/>
                <a:gd name="T27" fmla="*/ 2147483647 h 245"/>
                <a:gd name="T28" fmla="*/ 2147483647 w 508"/>
                <a:gd name="T29" fmla="*/ 2147483647 h 245"/>
                <a:gd name="T30" fmla="*/ 2147483647 w 508"/>
                <a:gd name="T31" fmla="*/ 2147483647 h 245"/>
                <a:gd name="T32" fmla="*/ 2147483647 w 508"/>
                <a:gd name="T33" fmla="*/ 2147483647 h 245"/>
                <a:gd name="T34" fmla="*/ 2147483647 w 508"/>
                <a:gd name="T35" fmla="*/ 2147483647 h 245"/>
                <a:gd name="T36" fmla="*/ 2147483647 w 508"/>
                <a:gd name="T37" fmla="*/ 2147483647 h 245"/>
                <a:gd name="T38" fmla="*/ 2147483647 w 508"/>
                <a:gd name="T39" fmla="*/ 2147483647 h 245"/>
                <a:gd name="T40" fmla="*/ 2147483647 w 508"/>
                <a:gd name="T41" fmla="*/ 2147483647 h 245"/>
                <a:gd name="T42" fmla="*/ 2147483647 w 508"/>
                <a:gd name="T43" fmla="*/ 2147483647 h 245"/>
                <a:gd name="T44" fmla="*/ 2147483647 w 508"/>
                <a:gd name="T45" fmla="*/ 2147483647 h 245"/>
                <a:gd name="T46" fmla="*/ 2147483647 w 508"/>
                <a:gd name="T47" fmla="*/ 2147483647 h 245"/>
                <a:gd name="T48" fmla="*/ 2147483647 w 508"/>
                <a:gd name="T49" fmla="*/ 2147483647 h 245"/>
                <a:gd name="T50" fmla="*/ 2147483647 w 508"/>
                <a:gd name="T51" fmla="*/ 2147483647 h 245"/>
                <a:gd name="T52" fmla="*/ 2147483647 w 508"/>
                <a:gd name="T53" fmla="*/ 2147483647 h 245"/>
                <a:gd name="T54" fmla="*/ 2147483647 w 508"/>
                <a:gd name="T55" fmla="*/ 2147483647 h 245"/>
                <a:gd name="T56" fmla="*/ 2147483647 w 508"/>
                <a:gd name="T57" fmla="*/ 2147483647 h 245"/>
                <a:gd name="T58" fmla="*/ 2147483647 w 508"/>
                <a:gd name="T59" fmla="*/ 2147483647 h 245"/>
                <a:gd name="T60" fmla="*/ 2147483647 w 508"/>
                <a:gd name="T61" fmla="*/ 2147483647 h 245"/>
                <a:gd name="T62" fmla="*/ 0 w 508"/>
                <a:gd name="T63" fmla="*/ 2147483647 h 245"/>
                <a:gd name="T64" fmla="*/ 2147483647 w 508"/>
                <a:gd name="T65" fmla="*/ 2147483647 h 245"/>
                <a:gd name="T66" fmla="*/ 2147483647 w 508"/>
                <a:gd name="T67" fmla="*/ 2147483647 h 245"/>
                <a:gd name="T68" fmla="*/ 2147483647 w 508"/>
                <a:gd name="T69" fmla="*/ 2147483647 h 245"/>
                <a:gd name="T70" fmla="*/ 2147483647 w 508"/>
                <a:gd name="T71" fmla="*/ 2147483647 h 245"/>
                <a:gd name="T72" fmla="*/ 2147483647 w 508"/>
                <a:gd name="T73" fmla="*/ 2147483647 h 245"/>
                <a:gd name="T74" fmla="*/ 2147483647 w 508"/>
                <a:gd name="T75" fmla="*/ 2147483647 h 245"/>
                <a:gd name="T76" fmla="*/ 2147483647 w 508"/>
                <a:gd name="T77" fmla="*/ 2147483647 h 245"/>
                <a:gd name="T78" fmla="*/ 2147483647 w 508"/>
                <a:gd name="T79" fmla="*/ 2147483647 h 245"/>
                <a:gd name="T80" fmla="*/ 2147483647 w 508"/>
                <a:gd name="T81" fmla="*/ 0 h 245"/>
                <a:gd name="T82" fmla="*/ 2147483647 w 508"/>
                <a:gd name="T83" fmla="*/ 2147483647 h 245"/>
                <a:gd name="T84" fmla="*/ 2147483647 w 508"/>
                <a:gd name="T85" fmla="*/ 2147483647 h 245"/>
                <a:gd name="T86" fmla="*/ 2147483647 w 508"/>
                <a:gd name="T87" fmla="*/ 2147483647 h 245"/>
                <a:gd name="T88" fmla="*/ 2147483647 w 508"/>
                <a:gd name="T89" fmla="*/ 2147483647 h 245"/>
                <a:gd name="T90" fmla="*/ 2147483647 w 508"/>
                <a:gd name="T91" fmla="*/ 2147483647 h 245"/>
                <a:gd name="T92" fmla="*/ 2147483647 w 508"/>
                <a:gd name="T93" fmla="*/ 2147483647 h 245"/>
                <a:gd name="T94" fmla="*/ 2147483647 w 508"/>
                <a:gd name="T95" fmla="*/ 2147483647 h 245"/>
                <a:gd name="T96" fmla="*/ 2147483647 w 508"/>
                <a:gd name="T97" fmla="*/ 2147483647 h 245"/>
                <a:gd name="T98" fmla="*/ 2147483647 w 508"/>
                <a:gd name="T99" fmla="*/ 2147483647 h 245"/>
                <a:gd name="T100" fmla="*/ 2147483647 w 508"/>
                <a:gd name="T101" fmla="*/ 2147483647 h 245"/>
                <a:gd name="T102" fmla="*/ 2147483647 w 508"/>
                <a:gd name="T103" fmla="*/ 2147483647 h 24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08"/>
                <a:gd name="T157" fmla="*/ 0 h 245"/>
                <a:gd name="T158" fmla="*/ 508 w 508"/>
                <a:gd name="T159" fmla="*/ 245 h 24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08" h="245">
                  <a:moveTo>
                    <a:pt x="460" y="55"/>
                  </a:moveTo>
                  <a:lnTo>
                    <a:pt x="457" y="58"/>
                  </a:lnTo>
                  <a:lnTo>
                    <a:pt x="452" y="70"/>
                  </a:lnTo>
                  <a:lnTo>
                    <a:pt x="442" y="93"/>
                  </a:lnTo>
                  <a:lnTo>
                    <a:pt x="440" y="98"/>
                  </a:lnTo>
                  <a:lnTo>
                    <a:pt x="442" y="108"/>
                  </a:lnTo>
                  <a:lnTo>
                    <a:pt x="445" y="108"/>
                  </a:lnTo>
                  <a:lnTo>
                    <a:pt x="452" y="103"/>
                  </a:lnTo>
                  <a:lnTo>
                    <a:pt x="457" y="103"/>
                  </a:lnTo>
                  <a:lnTo>
                    <a:pt x="462" y="103"/>
                  </a:lnTo>
                  <a:lnTo>
                    <a:pt x="465" y="103"/>
                  </a:lnTo>
                  <a:lnTo>
                    <a:pt x="468" y="108"/>
                  </a:lnTo>
                  <a:lnTo>
                    <a:pt x="470" y="108"/>
                  </a:lnTo>
                  <a:lnTo>
                    <a:pt x="478" y="101"/>
                  </a:lnTo>
                  <a:lnTo>
                    <a:pt x="480" y="101"/>
                  </a:lnTo>
                  <a:lnTo>
                    <a:pt x="488" y="101"/>
                  </a:lnTo>
                  <a:lnTo>
                    <a:pt x="490" y="103"/>
                  </a:lnTo>
                  <a:lnTo>
                    <a:pt x="498" y="108"/>
                  </a:lnTo>
                  <a:lnTo>
                    <a:pt x="503" y="121"/>
                  </a:lnTo>
                  <a:lnTo>
                    <a:pt x="508" y="126"/>
                  </a:lnTo>
                  <a:lnTo>
                    <a:pt x="508" y="128"/>
                  </a:lnTo>
                  <a:lnTo>
                    <a:pt x="508" y="131"/>
                  </a:lnTo>
                  <a:lnTo>
                    <a:pt x="505" y="133"/>
                  </a:lnTo>
                  <a:lnTo>
                    <a:pt x="500" y="131"/>
                  </a:lnTo>
                  <a:lnTo>
                    <a:pt x="493" y="131"/>
                  </a:lnTo>
                  <a:lnTo>
                    <a:pt x="490" y="131"/>
                  </a:lnTo>
                  <a:lnTo>
                    <a:pt x="485" y="131"/>
                  </a:lnTo>
                  <a:lnTo>
                    <a:pt x="478" y="133"/>
                  </a:lnTo>
                  <a:lnTo>
                    <a:pt x="473" y="133"/>
                  </a:lnTo>
                  <a:lnTo>
                    <a:pt x="468" y="136"/>
                  </a:lnTo>
                  <a:lnTo>
                    <a:pt x="465" y="138"/>
                  </a:lnTo>
                  <a:lnTo>
                    <a:pt x="462" y="138"/>
                  </a:lnTo>
                  <a:lnTo>
                    <a:pt x="457" y="138"/>
                  </a:lnTo>
                  <a:lnTo>
                    <a:pt x="455" y="141"/>
                  </a:lnTo>
                  <a:lnTo>
                    <a:pt x="452" y="144"/>
                  </a:lnTo>
                  <a:lnTo>
                    <a:pt x="450" y="151"/>
                  </a:lnTo>
                  <a:lnTo>
                    <a:pt x="447" y="154"/>
                  </a:lnTo>
                  <a:lnTo>
                    <a:pt x="445" y="156"/>
                  </a:lnTo>
                  <a:lnTo>
                    <a:pt x="442" y="159"/>
                  </a:lnTo>
                  <a:lnTo>
                    <a:pt x="435" y="161"/>
                  </a:lnTo>
                  <a:lnTo>
                    <a:pt x="430" y="159"/>
                  </a:lnTo>
                  <a:lnTo>
                    <a:pt x="427" y="159"/>
                  </a:lnTo>
                  <a:lnTo>
                    <a:pt x="425" y="159"/>
                  </a:lnTo>
                  <a:lnTo>
                    <a:pt x="417" y="169"/>
                  </a:lnTo>
                  <a:lnTo>
                    <a:pt x="412" y="174"/>
                  </a:lnTo>
                  <a:lnTo>
                    <a:pt x="407" y="174"/>
                  </a:lnTo>
                  <a:lnTo>
                    <a:pt x="399" y="174"/>
                  </a:lnTo>
                  <a:lnTo>
                    <a:pt x="394" y="171"/>
                  </a:lnTo>
                  <a:lnTo>
                    <a:pt x="389" y="169"/>
                  </a:lnTo>
                  <a:lnTo>
                    <a:pt x="384" y="166"/>
                  </a:lnTo>
                  <a:lnTo>
                    <a:pt x="382" y="169"/>
                  </a:lnTo>
                  <a:lnTo>
                    <a:pt x="379" y="169"/>
                  </a:lnTo>
                  <a:lnTo>
                    <a:pt x="377" y="176"/>
                  </a:lnTo>
                  <a:lnTo>
                    <a:pt x="374" y="179"/>
                  </a:lnTo>
                  <a:lnTo>
                    <a:pt x="374" y="184"/>
                  </a:lnTo>
                  <a:lnTo>
                    <a:pt x="377" y="189"/>
                  </a:lnTo>
                  <a:lnTo>
                    <a:pt x="382" y="194"/>
                  </a:lnTo>
                  <a:lnTo>
                    <a:pt x="382" y="197"/>
                  </a:lnTo>
                  <a:lnTo>
                    <a:pt x="382" y="199"/>
                  </a:lnTo>
                  <a:lnTo>
                    <a:pt x="379" y="202"/>
                  </a:lnTo>
                  <a:lnTo>
                    <a:pt x="371" y="204"/>
                  </a:lnTo>
                  <a:lnTo>
                    <a:pt x="366" y="207"/>
                  </a:lnTo>
                  <a:lnTo>
                    <a:pt x="359" y="217"/>
                  </a:lnTo>
                  <a:lnTo>
                    <a:pt x="356" y="219"/>
                  </a:lnTo>
                  <a:lnTo>
                    <a:pt x="341" y="227"/>
                  </a:lnTo>
                  <a:lnTo>
                    <a:pt x="336" y="227"/>
                  </a:lnTo>
                  <a:lnTo>
                    <a:pt x="331" y="227"/>
                  </a:lnTo>
                  <a:lnTo>
                    <a:pt x="318" y="227"/>
                  </a:lnTo>
                  <a:lnTo>
                    <a:pt x="311" y="227"/>
                  </a:lnTo>
                  <a:lnTo>
                    <a:pt x="301" y="229"/>
                  </a:lnTo>
                  <a:lnTo>
                    <a:pt x="296" y="234"/>
                  </a:lnTo>
                  <a:lnTo>
                    <a:pt x="291" y="237"/>
                  </a:lnTo>
                  <a:lnTo>
                    <a:pt x="288" y="237"/>
                  </a:lnTo>
                  <a:lnTo>
                    <a:pt x="278" y="242"/>
                  </a:lnTo>
                  <a:lnTo>
                    <a:pt x="273" y="245"/>
                  </a:lnTo>
                  <a:lnTo>
                    <a:pt x="268" y="245"/>
                  </a:lnTo>
                  <a:lnTo>
                    <a:pt x="265" y="242"/>
                  </a:lnTo>
                  <a:lnTo>
                    <a:pt x="265" y="239"/>
                  </a:lnTo>
                  <a:lnTo>
                    <a:pt x="260" y="239"/>
                  </a:lnTo>
                  <a:lnTo>
                    <a:pt x="255" y="239"/>
                  </a:lnTo>
                  <a:lnTo>
                    <a:pt x="248" y="239"/>
                  </a:lnTo>
                  <a:lnTo>
                    <a:pt x="238" y="234"/>
                  </a:lnTo>
                  <a:lnTo>
                    <a:pt x="230" y="232"/>
                  </a:lnTo>
                  <a:lnTo>
                    <a:pt x="225" y="227"/>
                  </a:lnTo>
                  <a:lnTo>
                    <a:pt x="220" y="224"/>
                  </a:lnTo>
                  <a:lnTo>
                    <a:pt x="207" y="224"/>
                  </a:lnTo>
                  <a:lnTo>
                    <a:pt x="200" y="222"/>
                  </a:lnTo>
                  <a:lnTo>
                    <a:pt x="192" y="222"/>
                  </a:lnTo>
                  <a:lnTo>
                    <a:pt x="172" y="224"/>
                  </a:lnTo>
                  <a:lnTo>
                    <a:pt x="164" y="222"/>
                  </a:lnTo>
                  <a:lnTo>
                    <a:pt x="159" y="222"/>
                  </a:lnTo>
                  <a:lnTo>
                    <a:pt x="149" y="219"/>
                  </a:lnTo>
                  <a:lnTo>
                    <a:pt x="136" y="219"/>
                  </a:lnTo>
                  <a:lnTo>
                    <a:pt x="131" y="217"/>
                  </a:lnTo>
                  <a:lnTo>
                    <a:pt x="129" y="212"/>
                  </a:lnTo>
                  <a:lnTo>
                    <a:pt x="119" y="192"/>
                  </a:lnTo>
                  <a:lnTo>
                    <a:pt x="116" y="186"/>
                  </a:lnTo>
                  <a:lnTo>
                    <a:pt x="111" y="186"/>
                  </a:lnTo>
                  <a:lnTo>
                    <a:pt x="106" y="181"/>
                  </a:lnTo>
                  <a:lnTo>
                    <a:pt x="93" y="174"/>
                  </a:lnTo>
                  <a:lnTo>
                    <a:pt x="88" y="171"/>
                  </a:lnTo>
                  <a:lnTo>
                    <a:pt x="81" y="169"/>
                  </a:lnTo>
                  <a:lnTo>
                    <a:pt x="78" y="169"/>
                  </a:lnTo>
                  <a:lnTo>
                    <a:pt x="71" y="169"/>
                  </a:lnTo>
                  <a:lnTo>
                    <a:pt x="58" y="169"/>
                  </a:lnTo>
                  <a:lnTo>
                    <a:pt x="50" y="166"/>
                  </a:lnTo>
                  <a:lnTo>
                    <a:pt x="45" y="164"/>
                  </a:lnTo>
                  <a:lnTo>
                    <a:pt x="45" y="161"/>
                  </a:lnTo>
                  <a:lnTo>
                    <a:pt x="43" y="156"/>
                  </a:lnTo>
                  <a:lnTo>
                    <a:pt x="45" y="154"/>
                  </a:lnTo>
                  <a:lnTo>
                    <a:pt x="48" y="151"/>
                  </a:lnTo>
                  <a:lnTo>
                    <a:pt x="48" y="146"/>
                  </a:lnTo>
                  <a:lnTo>
                    <a:pt x="50" y="138"/>
                  </a:lnTo>
                  <a:lnTo>
                    <a:pt x="50" y="133"/>
                  </a:lnTo>
                  <a:lnTo>
                    <a:pt x="48" y="128"/>
                  </a:lnTo>
                  <a:lnTo>
                    <a:pt x="40" y="113"/>
                  </a:lnTo>
                  <a:lnTo>
                    <a:pt x="38" y="106"/>
                  </a:lnTo>
                  <a:lnTo>
                    <a:pt x="35" y="103"/>
                  </a:lnTo>
                  <a:lnTo>
                    <a:pt x="30" y="103"/>
                  </a:lnTo>
                  <a:lnTo>
                    <a:pt x="25" y="101"/>
                  </a:lnTo>
                  <a:lnTo>
                    <a:pt x="20" y="101"/>
                  </a:lnTo>
                  <a:lnTo>
                    <a:pt x="15" y="96"/>
                  </a:lnTo>
                  <a:lnTo>
                    <a:pt x="5" y="88"/>
                  </a:lnTo>
                  <a:lnTo>
                    <a:pt x="2" y="83"/>
                  </a:lnTo>
                  <a:lnTo>
                    <a:pt x="0" y="78"/>
                  </a:lnTo>
                  <a:lnTo>
                    <a:pt x="0" y="73"/>
                  </a:lnTo>
                  <a:lnTo>
                    <a:pt x="0" y="70"/>
                  </a:lnTo>
                  <a:lnTo>
                    <a:pt x="5" y="65"/>
                  </a:lnTo>
                  <a:lnTo>
                    <a:pt x="10" y="63"/>
                  </a:lnTo>
                  <a:lnTo>
                    <a:pt x="20" y="63"/>
                  </a:lnTo>
                  <a:lnTo>
                    <a:pt x="25" y="60"/>
                  </a:lnTo>
                  <a:lnTo>
                    <a:pt x="30" y="58"/>
                  </a:lnTo>
                  <a:lnTo>
                    <a:pt x="38" y="50"/>
                  </a:lnTo>
                  <a:lnTo>
                    <a:pt x="43" y="45"/>
                  </a:lnTo>
                  <a:lnTo>
                    <a:pt x="50" y="40"/>
                  </a:lnTo>
                  <a:lnTo>
                    <a:pt x="61" y="35"/>
                  </a:lnTo>
                  <a:lnTo>
                    <a:pt x="68" y="32"/>
                  </a:lnTo>
                  <a:lnTo>
                    <a:pt x="73" y="35"/>
                  </a:lnTo>
                  <a:lnTo>
                    <a:pt x="81" y="35"/>
                  </a:lnTo>
                  <a:lnTo>
                    <a:pt x="93" y="38"/>
                  </a:lnTo>
                  <a:lnTo>
                    <a:pt x="101" y="38"/>
                  </a:lnTo>
                  <a:lnTo>
                    <a:pt x="106" y="48"/>
                  </a:lnTo>
                  <a:lnTo>
                    <a:pt x="109" y="53"/>
                  </a:lnTo>
                  <a:lnTo>
                    <a:pt x="114" y="53"/>
                  </a:lnTo>
                  <a:lnTo>
                    <a:pt x="124" y="53"/>
                  </a:lnTo>
                  <a:lnTo>
                    <a:pt x="129" y="53"/>
                  </a:lnTo>
                  <a:lnTo>
                    <a:pt x="134" y="53"/>
                  </a:lnTo>
                  <a:lnTo>
                    <a:pt x="141" y="55"/>
                  </a:lnTo>
                  <a:lnTo>
                    <a:pt x="144" y="55"/>
                  </a:lnTo>
                  <a:lnTo>
                    <a:pt x="147" y="58"/>
                  </a:lnTo>
                  <a:lnTo>
                    <a:pt x="152" y="58"/>
                  </a:lnTo>
                  <a:lnTo>
                    <a:pt x="157" y="55"/>
                  </a:lnTo>
                  <a:lnTo>
                    <a:pt x="159" y="53"/>
                  </a:lnTo>
                  <a:lnTo>
                    <a:pt x="164" y="45"/>
                  </a:lnTo>
                  <a:lnTo>
                    <a:pt x="167" y="40"/>
                  </a:lnTo>
                  <a:lnTo>
                    <a:pt x="164" y="38"/>
                  </a:lnTo>
                  <a:lnTo>
                    <a:pt x="162" y="35"/>
                  </a:lnTo>
                  <a:lnTo>
                    <a:pt x="159" y="25"/>
                  </a:lnTo>
                  <a:lnTo>
                    <a:pt x="159" y="22"/>
                  </a:lnTo>
                  <a:lnTo>
                    <a:pt x="167" y="12"/>
                  </a:lnTo>
                  <a:lnTo>
                    <a:pt x="174" y="0"/>
                  </a:lnTo>
                  <a:lnTo>
                    <a:pt x="182" y="2"/>
                  </a:lnTo>
                  <a:lnTo>
                    <a:pt x="189" y="5"/>
                  </a:lnTo>
                  <a:lnTo>
                    <a:pt x="197" y="7"/>
                  </a:lnTo>
                  <a:lnTo>
                    <a:pt x="210" y="10"/>
                  </a:lnTo>
                  <a:lnTo>
                    <a:pt x="215" y="12"/>
                  </a:lnTo>
                  <a:lnTo>
                    <a:pt x="220" y="17"/>
                  </a:lnTo>
                  <a:lnTo>
                    <a:pt x="227" y="17"/>
                  </a:lnTo>
                  <a:lnTo>
                    <a:pt x="227" y="20"/>
                  </a:lnTo>
                  <a:lnTo>
                    <a:pt x="227" y="27"/>
                  </a:lnTo>
                  <a:lnTo>
                    <a:pt x="227" y="32"/>
                  </a:lnTo>
                  <a:lnTo>
                    <a:pt x="232" y="38"/>
                  </a:lnTo>
                  <a:lnTo>
                    <a:pt x="235" y="40"/>
                  </a:lnTo>
                  <a:lnTo>
                    <a:pt x="245" y="48"/>
                  </a:lnTo>
                  <a:lnTo>
                    <a:pt x="250" y="48"/>
                  </a:lnTo>
                  <a:lnTo>
                    <a:pt x="268" y="43"/>
                  </a:lnTo>
                  <a:lnTo>
                    <a:pt x="275" y="40"/>
                  </a:lnTo>
                  <a:lnTo>
                    <a:pt x="283" y="43"/>
                  </a:lnTo>
                  <a:lnTo>
                    <a:pt x="293" y="43"/>
                  </a:lnTo>
                  <a:lnTo>
                    <a:pt x="298" y="45"/>
                  </a:lnTo>
                  <a:lnTo>
                    <a:pt x="308" y="53"/>
                  </a:lnTo>
                  <a:lnTo>
                    <a:pt x="313" y="58"/>
                  </a:lnTo>
                  <a:lnTo>
                    <a:pt x="321" y="60"/>
                  </a:lnTo>
                  <a:lnTo>
                    <a:pt x="326" y="65"/>
                  </a:lnTo>
                  <a:lnTo>
                    <a:pt x="336" y="68"/>
                  </a:lnTo>
                  <a:lnTo>
                    <a:pt x="344" y="70"/>
                  </a:lnTo>
                  <a:lnTo>
                    <a:pt x="349" y="70"/>
                  </a:lnTo>
                  <a:lnTo>
                    <a:pt x="354" y="70"/>
                  </a:lnTo>
                  <a:lnTo>
                    <a:pt x="366" y="70"/>
                  </a:lnTo>
                  <a:lnTo>
                    <a:pt x="374" y="68"/>
                  </a:lnTo>
                  <a:lnTo>
                    <a:pt x="377" y="68"/>
                  </a:lnTo>
                  <a:lnTo>
                    <a:pt x="384" y="68"/>
                  </a:lnTo>
                  <a:lnTo>
                    <a:pt x="392" y="65"/>
                  </a:lnTo>
                  <a:lnTo>
                    <a:pt x="397" y="63"/>
                  </a:lnTo>
                  <a:lnTo>
                    <a:pt x="399" y="60"/>
                  </a:lnTo>
                  <a:lnTo>
                    <a:pt x="404" y="55"/>
                  </a:lnTo>
                  <a:lnTo>
                    <a:pt x="409" y="50"/>
                  </a:lnTo>
                  <a:lnTo>
                    <a:pt x="417" y="45"/>
                  </a:lnTo>
                  <a:lnTo>
                    <a:pt x="419" y="45"/>
                  </a:lnTo>
                  <a:lnTo>
                    <a:pt x="425" y="45"/>
                  </a:lnTo>
                  <a:lnTo>
                    <a:pt x="430" y="48"/>
                  </a:lnTo>
                  <a:lnTo>
                    <a:pt x="435" y="53"/>
                  </a:lnTo>
                  <a:lnTo>
                    <a:pt x="437" y="53"/>
                  </a:lnTo>
                  <a:lnTo>
                    <a:pt x="442" y="55"/>
                  </a:lnTo>
                  <a:lnTo>
                    <a:pt x="452" y="53"/>
                  </a:lnTo>
                  <a:lnTo>
                    <a:pt x="457" y="53"/>
                  </a:lnTo>
                  <a:lnTo>
                    <a:pt x="460" y="55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7" name="Freeform 148"/>
            <p:cNvSpPr>
              <a:spLocks/>
            </p:cNvSpPr>
            <p:nvPr/>
          </p:nvSpPr>
          <p:spPr bwMode="auto">
            <a:xfrm>
              <a:off x="6065838" y="3911600"/>
              <a:ext cx="592137" cy="606425"/>
            </a:xfrm>
            <a:custGeom>
              <a:avLst/>
              <a:gdLst>
                <a:gd name="T0" fmla="*/ 2147483647 w 465"/>
                <a:gd name="T1" fmla="*/ 2147483647 h 477"/>
                <a:gd name="T2" fmla="*/ 2147483647 w 465"/>
                <a:gd name="T3" fmla="*/ 2147483647 h 477"/>
                <a:gd name="T4" fmla="*/ 2147483647 w 465"/>
                <a:gd name="T5" fmla="*/ 2147483647 h 477"/>
                <a:gd name="T6" fmla="*/ 2147483647 w 465"/>
                <a:gd name="T7" fmla="*/ 2147483647 h 477"/>
                <a:gd name="T8" fmla="*/ 2147483647 w 465"/>
                <a:gd name="T9" fmla="*/ 2147483647 h 477"/>
                <a:gd name="T10" fmla="*/ 2147483647 w 465"/>
                <a:gd name="T11" fmla="*/ 2147483647 h 477"/>
                <a:gd name="T12" fmla="*/ 2147483647 w 465"/>
                <a:gd name="T13" fmla="*/ 2147483647 h 477"/>
                <a:gd name="T14" fmla="*/ 2147483647 w 465"/>
                <a:gd name="T15" fmla="*/ 2147483647 h 477"/>
                <a:gd name="T16" fmla="*/ 2147483647 w 465"/>
                <a:gd name="T17" fmla="*/ 2147483647 h 477"/>
                <a:gd name="T18" fmla="*/ 2147483647 w 465"/>
                <a:gd name="T19" fmla="*/ 2147483647 h 477"/>
                <a:gd name="T20" fmla="*/ 2147483647 w 465"/>
                <a:gd name="T21" fmla="*/ 2147483647 h 477"/>
                <a:gd name="T22" fmla="*/ 2147483647 w 465"/>
                <a:gd name="T23" fmla="*/ 2147483647 h 477"/>
                <a:gd name="T24" fmla="*/ 2147483647 w 465"/>
                <a:gd name="T25" fmla="*/ 2147483647 h 477"/>
                <a:gd name="T26" fmla="*/ 2147483647 w 465"/>
                <a:gd name="T27" fmla="*/ 2147483647 h 477"/>
                <a:gd name="T28" fmla="*/ 2147483647 w 465"/>
                <a:gd name="T29" fmla="*/ 2147483647 h 477"/>
                <a:gd name="T30" fmla="*/ 2147483647 w 465"/>
                <a:gd name="T31" fmla="*/ 2147483647 h 477"/>
                <a:gd name="T32" fmla="*/ 2147483647 w 465"/>
                <a:gd name="T33" fmla="*/ 2147483647 h 477"/>
                <a:gd name="T34" fmla="*/ 2147483647 w 465"/>
                <a:gd name="T35" fmla="*/ 2147483647 h 477"/>
                <a:gd name="T36" fmla="*/ 2147483647 w 465"/>
                <a:gd name="T37" fmla="*/ 2147483647 h 477"/>
                <a:gd name="T38" fmla="*/ 2147483647 w 465"/>
                <a:gd name="T39" fmla="*/ 2147483647 h 477"/>
                <a:gd name="T40" fmla="*/ 2147483647 w 465"/>
                <a:gd name="T41" fmla="*/ 2147483647 h 477"/>
                <a:gd name="T42" fmla="*/ 2147483647 w 465"/>
                <a:gd name="T43" fmla="*/ 2147483647 h 477"/>
                <a:gd name="T44" fmla="*/ 2147483647 w 465"/>
                <a:gd name="T45" fmla="*/ 2147483647 h 477"/>
                <a:gd name="T46" fmla="*/ 2147483647 w 465"/>
                <a:gd name="T47" fmla="*/ 2147483647 h 477"/>
                <a:gd name="T48" fmla="*/ 2147483647 w 465"/>
                <a:gd name="T49" fmla="*/ 2147483647 h 477"/>
                <a:gd name="T50" fmla="*/ 2147483647 w 465"/>
                <a:gd name="T51" fmla="*/ 2147483647 h 477"/>
                <a:gd name="T52" fmla="*/ 2147483647 w 465"/>
                <a:gd name="T53" fmla="*/ 2147483647 h 477"/>
                <a:gd name="T54" fmla="*/ 2147483647 w 465"/>
                <a:gd name="T55" fmla="*/ 2147483647 h 477"/>
                <a:gd name="T56" fmla="*/ 2147483647 w 465"/>
                <a:gd name="T57" fmla="*/ 2147483647 h 477"/>
                <a:gd name="T58" fmla="*/ 2147483647 w 465"/>
                <a:gd name="T59" fmla="*/ 2147483647 h 477"/>
                <a:gd name="T60" fmla="*/ 2147483647 w 465"/>
                <a:gd name="T61" fmla="*/ 2147483647 h 477"/>
                <a:gd name="T62" fmla="*/ 2147483647 w 465"/>
                <a:gd name="T63" fmla="*/ 2147483647 h 477"/>
                <a:gd name="T64" fmla="*/ 2147483647 w 465"/>
                <a:gd name="T65" fmla="*/ 2147483647 h 477"/>
                <a:gd name="T66" fmla="*/ 2147483647 w 465"/>
                <a:gd name="T67" fmla="*/ 2147483647 h 477"/>
                <a:gd name="T68" fmla="*/ 2147483647 w 465"/>
                <a:gd name="T69" fmla="*/ 2147483647 h 477"/>
                <a:gd name="T70" fmla="*/ 2147483647 w 465"/>
                <a:gd name="T71" fmla="*/ 2147483647 h 477"/>
                <a:gd name="T72" fmla="*/ 2147483647 w 465"/>
                <a:gd name="T73" fmla="*/ 2147483647 h 477"/>
                <a:gd name="T74" fmla="*/ 2147483647 w 465"/>
                <a:gd name="T75" fmla="*/ 2147483647 h 477"/>
                <a:gd name="T76" fmla="*/ 2147483647 w 465"/>
                <a:gd name="T77" fmla="*/ 2147483647 h 477"/>
                <a:gd name="T78" fmla="*/ 2147483647 w 465"/>
                <a:gd name="T79" fmla="*/ 2147483647 h 477"/>
                <a:gd name="T80" fmla="*/ 2147483647 w 465"/>
                <a:gd name="T81" fmla="*/ 2147483647 h 477"/>
                <a:gd name="T82" fmla="*/ 2147483647 w 465"/>
                <a:gd name="T83" fmla="*/ 2147483647 h 477"/>
                <a:gd name="T84" fmla="*/ 2147483647 w 465"/>
                <a:gd name="T85" fmla="*/ 2147483647 h 477"/>
                <a:gd name="T86" fmla="*/ 2147483647 w 465"/>
                <a:gd name="T87" fmla="*/ 2147483647 h 477"/>
                <a:gd name="T88" fmla="*/ 2147483647 w 465"/>
                <a:gd name="T89" fmla="*/ 2147483647 h 477"/>
                <a:gd name="T90" fmla="*/ 2147483647 w 465"/>
                <a:gd name="T91" fmla="*/ 2147483647 h 477"/>
                <a:gd name="T92" fmla="*/ 2147483647 w 465"/>
                <a:gd name="T93" fmla="*/ 2147483647 h 477"/>
                <a:gd name="T94" fmla="*/ 2147483647 w 465"/>
                <a:gd name="T95" fmla="*/ 2147483647 h 477"/>
                <a:gd name="T96" fmla="*/ 2147483647 w 465"/>
                <a:gd name="T97" fmla="*/ 2147483647 h 477"/>
                <a:gd name="T98" fmla="*/ 2147483647 w 465"/>
                <a:gd name="T99" fmla="*/ 2147483647 h 477"/>
                <a:gd name="T100" fmla="*/ 2147483647 w 465"/>
                <a:gd name="T101" fmla="*/ 2147483647 h 477"/>
                <a:gd name="T102" fmla="*/ 2147483647 w 465"/>
                <a:gd name="T103" fmla="*/ 2147483647 h 477"/>
                <a:gd name="T104" fmla="*/ 2147483647 w 465"/>
                <a:gd name="T105" fmla="*/ 2147483647 h 477"/>
                <a:gd name="T106" fmla="*/ 2147483647 w 465"/>
                <a:gd name="T107" fmla="*/ 2147483647 h 477"/>
                <a:gd name="T108" fmla="*/ 2147483647 w 465"/>
                <a:gd name="T109" fmla="*/ 2147483647 h 477"/>
                <a:gd name="T110" fmla="*/ 2147483647 w 465"/>
                <a:gd name="T111" fmla="*/ 2147483647 h 477"/>
                <a:gd name="T112" fmla="*/ 2147483647 w 465"/>
                <a:gd name="T113" fmla="*/ 2147483647 h 477"/>
                <a:gd name="T114" fmla="*/ 2147483647 w 465"/>
                <a:gd name="T115" fmla="*/ 2147483647 h 477"/>
                <a:gd name="T116" fmla="*/ 2147483647 w 465"/>
                <a:gd name="T117" fmla="*/ 2147483647 h 47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65"/>
                <a:gd name="T178" fmla="*/ 0 h 477"/>
                <a:gd name="T179" fmla="*/ 465 w 465"/>
                <a:gd name="T180" fmla="*/ 477 h 47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65" h="477">
                  <a:moveTo>
                    <a:pt x="389" y="245"/>
                  </a:moveTo>
                  <a:lnTo>
                    <a:pt x="389" y="240"/>
                  </a:lnTo>
                  <a:lnTo>
                    <a:pt x="384" y="222"/>
                  </a:lnTo>
                  <a:lnTo>
                    <a:pt x="384" y="217"/>
                  </a:lnTo>
                  <a:lnTo>
                    <a:pt x="382" y="217"/>
                  </a:lnTo>
                  <a:lnTo>
                    <a:pt x="379" y="217"/>
                  </a:lnTo>
                  <a:lnTo>
                    <a:pt x="377" y="227"/>
                  </a:lnTo>
                  <a:lnTo>
                    <a:pt x="374" y="230"/>
                  </a:lnTo>
                  <a:lnTo>
                    <a:pt x="372" y="227"/>
                  </a:lnTo>
                  <a:lnTo>
                    <a:pt x="369" y="225"/>
                  </a:lnTo>
                  <a:lnTo>
                    <a:pt x="366" y="222"/>
                  </a:lnTo>
                  <a:lnTo>
                    <a:pt x="366" y="220"/>
                  </a:lnTo>
                  <a:lnTo>
                    <a:pt x="366" y="215"/>
                  </a:lnTo>
                  <a:lnTo>
                    <a:pt x="369" y="212"/>
                  </a:lnTo>
                  <a:lnTo>
                    <a:pt x="374" y="210"/>
                  </a:lnTo>
                  <a:lnTo>
                    <a:pt x="377" y="210"/>
                  </a:lnTo>
                  <a:lnTo>
                    <a:pt x="384" y="202"/>
                  </a:lnTo>
                  <a:lnTo>
                    <a:pt x="384" y="200"/>
                  </a:lnTo>
                  <a:lnTo>
                    <a:pt x="384" y="195"/>
                  </a:lnTo>
                  <a:lnTo>
                    <a:pt x="384" y="192"/>
                  </a:lnTo>
                  <a:lnTo>
                    <a:pt x="366" y="192"/>
                  </a:lnTo>
                  <a:lnTo>
                    <a:pt x="361" y="192"/>
                  </a:lnTo>
                  <a:lnTo>
                    <a:pt x="354" y="192"/>
                  </a:lnTo>
                  <a:lnTo>
                    <a:pt x="351" y="192"/>
                  </a:lnTo>
                  <a:lnTo>
                    <a:pt x="346" y="190"/>
                  </a:lnTo>
                  <a:lnTo>
                    <a:pt x="346" y="185"/>
                  </a:lnTo>
                  <a:lnTo>
                    <a:pt x="346" y="179"/>
                  </a:lnTo>
                  <a:lnTo>
                    <a:pt x="344" y="177"/>
                  </a:lnTo>
                  <a:lnTo>
                    <a:pt x="341" y="177"/>
                  </a:lnTo>
                  <a:lnTo>
                    <a:pt x="339" y="177"/>
                  </a:lnTo>
                  <a:lnTo>
                    <a:pt x="336" y="174"/>
                  </a:lnTo>
                  <a:lnTo>
                    <a:pt x="334" y="174"/>
                  </a:lnTo>
                  <a:lnTo>
                    <a:pt x="324" y="172"/>
                  </a:lnTo>
                  <a:lnTo>
                    <a:pt x="318" y="177"/>
                  </a:lnTo>
                  <a:lnTo>
                    <a:pt x="318" y="179"/>
                  </a:lnTo>
                  <a:lnTo>
                    <a:pt x="321" y="182"/>
                  </a:lnTo>
                  <a:lnTo>
                    <a:pt x="331" y="190"/>
                  </a:lnTo>
                  <a:lnTo>
                    <a:pt x="331" y="192"/>
                  </a:lnTo>
                  <a:lnTo>
                    <a:pt x="329" y="192"/>
                  </a:lnTo>
                  <a:lnTo>
                    <a:pt x="324" y="192"/>
                  </a:lnTo>
                  <a:lnTo>
                    <a:pt x="321" y="195"/>
                  </a:lnTo>
                  <a:lnTo>
                    <a:pt x="318" y="200"/>
                  </a:lnTo>
                  <a:lnTo>
                    <a:pt x="321" y="202"/>
                  </a:lnTo>
                  <a:lnTo>
                    <a:pt x="329" y="207"/>
                  </a:lnTo>
                  <a:lnTo>
                    <a:pt x="329" y="210"/>
                  </a:lnTo>
                  <a:lnTo>
                    <a:pt x="326" y="215"/>
                  </a:lnTo>
                  <a:lnTo>
                    <a:pt x="326" y="217"/>
                  </a:lnTo>
                  <a:lnTo>
                    <a:pt x="329" y="222"/>
                  </a:lnTo>
                  <a:lnTo>
                    <a:pt x="331" y="232"/>
                  </a:lnTo>
                  <a:lnTo>
                    <a:pt x="334" y="245"/>
                  </a:lnTo>
                  <a:lnTo>
                    <a:pt x="334" y="250"/>
                  </a:lnTo>
                  <a:lnTo>
                    <a:pt x="334" y="253"/>
                  </a:lnTo>
                  <a:lnTo>
                    <a:pt x="334" y="255"/>
                  </a:lnTo>
                  <a:lnTo>
                    <a:pt x="331" y="255"/>
                  </a:lnTo>
                  <a:lnTo>
                    <a:pt x="329" y="255"/>
                  </a:lnTo>
                  <a:lnTo>
                    <a:pt x="329" y="248"/>
                  </a:lnTo>
                  <a:lnTo>
                    <a:pt x="326" y="248"/>
                  </a:lnTo>
                  <a:lnTo>
                    <a:pt x="324" y="250"/>
                  </a:lnTo>
                  <a:lnTo>
                    <a:pt x="324" y="253"/>
                  </a:lnTo>
                  <a:lnTo>
                    <a:pt x="321" y="255"/>
                  </a:lnTo>
                  <a:lnTo>
                    <a:pt x="321" y="253"/>
                  </a:lnTo>
                  <a:lnTo>
                    <a:pt x="318" y="248"/>
                  </a:lnTo>
                  <a:lnTo>
                    <a:pt x="316" y="253"/>
                  </a:lnTo>
                  <a:lnTo>
                    <a:pt x="311" y="253"/>
                  </a:lnTo>
                  <a:lnTo>
                    <a:pt x="306" y="258"/>
                  </a:lnTo>
                  <a:lnTo>
                    <a:pt x="301" y="258"/>
                  </a:lnTo>
                  <a:lnTo>
                    <a:pt x="298" y="260"/>
                  </a:lnTo>
                  <a:lnTo>
                    <a:pt x="298" y="265"/>
                  </a:lnTo>
                  <a:lnTo>
                    <a:pt x="301" y="268"/>
                  </a:lnTo>
                  <a:lnTo>
                    <a:pt x="298" y="273"/>
                  </a:lnTo>
                  <a:lnTo>
                    <a:pt x="296" y="275"/>
                  </a:lnTo>
                  <a:lnTo>
                    <a:pt x="296" y="278"/>
                  </a:lnTo>
                  <a:lnTo>
                    <a:pt x="291" y="280"/>
                  </a:lnTo>
                  <a:lnTo>
                    <a:pt x="288" y="283"/>
                  </a:lnTo>
                  <a:lnTo>
                    <a:pt x="283" y="285"/>
                  </a:lnTo>
                  <a:lnTo>
                    <a:pt x="281" y="285"/>
                  </a:lnTo>
                  <a:lnTo>
                    <a:pt x="275" y="288"/>
                  </a:lnTo>
                  <a:lnTo>
                    <a:pt x="270" y="291"/>
                  </a:lnTo>
                  <a:lnTo>
                    <a:pt x="268" y="293"/>
                  </a:lnTo>
                  <a:lnTo>
                    <a:pt x="265" y="298"/>
                  </a:lnTo>
                  <a:lnTo>
                    <a:pt x="258" y="306"/>
                  </a:lnTo>
                  <a:lnTo>
                    <a:pt x="253" y="311"/>
                  </a:lnTo>
                  <a:lnTo>
                    <a:pt x="248" y="313"/>
                  </a:lnTo>
                  <a:lnTo>
                    <a:pt x="243" y="318"/>
                  </a:lnTo>
                  <a:lnTo>
                    <a:pt x="240" y="323"/>
                  </a:lnTo>
                  <a:lnTo>
                    <a:pt x="235" y="326"/>
                  </a:lnTo>
                  <a:lnTo>
                    <a:pt x="230" y="326"/>
                  </a:lnTo>
                  <a:lnTo>
                    <a:pt x="227" y="328"/>
                  </a:lnTo>
                  <a:lnTo>
                    <a:pt x="225" y="333"/>
                  </a:lnTo>
                  <a:lnTo>
                    <a:pt x="225" y="336"/>
                  </a:lnTo>
                  <a:lnTo>
                    <a:pt x="222" y="338"/>
                  </a:lnTo>
                  <a:lnTo>
                    <a:pt x="217" y="341"/>
                  </a:lnTo>
                  <a:lnTo>
                    <a:pt x="215" y="344"/>
                  </a:lnTo>
                  <a:lnTo>
                    <a:pt x="212" y="341"/>
                  </a:lnTo>
                  <a:lnTo>
                    <a:pt x="210" y="344"/>
                  </a:lnTo>
                  <a:lnTo>
                    <a:pt x="207" y="351"/>
                  </a:lnTo>
                  <a:lnTo>
                    <a:pt x="205" y="351"/>
                  </a:lnTo>
                  <a:lnTo>
                    <a:pt x="202" y="351"/>
                  </a:lnTo>
                  <a:lnTo>
                    <a:pt x="197" y="351"/>
                  </a:lnTo>
                  <a:lnTo>
                    <a:pt x="195" y="354"/>
                  </a:lnTo>
                  <a:lnTo>
                    <a:pt x="192" y="356"/>
                  </a:lnTo>
                  <a:lnTo>
                    <a:pt x="192" y="361"/>
                  </a:lnTo>
                  <a:lnTo>
                    <a:pt x="192" y="364"/>
                  </a:lnTo>
                  <a:lnTo>
                    <a:pt x="192" y="376"/>
                  </a:lnTo>
                  <a:lnTo>
                    <a:pt x="192" y="381"/>
                  </a:lnTo>
                  <a:lnTo>
                    <a:pt x="192" y="386"/>
                  </a:lnTo>
                  <a:lnTo>
                    <a:pt x="192" y="389"/>
                  </a:lnTo>
                  <a:lnTo>
                    <a:pt x="195" y="392"/>
                  </a:lnTo>
                  <a:lnTo>
                    <a:pt x="195" y="394"/>
                  </a:lnTo>
                  <a:lnTo>
                    <a:pt x="195" y="399"/>
                  </a:lnTo>
                  <a:lnTo>
                    <a:pt x="190" y="412"/>
                  </a:lnTo>
                  <a:lnTo>
                    <a:pt x="187" y="417"/>
                  </a:lnTo>
                  <a:lnTo>
                    <a:pt x="185" y="422"/>
                  </a:lnTo>
                  <a:lnTo>
                    <a:pt x="187" y="427"/>
                  </a:lnTo>
                  <a:lnTo>
                    <a:pt x="187" y="439"/>
                  </a:lnTo>
                  <a:lnTo>
                    <a:pt x="187" y="442"/>
                  </a:lnTo>
                  <a:lnTo>
                    <a:pt x="182" y="442"/>
                  </a:lnTo>
                  <a:lnTo>
                    <a:pt x="179" y="442"/>
                  </a:lnTo>
                  <a:lnTo>
                    <a:pt x="177" y="442"/>
                  </a:lnTo>
                  <a:lnTo>
                    <a:pt x="174" y="450"/>
                  </a:lnTo>
                  <a:lnTo>
                    <a:pt x="172" y="455"/>
                  </a:lnTo>
                  <a:lnTo>
                    <a:pt x="177" y="457"/>
                  </a:lnTo>
                  <a:lnTo>
                    <a:pt x="172" y="460"/>
                  </a:lnTo>
                  <a:lnTo>
                    <a:pt x="169" y="460"/>
                  </a:lnTo>
                  <a:lnTo>
                    <a:pt x="164" y="462"/>
                  </a:lnTo>
                  <a:lnTo>
                    <a:pt x="162" y="465"/>
                  </a:lnTo>
                  <a:lnTo>
                    <a:pt x="159" y="470"/>
                  </a:lnTo>
                  <a:lnTo>
                    <a:pt x="159" y="472"/>
                  </a:lnTo>
                  <a:lnTo>
                    <a:pt x="157" y="472"/>
                  </a:lnTo>
                  <a:lnTo>
                    <a:pt x="152" y="475"/>
                  </a:lnTo>
                  <a:lnTo>
                    <a:pt x="149" y="477"/>
                  </a:lnTo>
                  <a:lnTo>
                    <a:pt x="147" y="477"/>
                  </a:lnTo>
                  <a:lnTo>
                    <a:pt x="136" y="467"/>
                  </a:lnTo>
                  <a:lnTo>
                    <a:pt x="136" y="462"/>
                  </a:lnTo>
                  <a:lnTo>
                    <a:pt x="134" y="460"/>
                  </a:lnTo>
                  <a:lnTo>
                    <a:pt x="131" y="450"/>
                  </a:lnTo>
                  <a:lnTo>
                    <a:pt x="126" y="437"/>
                  </a:lnTo>
                  <a:lnTo>
                    <a:pt x="121" y="422"/>
                  </a:lnTo>
                  <a:lnTo>
                    <a:pt x="114" y="412"/>
                  </a:lnTo>
                  <a:lnTo>
                    <a:pt x="109" y="399"/>
                  </a:lnTo>
                  <a:lnTo>
                    <a:pt x="106" y="386"/>
                  </a:lnTo>
                  <a:lnTo>
                    <a:pt x="101" y="374"/>
                  </a:lnTo>
                  <a:lnTo>
                    <a:pt x="96" y="364"/>
                  </a:lnTo>
                  <a:lnTo>
                    <a:pt x="91" y="359"/>
                  </a:lnTo>
                  <a:lnTo>
                    <a:pt x="88" y="346"/>
                  </a:lnTo>
                  <a:lnTo>
                    <a:pt x="86" y="338"/>
                  </a:lnTo>
                  <a:lnTo>
                    <a:pt x="81" y="313"/>
                  </a:lnTo>
                  <a:lnTo>
                    <a:pt x="76" y="293"/>
                  </a:lnTo>
                  <a:lnTo>
                    <a:pt x="76" y="280"/>
                  </a:lnTo>
                  <a:lnTo>
                    <a:pt x="76" y="275"/>
                  </a:lnTo>
                  <a:lnTo>
                    <a:pt x="81" y="268"/>
                  </a:lnTo>
                  <a:lnTo>
                    <a:pt x="81" y="265"/>
                  </a:lnTo>
                  <a:lnTo>
                    <a:pt x="78" y="265"/>
                  </a:lnTo>
                  <a:lnTo>
                    <a:pt x="76" y="260"/>
                  </a:lnTo>
                  <a:lnTo>
                    <a:pt x="73" y="255"/>
                  </a:lnTo>
                  <a:lnTo>
                    <a:pt x="73" y="250"/>
                  </a:lnTo>
                  <a:lnTo>
                    <a:pt x="73" y="245"/>
                  </a:lnTo>
                  <a:lnTo>
                    <a:pt x="68" y="245"/>
                  </a:lnTo>
                  <a:lnTo>
                    <a:pt x="66" y="245"/>
                  </a:lnTo>
                  <a:lnTo>
                    <a:pt x="66" y="250"/>
                  </a:lnTo>
                  <a:lnTo>
                    <a:pt x="66" y="253"/>
                  </a:lnTo>
                  <a:lnTo>
                    <a:pt x="68" y="255"/>
                  </a:lnTo>
                  <a:lnTo>
                    <a:pt x="66" y="258"/>
                  </a:lnTo>
                  <a:lnTo>
                    <a:pt x="66" y="260"/>
                  </a:lnTo>
                  <a:lnTo>
                    <a:pt x="61" y="263"/>
                  </a:lnTo>
                  <a:lnTo>
                    <a:pt x="56" y="265"/>
                  </a:lnTo>
                  <a:lnTo>
                    <a:pt x="51" y="268"/>
                  </a:lnTo>
                  <a:lnTo>
                    <a:pt x="48" y="270"/>
                  </a:lnTo>
                  <a:lnTo>
                    <a:pt x="45" y="270"/>
                  </a:lnTo>
                  <a:lnTo>
                    <a:pt x="38" y="268"/>
                  </a:lnTo>
                  <a:lnTo>
                    <a:pt x="35" y="265"/>
                  </a:lnTo>
                  <a:lnTo>
                    <a:pt x="28" y="258"/>
                  </a:lnTo>
                  <a:lnTo>
                    <a:pt x="18" y="248"/>
                  </a:lnTo>
                  <a:lnTo>
                    <a:pt x="13" y="243"/>
                  </a:lnTo>
                  <a:lnTo>
                    <a:pt x="15" y="240"/>
                  </a:lnTo>
                  <a:lnTo>
                    <a:pt x="23" y="243"/>
                  </a:lnTo>
                  <a:lnTo>
                    <a:pt x="28" y="243"/>
                  </a:lnTo>
                  <a:lnTo>
                    <a:pt x="30" y="240"/>
                  </a:lnTo>
                  <a:lnTo>
                    <a:pt x="33" y="238"/>
                  </a:lnTo>
                  <a:lnTo>
                    <a:pt x="38" y="232"/>
                  </a:lnTo>
                  <a:lnTo>
                    <a:pt x="35" y="232"/>
                  </a:lnTo>
                  <a:lnTo>
                    <a:pt x="30" y="232"/>
                  </a:lnTo>
                  <a:lnTo>
                    <a:pt x="25" y="232"/>
                  </a:lnTo>
                  <a:lnTo>
                    <a:pt x="20" y="232"/>
                  </a:lnTo>
                  <a:lnTo>
                    <a:pt x="18" y="230"/>
                  </a:lnTo>
                  <a:lnTo>
                    <a:pt x="13" y="230"/>
                  </a:lnTo>
                  <a:lnTo>
                    <a:pt x="13" y="227"/>
                  </a:lnTo>
                  <a:lnTo>
                    <a:pt x="5" y="222"/>
                  </a:lnTo>
                  <a:lnTo>
                    <a:pt x="0" y="217"/>
                  </a:lnTo>
                  <a:lnTo>
                    <a:pt x="0" y="215"/>
                  </a:lnTo>
                  <a:lnTo>
                    <a:pt x="3" y="215"/>
                  </a:lnTo>
                  <a:lnTo>
                    <a:pt x="5" y="212"/>
                  </a:lnTo>
                  <a:lnTo>
                    <a:pt x="10" y="212"/>
                  </a:lnTo>
                  <a:lnTo>
                    <a:pt x="10" y="207"/>
                  </a:lnTo>
                  <a:lnTo>
                    <a:pt x="13" y="207"/>
                  </a:lnTo>
                  <a:lnTo>
                    <a:pt x="18" y="207"/>
                  </a:lnTo>
                  <a:lnTo>
                    <a:pt x="25" y="207"/>
                  </a:lnTo>
                  <a:lnTo>
                    <a:pt x="30" y="210"/>
                  </a:lnTo>
                  <a:lnTo>
                    <a:pt x="33" y="207"/>
                  </a:lnTo>
                  <a:lnTo>
                    <a:pt x="38" y="205"/>
                  </a:lnTo>
                  <a:lnTo>
                    <a:pt x="40" y="205"/>
                  </a:lnTo>
                  <a:lnTo>
                    <a:pt x="40" y="207"/>
                  </a:lnTo>
                  <a:lnTo>
                    <a:pt x="45" y="207"/>
                  </a:lnTo>
                  <a:lnTo>
                    <a:pt x="45" y="205"/>
                  </a:lnTo>
                  <a:lnTo>
                    <a:pt x="48" y="205"/>
                  </a:lnTo>
                  <a:lnTo>
                    <a:pt x="45" y="202"/>
                  </a:lnTo>
                  <a:lnTo>
                    <a:pt x="48" y="200"/>
                  </a:lnTo>
                  <a:lnTo>
                    <a:pt x="43" y="190"/>
                  </a:lnTo>
                  <a:lnTo>
                    <a:pt x="40" y="185"/>
                  </a:lnTo>
                  <a:lnTo>
                    <a:pt x="40" y="182"/>
                  </a:lnTo>
                  <a:lnTo>
                    <a:pt x="38" y="182"/>
                  </a:lnTo>
                  <a:lnTo>
                    <a:pt x="35" y="182"/>
                  </a:lnTo>
                  <a:lnTo>
                    <a:pt x="33" y="179"/>
                  </a:lnTo>
                  <a:lnTo>
                    <a:pt x="33" y="172"/>
                  </a:lnTo>
                  <a:lnTo>
                    <a:pt x="33" y="167"/>
                  </a:lnTo>
                  <a:lnTo>
                    <a:pt x="30" y="167"/>
                  </a:lnTo>
                  <a:lnTo>
                    <a:pt x="28" y="167"/>
                  </a:lnTo>
                  <a:lnTo>
                    <a:pt x="23" y="164"/>
                  </a:lnTo>
                  <a:lnTo>
                    <a:pt x="23" y="162"/>
                  </a:lnTo>
                  <a:lnTo>
                    <a:pt x="23" y="159"/>
                  </a:lnTo>
                  <a:lnTo>
                    <a:pt x="25" y="157"/>
                  </a:lnTo>
                  <a:lnTo>
                    <a:pt x="30" y="149"/>
                  </a:lnTo>
                  <a:lnTo>
                    <a:pt x="33" y="144"/>
                  </a:lnTo>
                  <a:lnTo>
                    <a:pt x="35" y="142"/>
                  </a:lnTo>
                  <a:lnTo>
                    <a:pt x="38" y="142"/>
                  </a:lnTo>
                  <a:lnTo>
                    <a:pt x="40" y="142"/>
                  </a:lnTo>
                  <a:lnTo>
                    <a:pt x="40" y="147"/>
                  </a:lnTo>
                  <a:lnTo>
                    <a:pt x="43" y="147"/>
                  </a:lnTo>
                  <a:lnTo>
                    <a:pt x="51" y="144"/>
                  </a:lnTo>
                  <a:lnTo>
                    <a:pt x="56" y="144"/>
                  </a:lnTo>
                  <a:lnTo>
                    <a:pt x="61" y="142"/>
                  </a:lnTo>
                  <a:lnTo>
                    <a:pt x="61" y="139"/>
                  </a:lnTo>
                  <a:lnTo>
                    <a:pt x="66" y="134"/>
                  </a:lnTo>
                  <a:lnTo>
                    <a:pt x="68" y="129"/>
                  </a:lnTo>
                  <a:lnTo>
                    <a:pt x="68" y="126"/>
                  </a:lnTo>
                  <a:lnTo>
                    <a:pt x="78" y="124"/>
                  </a:lnTo>
                  <a:lnTo>
                    <a:pt x="81" y="119"/>
                  </a:lnTo>
                  <a:lnTo>
                    <a:pt x="83" y="109"/>
                  </a:lnTo>
                  <a:lnTo>
                    <a:pt x="86" y="104"/>
                  </a:lnTo>
                  <a:lnTo>
                    <a:pt x="91" y="104"/>
                  </a:lnTo>
                  <a:lnTo>
                    <a:pt x="94" y="101"/>
                  </a:lnTo>
                  <a:lnTo>
                    <a:pt x="91" y="99"/>
                  </a:lnTo>
                  <a:lnTo>
                    <a:pt x="104" y="86"/>
                  </a:lnTo>
                  <a:lnTo>
                    <a:pt x="104" y="78"/>
                  </a:lnTo>
                  <a:lnTo>
                    <a:pt x="104" y="73"/>
                  </a:lnTo>
                  <a:lnTo>
                    <a:pt x="104" y="71"/>
                  </a:lnTo>
                  <a:lnTo>
                    <a:pt x="106" y="68"/>
                  </a:lnTo>
                  <a:lnTo>
                    <a:pt x="111" y="68"/>
                  </a:lnTo>
                  <a:lnTo>
                    <a:pt x="114" y="66"/>
                  </a:lnTo>
                  <a:lnTo>
                    <a:pt x="116" y="63"/>
                  </a:lnTo>
                  <a:lnTo>
                    <a:pt x="116" y="61"/>
                  </a:lnTo>
                  <a:lnTo>
                    <a:pt x="111" y="58"/>
                  </a:lnTo>
                  <a:lnTo>
                    <a:pt x="106" y="58"/>
                  </a:lnTo>
                  <a:lnTo>
                    <a:pt x="106" y="56"/>
                  </a:lnTo>
                  <a:lnTo>
                    <a:pt x="106" y="53"/>
                  </a:lnTo>
                  <a:lnTo>
                    <a:pt x="99" y="53"/>
                  </a:lnTo>
                  <a:lnTo>
                    <a:pt x="99" y="48"/>
                  </a:lnTo>
                  <a:lnTo>
                    <a:pt x="96" y="46"/>
                  </a:lnTo>
                  <a:lnTo>
                    <a:pt x="94" y="43"/>
                  </a:lnTo>
                  <a:lnTo>
                    <a:pt x="96" y="43"/>
                  </a:lnTo>
                  <a:lnTo>
                    <a:pt x="96" y="38"/>
                  </a:lnTo>
                  <a:lnTo>
                    <a:pt x="94" y="36"/>
                  </a:lnTo>
                  <a:lnTo>
                    <a:pt x="96" y="33"/>
                  </a:lnTo>
                  <a:lnTo>
                    <a:pt x="99" y="33"/>
                  </a:lnTo>
                  <a:lnTo>
                    <a:pt x="99" y="31"/>
                  </a:lnTo>
                  <a:lnTo>
                    <a:pt x="94" y="31"/>
                  </a:lnTo>
                  <a:lnTo>
                    <a:pt x="94" y="28"/>
                  </a:lnTo>
                  <a:lnTo>
                    <a:pt x="94" y="25"/>
                  </a:lnTo>
                  <a:lnTo>
                    <a:pt x="94" y="23"/>
                  </a:lnTo>
                  <a:lnTo>
                    <a:pt x="91" y="23"/>
                  </a:lnTo>
                  <a:lnTo>
                    <a:pt x="94" y="18"/>
                  </a:lnTo>
                  <a:lnTo>
                    <a:pt x="101" y="15"/>
                  </a:lnTo>
                  <a:lnTo>
                    <a:pt x="114" y="18"/>
                  </a:lnTo>
                  <a:lnTo>
                    <a:pt x="116" y="18"/>
                  </a:lnTo>
                  <a:lnTo>
                    <a:pt x="124" y="20"/>
                  </a:lnTo>
                  <a:lnTo>
                    <a:pt x="126" y="18"/>
                  </a:lnTo>
                  <a:lnTo>
                    <a:pt x="129" y="18"/>
                  </a:lnTo>
                  <a:lnTo>
                    <a:pt x="131" y="15"/>
                  </a:lnTo>
                  <a:lnTo>
                    <a:pt x="134" y="15"/>
                  </a:lnTo>
                  <a:lnTo>
                    <a:pt x="139" y="15"/>
                  </a:lnTo>
                  <a:lnTo>
                    <a:pt x="139" y="18"/>
                  </a:lnTo>
                  <a:lnTo>
                    <a:pt x="142" y="15"/>
                  </a:lnTo>
                  <a:lnTo>
                    <a:pt x="142" y="13"/>
                  </a:lnTo>
                  <a:lnTo>
                    <a:pt x="142" y="8"/>
                  </a:lnTo>
                  <a:lnTo>
                    <a:pt x="147" y="5"/>
                  </a:lnTo>
                  <a:lnTo>
                    <a:pt x="152" y="3"/>
                  </a:lnTo>
                  <a:lnTo>
                    <a:pt x="157" y="0"/>
                  </a:lnTo>
                  <a:lnTo>
                    <a:pt x="157" y="5"/>
                  </a:lnTo>
                  <a:lnTo>
                    <a:pt x="159" y="15"/>
                  </a:lnTo>
                  <a:lnTo>
                    <a:pt x="162" y="18"/>
                  </a:lnTo>
                  <a:lnTo>
                    <a:pt x="167" y="20"/>
                  </a:lnTo>
                  <a:lnTo>
                    <a:pt x="169" y="23"/>
                  </a:lnTo>
                  <a:lnTo>
                    <a:pt x="172" y="25"/>
                  </a:lnTo>
                  <a:lnTo>
                    <a:pt x="169" y="28"/>
                  </a:lnTo>
                  <a:lnTo>
                    <a:pt x="167" y="31"/>
                  </a:lnTo>
                  <a:lnTo>
                    <a:pt x="167" y="36"/>
                  </a:lnTo>
                  <a:lnTo>
                    <a:pt x="169" y="38"/>
                  </a:lnTo>
                  <a:lnTo>
                    <a:pt x="169" y="41"/>
                  </a:lnTo>
                  <a:lnTo>
                    <a:pt x="174" y="41"/>
                  </a:lnTo>
                  <a:lnTo>
                    <a:pt x="177" y="43"/>
                  </a:lnTo>
                  <a:lnTo>
                    <a:pt x="182" y="46"/>
                  </a:lnTo>
                  <a:lnTo>
                    <a:pt x="179" y="48"/>
                  </a:lnTo>
                  <a:lnTo>
                    <a:pt x="182" y="53"/>
                  </a:lnTo>
                  <a:lnTo>
                    <a:pt x="179" y="58"/>
                  </a:lnTo>
                  <a:lnTo>
                    <a:pt x="177" y="61"/>
                  </a:lnTo>
                  <a:lnTo>
                    <a:pt x="174" y="61"/>
                  </a:lnTo>
                  <a:lnTo>
                    <a:pt x="172" y="58"/>
                  </a:lnTo>
                  <a:lnTo>
                    <a:pt x="172" y="56"/>
                  </a:lnTo>
                  <a:lnTo>
                    <a:pt x="164" y="56"/>
                  </a:lnTo>
                  <a:lnTo>
                    <a:pt x="167" y="63"/>
                  </a:lnTo>
                  <a:lnTo>
                    <a:pt x="172" y="68"/>
                  </a:lnTo>
                  <a:lnTo>
                    <a:pt x="169" y="71"/>
                  </a:lnTo>
                  <a:lnTo>
                    <a:pt x="172" y="73"/>
                  </a:lnTo>
                  <a:lnTo>
                    <a:pt x="169" y="76"/>
                  </a:lnTo>
                  <a:lnTo>
                    <a:pt x="172" y="81"/>
                  </a:lnTo>
                  <a:lnTo>
                    <a:pt x="177" y="78"/>
                  </a:lnTo>
                  <a:lnTo>
                    <a:pt x="179" y="81"/>
                  </a:lnTo>
                  <a:lnTo>
                    <a:pt x="185" y="86"/>
                  </a:lnTo>
                  <a:lnTo>
                    <a:pt x="187" y="86"/>
                  </a:lnTo>
                  <a:lnTo>
                    <a:pt x="195" y="91"/>
                  </a:lnTo>
                  <a:lnTo>
                    <a:pt x="195" y="94"/>
                  </a:lnTo>
                  <a:lnTo>
                    <a:pt x="200" y="96"/>
                  </a:lnTo>
                  <a:lnTo>
                    <a:pt x="207" y="101"/>
                  </a:lnTo>
                  <a:lnTo>
                    <a:pt x="200" y="109"/>
                  </a:lnTo>
                  <a:lnTo>
                    <a:pt x="197" y="109"/>
                  </a:lnTo>
                  <a:lnTo>
                    <a:pt x="197" y="111"/>
                  </a:lnTo>
                  <a:lnTo>
                    <a:pt x="195" y="114"/>
                  </a:lnTo>
                  <a:lnTo>
                    <a:pt x="195" y="116"/>
                  </a:lnTo>
                  <a:lnTo>
                    <a:pt x="192" y="121"/>
                  </a:lnTo>
                  <a:lnTo>
                    <a:pt x="192" y="124"/>
                  </a:lnTo>
                  <a:lnTo>
                    <a:pt x="192" y="126"/>
                  </a:lnTo>
                  <a:lnTo>
                    <a:pt x="197" y="129"/>
                  </a:lnTo>
                  <a:lnTo>
                    <a:pt x="200" y="129"/>
                  </a:lnTo>
                  <a:lnTo>
                    <a:pt x="205" y="131"/>
                  </a:lnTo>
                  <a:lnTo>
                    <a:pt x="210" y="134"/>
                  </a:lnTo>
                  <a:lnTo>
                    <a:pt x="212" y="137"/>
                  </a:lnTo>
                  <a:lnTo>
                    <a:pt x="220" y="144"/>
                  </a:lnTo>
                  <a:lnTo>
                    <a:pt x="222" y="142"/>
                  </a:lnTo>
                  <a:lnTo>
                    <a:pt x="230" y="147"/>
                  </a:lnTo>
                  <a:lnTo>
                    <a:pt x="233" y="147"/>
                  </a:lnTo>
                  <a:lnTo>
                    <a:pt x="235" y="149"/>
                  </a:lnTo>
                  <a:lnTo>
                    <a:pt x="240" y="152"/>
                  </a:lnTo>
                  <a:lnTo>
                    <a:pt x="243" y="152"/>
                  </a:lnTo>
                  <a:lnTo>
                    <a:pt x="245" y="152"/>
                  </a:lnTo>
                  <a:lnTo>
                    <a:pt x="245" y="149"/>
                  </a:lnTo>
                  <a:lnTo>
                    <a:pt x="248" y="149"/>
                  </a:lnTo>
                  <a:lnTo>
                    <a:pt x="253" y="152"/>
                  </a:lnTo>
                  <a:lnTo>
                    <a:pt x="255" y="149"/>
                  </a:lnTo>
                  <a:lnTo>
                    <a:pt x="260" y="152"/>
                  </a:lnTo>
                  <a:lnTo>
                    <a:pt x="263" y="152"/>
                  </a:lnTo>
                  <a:lnTo>
                    <a:pt x="265" y="154"/>
                  </a:lnTo>
                  <a:lnTo>
                    <a:pt x="265" y="157"/>
                  </a:lnTo>
                  <a:lnTo>
                    <a:pt x="268" y="159"/>
                  </a:lnTo>
                  <a:lnTo>
                    <a:pt x="270" y="162"/>
                  </a:lnTo>
                  <a:lnTo>
                    <a:pt x="275" y="164"/>
                  </a:lnTo>
                  <a:lnTo>
                    <a:pt x="281" y="162"/>
                  </a:lnTo>
                  <a:lnTo>
                    <a:pt x="283" y="162"/>
                  </a:lnTo>
                  <a:lnTo>
                    <a:pt x="281" y="164"/>
                  </a:lnTo>
                  <a:lnTo>
                    <a:pt x="283" y="167"/>
                  </a:lnTo>
                  <a:lnTo>
                    <a:pt x="286" y="164"/>
                  </a:lnTo>
                  <a:lnTo>
                    <a:pt x="291" y="164"/>
                  </a:lnTo>
                  <a:lnTo>
                    <a:pt x="298" y="169"/>
                  </a:lnTo>
                  <a:lnTo>
                    <a:pt x="303" y="167"/>
                  </a:lnTo>
                  <a:lnTo>
                    <a:pt x="303" y="169"/>
                  </a:lnTo>
                  <a:lnTo>
                    <a:pt x="306" y="169"/>
                  </a:lnTo>
                  <a:lnTo>
                    <a:pt x="308" y="169"/>
                  </a:lnTo>
                  <a:lnTo>
                    <a:pt x="311" y="169"/>
                  </a:lnTo>
                  <a:lnTo>
                    <a:pt x="316" y="169"/>
                  </a:lnTo>
                  <a:lnTo>
                    <a:pt x="318" y="169"/>
                  </a:lnTo>
                  <a:lnTo>
                    <a:pt x="321" y="164"/>
                  </a:lnTo>
                  <a:lnTo>
                    <a:pt x="318" y="157"/>
                  </a:lnTo>
                  <a:lnTo>
                    <a:pt x="318" y="149"/>
                  </a:lnTo>
                  <a:lnTo>
                    <a:pt x="321" y="144"/>
                  </a:lnTo>
                  <a:lnTo>
                    <a:pt x="324" y="142"/>
                  </a:lnTo>
                  <a:lnTo>
                    <a:pt x="326" y="142"/>
                  </a:lnTo>
                  <a:lnTo>
                    <a:pt x="329" y="142"/>
                  </a:lnTo>
                  <a:lnTo>
                    <a:pt x="329" y="144"/>
                  </a:lnTo>
                  <a:lnTo>
                    <a:pt x="329" y="149"/>
                  </a:lnTo>
                  <a:lnTo>
                    <a:pt x="331" y="157"/>
                  </a:lnTo>
                  <a:lnTo>
                    <a:pt x="329" y="157"/>
                  </a:lnTo>
                  <a:lnTo>
                    <a:pt x="331" y="162"/>
                  </a:lnTo>
                  <a:lnTo>
                    <a:pt x="336" y="162"/>
                  </a:lnTo>
                  <a:lnTo>
                    <a:pt x="339" y="162"/>
                  </a:lnTo>
                  <a:lnTo>
                    <a:pt x="346" y="164"/>
                  </a:lnTo>
                  <a:lnTo>
                    <a:pt x="351" y="164"/>
                  </a:lnTo>
                  <a:lnTo>
                    <a:pt x="354" y="162"/>
                  </a:lnTo>
                  <a:lnTo>
                    <a:pt x="356" y="162"/>
                  </a:lnTo>
                  <a:lnTo>
                    <a:pt x="359" y="162"/>
                  </a:lnTo>
                  <a:lnTo>
                    <a:pt x="366" y="164"/>
                  </a:lnTo>
                  <a:lnTo>
                    <a:pt x="374" y="162"/>
                  </a:lnTo>
                  <a:lnTo>
                    <a:pt x="379" y="162"/>
                  </a:lnTo>
                  <a:lnTo>
                    <a:pt x="382" y="157"/>
                  </a:lnTo>
                  <a:lnTo>
                    <a:pt x="379" y="154"/>
                  </a:lnTo>
                  <a:lnTo>
                    <a:pt x="377" y="154"/>
                  </a:lnTo>
                  <a:lnTo>
                    <a:pt x="374" y="152"/>
                  </a:lnTo>
                  <a:lnTo>
                    <a:pt x="374" y="149"/>
                  </a:lnTo>
                  <a:lnTo>
                    <a:pt x="374" y="147"/>
                  </a:lnTo>
                  <a:lnTo>
                    <a:pt x="377" y="147"/>
                  </a:lnTo>
                  <a:lnTo>
                    <a:pt x="382" y="147"/>
                  </a:lnTo>
                  <a:lnTo>
                    <a:pt x="387" y="144"/>
                  </a:lnTo>
                  <a:lnTo>
                    <a:pt x="389" y="142"/>
                  </a:lnTo>
                  <a:lnTo>
                    <a:pt x="397" y="134"/>
                  </a:lnTo>
                  <a:lnTo>
                    <a:pt x="402" y="131"/>
                  </a:lnTo>
                  <a:lnTo>
                    <a:pt x="407" y="129"/>
                  </a:lnTo>
                  <a:lnTo>
                    <a:pt x="414" y="121"/>
                  </a:lnTo>
                  <a:lnTo>
                    <a:pt x="420" y="119"/>
                  </a:lnTo>
                  <a:lnTo>
                    <a:pt x="422" y="119"/>
                  </a:lnTo>
                  <a:lnTo>
                    <a:pt x="425" y="121"/>
                  </a:lnTo>
                  <a:lnTo>
                    <a:pt x="432" y="124"/>
                  </a:lnTo>
                  <a:lnTo>
                    <a:pt x="435" y="124"/>
                  </a:lnTo>
                  <a:lnTo>
                    <a:pt x="445" y="116"/>
                  </a:lnTo>
                  <a:lnTo>
                    <a:pt x="447" y="119"/>
                  </a:lnTo>
                  <a:lnTo>
                    <a:pt x="452" y="124"/>
                  </a:lnTo>
                  <a:lnTo>
                    <a:pt x="452" y="129"/>
                  </a:lnTo>
                  <a:lnTo>
                    <a:pt x="450" y="131"/>
                  </a:lnTo>
                  <a:lnTo>
                    <a:pt x="450" y="134"/>
                  </a:lnTo>
                  <a:lnTo>
                    <a:pt x="452" y="134"/>
                  </a:lnTo>
                  <a:lnTo>
                    <a:pt x="457" y="137"/>
                  </a:lnTo>
                  <a:lnTo>
                    <a:pt x="463" y="137"/>
                  </a:lnTo>
                  <a:lnTo>
                    <a:pt x="465" y="137"/>
                  </a:lnTo>
                  <a:lnTo>
                    <a:pt x="465" y="142"/>
                  </a:lnTo>
                  <a:lnTo>
                    <a:pt x="465" y="144"/>
                  </a:lnTo>
                  <a:lnTo>
                    <a:pt x="460" y="149"/>
                  </a:lnTo>
                  <a:lnTo>
                    <a:pt x="460" y="152"/>
                  </a:lnTo>
                  <a:lnTo>
                    <a:pt x="463" y="157"/>
                  </a:lnTo>
                  <a:lnTo>
                    <a:pt x="460" y="157"/>
                  </a:lnTo>
                  <a:lnTo>
                    <a:pt x="452" y="154"/>
                  </a:lnTo>
                  <a:lnTo>
                    <a:pt x="450" y="154"/>
                  </a:lnTo>
                  <a:lnTo>
                    <a:pt x="447" y="157"/>
                  </a:lnTo>
                  <a:lnTo>
                    <a:pt x="442" y="159"/>
                  </a:lnTo>
                  <a:lnTo>
                    <a:pt x="432" y="167"/>
                  </a:lnTo>
                  <a:lnTo>
                    <a:pt x="430" y="169"/>
                  </a:lnTo>
                  <a:lnTo>
                    <a:pt x="430" y="177"/>
                  </a:lnTo>
                  <a:lnTo>
                    <a:pt x="430" y="179"/>
                  </a:lnTo>
                  <a:lnTo>
                    <a:pt x="422" y="187"/>
                  </a:lnTo>
                  <a:lnTo>
                    <a:pt x="422" y="190"/>
                  </a:lnTo>
                  <a:lnTo>
                    <a:pt x="425" y="192"/>
                  </a:lnTo>
                  <a:lnTo>
                    <a:pt x="425" y="195"/>
                  </a:lnTo>
                  <a:lnTo>
                    <a:pt x="417" y="212"/>
                  </a:lnTo>
                  <a:lnTo>
                    <a:pt x="414" y="215"/>
                  </a:lnTo>
                  <a:lnTo>
                    <a:pt x="412" y="215"/>
                  </a:lnTo>
                  <a:lnTo>
                    <a:pt x="409" y="212"/>
                  </a:lnTo>
                  <a:lnTo>
                    <a:pt x="404" y="210"/>
                  </a:lnTo>
                  <a:lnTo>
                    <a:pt x="402" y="212"/>
                  </a:lnTo>
                  <a:lnTo>
                    <a:pt x="404" y="225"/>
                  </a:lnTo>
                  <a:lnTo>
                    <a:pt x="402" y="227"/>
                  </a:lnTo>
                  <a:lnTo>
                    <a:pt x="399" y="230"/>
                  </a:lnTo>
                  <a:lnTo>
                    <a:pt x="397" y="230"/>
                  </a:lnTo>
                  <a:lnTo>
                    <a:pt x="399" y="238"/>
                  </a:lnTo>
                  <a:lnTo>
                    <a:pt x="399" y="243"/>
                  </a:lnTo>
                  <a:lnTo>
                    <a:pt x="397" y="245"/>
                  </a:lnTo>
                  <a:lnTo>
                    <a:pt x="394" y="248"/>
                  </a:lnTo>
                  <a:lnTo>
                    <a:pt x="394" y="245"/>
                  </a:lnTo>
                  <a:lnTo>
                    <a:pt x="389" y="245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8" name="Freeform 150"/>
            <p:cNvSpPr>
              <a:spLocks/>
            </p:cNvSpPr>
            <p:nvPr/>
          </p:nvSpPr>
          <p:spPr bwMode="auto">
            <a:xfrm>
              <a:off x="6310313" y="4033838"/>
              <a:ext cx="163512" cy="93662"/>
            </a:xfrm>
            <a:custGeom>
              <a:avLst/>
              <a:gdLst>
                <a:gd name="T0" fmla="*/ 2147483647 w 129"/>
                <a:gd name="T1" fmla="*/ 2147483647 h 73"/>
                <a:gd name="T2" fmla="*/ 2147483647 w 129"/>
                <a:gd name="T3" fmla="*/ 2147483647 h 73"/>
                <a:gd name="T4" fmla="*/ 2147483647 w 129"/>
                <a:gd name="T5" fmla="*/ 2147483647 h 73"/>
                <a:gd name="T6" fmla="*/ 2147483647 w 129"/>
                <a:gd name="T7" fmla="*/ 2147483647 h 73"/>
                <a:gd name="T8" fmla="*/ 2147483647 w 129"/>
                <a:gd name="T9" fmla="*/ 2147483647 h 73"/>
                <a:gd name="T10" fmla="*/ 2147483647 w 129"/>
                <a:gd name="T11" fmla="*/ 2147483647 h 73"/>
                <a:gd name="T12" fmla="*/ 2147483647 w 129"/>
                <a:gd name="T13" fmla="*/ 2147483647 h 73"/>
                <a:gd name="T14" fmla="*/ 2147483647 w 129"/>
                <a:gd name="T15" fmla="*/ 2147483647 h 73"/>
                <a:gd name="T16" fmla="*/ 2147483647 w 129"/>
                <a:gd name="T17" fmla="*/ 2147483647 h 73"/>
                <a:gd name="T18" fmla="*/ 2147483647 w 129"/>
                <a:gd name="T19" fmla="*/ 2147483647 h 73"/>
                <a:gd name="T20" fmla="*/ 2147483647 w 129"/>
                <a:gd name="T21" fmla="*/ 2147483647 h 73"/>
                <a:gd name="T22" fmla="*/ 2147483647 w 129"/>
                <a:gd name="T23" fmla="*/ 2147483647 h 73"/>
                <a:gd name="T24" fmla="*/ 2147483647 w 129"/>
                <a:gd name="T25" fmla="*/ 2147483647 h 73"/>
                <a:gd name="T26" fmla="*/ 2147483647 w 129"/>
                <a:gd name="T27" fmla="*/ 2147483647 h 73"/>
                <a:gd name="T28" fmla="*/ 2147483647 w 129"/>
                <a:gd name="T29" fmla="*/ 2147483647 h 73"/>
                <a:gd name="T30" fmla="*/ 2147483647 w 129"/>
                <a:gd name="T31" fmla="*/ 2147483647 h 73"/>
                <a:gd name="T32" fmla="*/ 2147483647 w 129"/>
                <a:gd name="T33" fmla="*/ 2147483647 h 73"/>
                <a:gd name="T34" fmla="*/ 2147483647 w 129"/>
                <a:gd name="T35" fmla="*/ 2147483647 h 73"/>
                <a:gd name="T36" fmla="*/ 2147483647 w 129"/>
                <a:gd name="T37" fmla="*/ 2147483647 h 73"/>
                <a:gd name="T38" fmla="*/ 2147483647 w 129"/>
                <a:gd name="T39" fmla="*/ 2147483647 h 73"/>
                <a:gd name="T40" fmla="*/ 2147483647 w 129"/>
                <a:gd name="T41" fmla="*/ 2147483647 h 73"/>
                <a:gd name="T42" fmla="*/ 2147483647 w 129"/>
                <a:gd name="T43" fmla="*/ 2147483647 h 73"/>
                <a:gd name="T44" fmla="*/ 2147483647 w 129"/>
                <a:gd name="T45" fmla="*/ 2147483647 h 73"/>
                <a:gd name="T46" fmla="*/ 2147483647 w 129"/>
                <a:gd name="T47" fmla="*/ 2147483647 h 73"/>
                <a:gd name="T48" fmla="*/ 2147483647 w 129"/>
                <a:gd name="T49" fmla="*/ 2147483647 h 73"/>
                <a:gd name="T50" fmla="*/ 2147483647 w 129"/>
                <a:gd name="T51" fmla="*/ 2147483647 h 73"/>
                <a:gd name="T52" fmla="*/ 2147483647 w 129"/>
                <a:gd name="T53" fmla="*/ 2147483647 h 73"/>
                <a:gd name="T54" fmla="*/ 2147483647 w 129"/>
                <a:gd name="T55" fmla="*/ 2147483647 h 73"/>
                <a:gd name="T56" fmla="*/ 2147483647 w 129"/>
                <a:gd name="T57" fmla="*/ 2147483647 h 73"/>
                <a:gd name="T58" fmla="*/ 2147483647 w 129"/>
                <a:gd name="T59" fmla="*/ 2147483647 h 73"/>
                <a:gd name="T60" fmla="*/ 2147483647 w 129"/>
                <a:gd name="T61" fmla="*/ 2147483647 h 73"/>
                <a:gd name="T62" fmla="*/ 2147483647 w 129"/>
                <a:gd name="T63" fmla="*/ 2147483647 h 73"/>
                <a:gd name="T64" fmla="*/ 2147483647 w 129"/>
                <a:gd name="T65" fmla="*/ 2147483647 h 73"/>
                <a:gd name="T66" fmla="*/ 2147483647 w 129"/>
                <a:gd name="T67" fmla="*/ 2147483647 h 73"/>
                <a:gd name="T68" fmla="*/ 2147483647 w 129"/>
                <a:gd name="T69" fmla="*/ 2147483647 h 73"/>
                <a:gd name="T70" fmla="*/ 2147483647 w 129"/>
                <a:gd name="T71" fmla="*/ 2147483647 h 73"/>
                <a:gd name="T72" fmla="*/ 2147483647 w 129"/>
                <a:gd name="T73" fmla="*/ 2147483647 h 73"/>
                <a:gd name="T74" fmla="*/ 2147483647 w 129"/>
                <a:gd name="T75" fmla="*/ 2147483647 h 73"/>
                <a:gd name="T76" fmla="*/ 2147483647 w 129"/>
                <a:gd name="T77" fmla="*/ 2147483647 h 73"/>
                <a:gd name="T78" fmla="*/ 2147483647 w 129"/>
                <a:gd name="T79" fmla="*/ 2147483647 h 73"/>
                <a:gd name="T80" fmla="*/ 2147483647 w 129"/>
                <a:gd name="T81" fmla="*/ 2147483647 h 73"/>
                <a:gd name="T82" fmla="*/ 0 w 129"/>
                <a:gd name="T83" fmla="*/ 2147483647 h 73"/>
                <a:gd name="T84" fmla="*/ 0 w 129"/>
                <a:gd name="T85" fmla="*/ 2147483647 h 73"/>
                <a:gd name="T86" fmla="*/ 2147483647 w 129"/>
                <a:gd name="T87" fmla="*/ 2147483647 h 73"/>
                <a:gd name="T88" fmla="*/ 2147483647 w 129"/>
                <a:gd name="T89" fmla="*/ 2147483647 h 73"/>
                <a:gd name="T90" fmla="*/ 2147483647 w 129"/>
                <a:gd name="T91" fmla="*/ 2147483647 h 7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29"/>
                <a:gd name="T139" fmla="*/ 0 h 73"/>
                <a:gd name="T140" fmla="*/ 129 w 129"/>
                <a:gd name="T141" fmla="*/ 73 h 7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29" h="73">
                  <a:moveTo>
                    <a:pt x="15" y="5"/>
                  </a:moveTo>
                  <a:lnTo>
                    <a:pt x="15" y="8"/>
                  </a:lnTo>
                  <a:lnTo>
                    <a:pt x="18" y="8"/>
                  </a:lnTo>
                  <a:lnTo>
                    <a:pt x="20" y="5"/>
                  </a:lnTo>
                  <a:lnTo>
                    <a:pt x="20" y="0"/>
                  </a:lnTo>
                  <a:lnTo>
                    <a:pt x="23" y="3"/>
                  </a:lnTo>
                  <a:lnTo>
                    <a:pt x="25" y="0"/>
                  </a:lnTo>
                  <a:lnTo>
                    <a:pt x="33" y="3"/>
                  </a:lnTo>
                  <a:lnTo>
                    <a:pt x="33" y="8"/>
                  </a:lnTo>
                  <a:lnTo>
                    <a:pt x="41" y="10"/>
                  </a:lnTo>
                  <a:lnTo>
                    <a:pt x="46" y="15"/>
                  </a:lnTo>
                  <a:lnTo>
                    <a:pt x="48" y="15"/>
                  </a:lnTo>
                  <a:lnTo>
                    <a:pt x="53" y="18"/>
                  </a:lnTo>
                  <a:lnTo>
                    <a:pt x="56" y="23"/>
                  </a:lnTo>
                  <a:lnTo>
                    <a:pt x="58" y="23"/>
                  </a:lnTo>
                  <a:lnTo>
                    <a:pt x="63" y="20"/>
                  </a:lnTo>
                  <a:lnTo>
                    <a:pt x="66" y="23"/>
                  </a:lnTo>
                  <a:lnTo>
                    <a:pt x="66" y="25"/>
                  </a:lnTo>
                  <a:lnTo>
                    <a:pt x="66" y="28"/>
                  </a:lnTo>
                  <a:lnTo>
                    <a:pt x="76" y="35"/>
                  </a:lnTo>
                  <a:lnTo>
                    <a:pt x="78" y="33"/>
                  </a:lnTo>
                  <a:lnTo>
                    <a:pt x="81" y="33"/>
                  </a:lnTo>
                  <a:lnTo>
                    <a:pt x="81" y="35"/>
                  </a:lnTo>
                  <a:lnTo>
                    <a:pt x="81" y="38"/>
                  </a:lnTo>
                  <a:lnTo>
                    <a:pt x="86" y="41"/>
                  </a:lnTo>
                  <a:lnTo>
                    <a:pt x="89" y="38"/>
                  </a:lnTo>
                  <a:lnTo>
                    <a:pt x="94" y="43"/>
                  </a:lnTo>
                  <a:lnTo>
                    <a:pt x="94" y="46"/>
                  </a:lnTo>
                  <a:lnTo>
                    <a:pt x="96" y="46"/>
                  </a:lnTo>
                  <a:lnTo>
                    <a:pt x="96" y="43"/>
                  </a:lnTo>
                  <a:lnTo>
                    <a:pt x="101" y="46"/>
                  </a:lnTo>
                  <a:lnTo>
                    <a:pt x="104" y="46"/>
                  </a:lnTo>
                  <a:lnTo>
                    <a:pt x="104" y="43"/>
                  </a:lnTo>
                  <a:lnTo>
                    <a:pt x="106" y="43"/>
                  </a:lnTo>
                  <a:lnTo>
                    <a:pt x="111" y="46"/>
                  </a:lnTo>
                  <a:lnTo>
                    <a:pt x="114" y="48"/>
                  </a:lnTo>
                  <a:lnTo>
                    <a:pt x="119" y="48"/>
                  </a:lnTo>
                  <a:lnTo>
                    <a:pt x="121" y="48"/>
                  </a:lnTo>
                  <a:lnTo>
                    <a:pt x="124" y="46"/>
                  </a:lnTo>
                  <a:lnTo>
                    <a:pt x="129" y="48"/>
                  </a:lnTo>
                  <a:lnTo>
                    <a:pt x="126" y="53"/>
                  </a:lnTo>
                  <a:lnTo>
                    <a:pt x="126" y="61"/>
                  </a:lnTo>
                  <a:lnTo>
                    <a:pt x="129" y="68"/>
                  </a:lnTo>
                  <a:lnTo>
                    <a:pt x="126" y="73"/>
                  </a:lnTo>
                  <a:lnTo>
                    <a:pt x="124" y="73"/>
                  </a:lnTo>
                  <a:lnTo>
                    <a:pt x="119" y="73"/>
                  </a:lnTo>
                  <a:lnTo>
                    <a:pt x="116" y="73"/>
                  </a:lnTo>
                  <a:lnTo>
                    <a:pt x="114" y="73"/>
                  </a:lnTo>
                  <a:lnTo>
                    <a:pt x="111" y="73"/>
                  </a:lnTo>
                  <a:lnTo>
                    <a:pt x="111" y="71"/>
                  </a:lnTo>
                  <a:lnTo>
                    <a:pt x="106" y="73"/>
                  </a:lnTo>
                  <a:lnTo>
                    <a:pt x="99" y="68"/>
                  </a:lnTo>
                  <a:lnTo>
                    <a:pt x="94" y="68"/>
                  </a:lnTo>
                  <a:lnTo>
                    <a:pt x="91" y="71"/>
                  </a:lnTo>
                  <a:lnTo>
                    <a:pt x="89" y="68"/>
                  </a:lnTo>
                  <a:lnTo>
                    <a:pt x="91" y="66"/>
                  </a:lnTo>
                  <a:lnTo>
                    <a:pt x="89" y="66"/>
                  </a:lnTo>
                  <a:lnTo>
                    <a:pt x="83" y="68"/>
                  </a:lnTo>
                  <a:lnTo>
                    <a:pt x="78" y="66"/>
                  </a:lnTo>
                  <a:lnTo>
                    <a:pt x="76" y="63"/>
                  </a:lnTo>
                  <a:lnTo>
                    <a:pt x="73" y="61"/>
                  </a:lnTo>
                  <a:lnTo>
                    <a:pt x="73" y="58"/>
                  </a:lnTo>
                  <a:lnTo>
                    <a:pt x="71" y="56"/>
                  </a:lnTo>
                  <a:lnTo>
                    <a:pt x="68" y="56"/>
                  </a:lnTo>
                  <a:lnTo>
                    <a:pt x="63" y="53"/>
                  </a:lnTo>
                  <a:lnTo>
                    <a:pt x="61" y="56"/>
                  </a:lnTo>
                  <a:lnTo>
                    <a:pt x="56" y="53"/>
                  </a:lnTo>
                  <a:lnTo>
                    <a:pt x="53" y="53"/>
                  </a:lnTo>
                  <a:lnTo>
                    <a:pt x="53" y="56"/>
                  </a:lnTo>
                  <a:lnTo>
                    <a:pt x="51" y="56"/>
                  </a:lnTo>
                  <a:lnTo>
                    <a:pt x="48" y="56"/>
                  </a:lnTo>
                  <a:lnTo>
                    <a:pt x="43" y="53"/>
                  </a:lnTo>
                  <a:lnTo>
                    <a:pt x="41" y="51"/>
                  </a:lnTo>
                  <a:lnTo>
                    <a:pt x="38" y="51"/>
                  </a:lnTo>
                  <a:lnTo>
                    <a:pt x="30" y="46"/>
                  </a:lnTo>
                  <a:lnTo>
                    <a:pt x="28" y="48"/>
                  </a:lnTo>
                  <a:lnTo>
                    <a:pt x="20" y="41"/>
                  </a:lnTo>
                  <a:lnTo>
                    <a:pt x="18" y="38"/>
                  </a:lnTo>
                  <a:lnTo>
                    <a:pt x="13" y="35"/>
                  </a:lnTo>
                  <a:lnTo>
                    <a:pt x="8" y="33"/>
                  </a:lnTo>
                  <a:lnTo>
                    <a:pt x="5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3" y="20"/>
                  </a:lnTo>
                  <a:lnTo>
                    <a:pt x="3" y="18"/>
                  </a:lnTo>
                  <a:lnTo>
                    <a:pt x="5" y="15"/>
                  </a:lnTo>
                  <a:lnTo>
                    <a:pt x="5" y="13"/>
                  </a:lnTo>
                  <a:lnTo>
                    <a:pt x="8" y="13"/>
                  </a:lnTo>
                  <a:lnTo>
                    <a:pt x="15" y="5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9" name="Freeform 151"/>
            <p:cNvSpPr>
              <a:spLocks/>
            </p:cNvSpPr>
            <p:nvPr/>
          </p:nvSpPr>
          <p:spPr bwMode="auto">
            <a:xfrm>
              <a:off x="6484938" y="4086225"/>
              <a:ext cx="66675" cy="34925"/>
            </a:xfrm>
            <a:custGeom>
              <a:avLst/>
              <a:gdLst>
                <a:gd name="T0" fmla="*/ 2147483647 w 53"/>
                <a:gd name="T1" fmla="*/ 2147483647 h 27"/>
                <a:gd name="T2" fmla="*/ 2147483647 w 53"/>
                <a:gd name="T3" fmla="*/ 2147483647 h 27"/>
                <a:gd name="T4" fmla="*/ 2147483647 w 53"/>
                <a:gd name="T5" fmla="*/ 2147483647 h 27"/>
                <a:gd name="T6" fmla="*/ 2147483647 w 53"/>
                <a:gd name="T7" fmla="*/ 0 h 27"/>
                <a:gd name="T8" fmla="*/ 2147483647 w 53"/>
                <a:gd name="T9" fmla="*/ 0 h 27"/>
                <a:gd name="T10" fmla="*/ 2147483647 w 53"/>
                <a:gd name="T11" fmla="*/ 0 h 27"/>
                <a:gd name="T12" fmla="*/ 2147483647 w 53"/>
                <a:gd name="T13" fmla="*/ 2147483647 h 27"/>
                <a:gd name="T14" fmla="*/ 2147483647 w 53"/>
                <a:gd name="T15" fmla="*/ 2147483647 h 27"/>
                <a:gd name="T16" fmla="*/ 2147483647 w 53"/>
                <a:gd name="T17" fmla="*/ 2147483647 h 27"/>
                <a:gd name="T18" fmla="*/ 2147483647 w 53"/>
                <a:gd name="T19" fmla="*/ 2147483647 h 27"/>
                <a:gd name="T20" fmla="*/ 2147483647 w 53"/>
                <a:gd name="T21" fmla="*/ 2147483647 h 27"/>
                <a:gd name="T22" fmla="*/ 2147483647 w 53"/>
                <a:gd name="T23" fmla="*/ 2147483647 h 27"/>
                <a:gd name="T24" fmla="*/ 2147483647 w 53"/>
                <a:gd name="T25" fmla="*/ 2147483647 h 27"/>
                <a:gd name="T26" fmla="*/ 2147483647 w 53"/>
                <a:gd name="T27" fmla="*/ 2147483647 h 27"/>
                <a:gd name="T28" fmla="*/ 2147483647 w 53"/>
                <a:gd name="T29" fmla="*/ 2147483647 h 27"/>
                <a:gd name="T30" fmla="*/ 2147483647 w 53"/>
                <a:gd name="T31" fmla="*/ 2147483647 h 27"/>
                <a:gd name="T32" fmla="*/ 2147483647 w 53"/>
                <a:gd name="T33" fmla="*/ 2147483647 h 27"/>
                <a:gd name="T34" fmla="*/ 2147483647 w 53"/>
                <a:gd name="T35" fmla="*/ 2147483647 h 27"/>
                <a:gd name="T36" fmla="*/ 2147483647 w 53"/>
                <a:gd name="T37" fmla="*/ 2147483647 h 27"/>
                <a:gd name="T38" fmla="*/ 2147483647 w 53"/>
                <a:gd name="T39" fmla="*/ 2147483647 h 27"/>
                <a:gd name="T40" fmla="*/ 2147483647 w 53"/>
                <a:gd name="T41" fmla="*/ 2147483647 h 27"/>
                <a:gd name="T42" fmla="*/ 2147483647 w 53"/>
                <a:gd name="T43" fmla="*/ 2147483647 h 27"/>
                <a:gd name="T44" fmla="*/ 2147483647 w 53"/>
                <a:gd name="T45" fmla="*/ 2147483647 h 27"/>
                <a:gd name="T46" fmla="*/ 2147483647 w 53"/>
                <a:gd name="T47" fmla="*/ 2147483647 h 27"/>
                <a:gd name="T48" fmla="*/ 2147483647 w 53"/>
                <a:gd name="T49" fmla="*/ 2147483647 h 27"/>
                <a:gd name="T50" fmla="*/ 2147483647 w 53"/>
                <a:gd name="T51" fmla="*/ 2147483647 h 27"/>
                <a:gd name="T52" fmla="*/ 2147483647 w 53"/>
                <a:gd name="T53" fmla="*/ 2147483647 h 27"/>
                <a:gd name="T54" fmla="*/ 2147483647 w 53"/>
                <a:gd name="T55" fmla="*/ 2147483647 h 27"/>
                <a:gd name="T56" fmla="*/ 2147483647 w 53"/>
                <a:gd name="T57" fmla="*/ 2147483647 h 27"/>
                <a:gd name="T58" fmla="*/ 2147483647 w 53"/>
                <a:gd name="T59" fmla="*/ 2147483647 h 27"/>
                <a:gd name="T60" fmla="*/ 0 w 53"/>
                <a:gd name="T61" fmla="*/ 2147483647 h 27"/>
                <a:gd name="T62" fmla="*/ 2147483647 w 53"/>
                <a:gd name="T63" fmla="*/ 2147483647 h 2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3"/>
                <a:gd name="T97" fmla="*/ 0 h 27"/>
                <a:gd name="T98" fmla="*/ 53 w 53"/>
                <a:gd name="T99" fmla="*/ 27 h 2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3" h="27">
                  <a:moveTo>
                    <a:pt x="2" y="20"/>
                  </a:moveTo>
                  <a:lnTo>
                    <a:pt x="10" y="7"/>
                  </a:lnTo>
                  <a:lnTo>
                    <a:pt x="15" y="2"/>
                  </a:lnTo>
                  <a:lnTo>
                    <a:pt x="17" y="0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27" y="2"/>
                  </a:lnTo>
                  <a:lnTo>
                    <a:pt x="37" y="5"/>
                  </a:lnTo>
                  <a:lnTo>
                    <a:pt x="40" y="5"/>
                  </a:lnTo>
                  <a:lnTo>
                    <a:pt x="43" y="5"/>
                  </a:lnTo>
                  <a:lnTo>
                    <a:pt x="45" y="10"/>
                  </a:lnTo>
                  <a:lnTo>
                    <a:pt x="45" y="12"/>
                  </a:lnTo>
                  <a:lnTo>
                    <a:pt x="45" y="15"/>
                  </a:lnTo>
                  <a:lnTo>
                    <a:pt x="48" y="17"/>
                  </a:lnTo>
                  <a:lnTo>
                    <a:pt x="50" y="17"/>
                  </a:lnTo>
                  <a:lnTo>
                    <a:pt x="53" y="20"/>
                  </a:lnTo>
                  <a:lnTo>
                    <a:pt x="50" y="25"/>
                  </a:lnTo>
                  <a:lnTo>
                    <a:pt x="45" y="25"/>
                  </a:lnTo>
                  <a:lnTo>
                    <a:pt x="37" y="27"/>
                  </a:lnTo>
                  <a:lnTo>
                    <a:pt x="30" y="25"/>
                  </a:lnTo>
                  <a:lnTo>
                    <a:pt x="27" y="25"/>
                  </a:lnTo>
                  <a:lnTo>
                    <a:pt x="25" y="25"/>
                  </a:lnTo>
                  <a:lnTo>
                    <a:pt x="22" y="27"/>
                  </a:lnTo>
                  <a:lnTo>
                    <a:pt x="17" y="27"/>
                  </a:lnTo>
                  <a:lnTo>
                    <a:pt x="10" y="25"/>
                  </a:lnTo>
                  <a:lnTo>
                    <a:pt x="7" y="25"/>
                  </a:lnTo>
                  <a:lnTo>
                    <a:pt x="2" y="25"/>
                  </a:lnTo>
                  <a:lnTo>
                    <a:pt x="0" y="20"/>
                  </a:lnTo>
                  <a:lnTo>
                    <a:pt x="2" y="20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" name="Freeform 152"/>
            <p:cNvSpPr>
              <a:spLocks/>
            </p:cNvSpPr>
            <p:nvPr/>
          </p:nvSpPr>
          <p:spPr bwMode="auto">
            <a:xfrm>
              <a:off x="6470650" y="4130675"/>
              <a:ext cx="93663" cy="115888"/>
            </a:xfrm>
            <a:custGeom>
              <a:avLst/>
              <a:gdLst>
                <a:gd name="T0" fmla="*/ 2147483647 w 74"/>
                <a:gd name="T1" fmla="*/ 2147483647 h 91"/>
                <a:gd name="T2" fmla="*/ 2147483647 w 74"/>
                <a:gd name="T3" fmla="*/ 2147483647 h 91"/>
                <a:gd name="T4" fmla="*/ 2147483647 w 74"/>
                <a:gd name="T5" fmla="*/ 2147483647 h 91"/>
                <a:gd name="T6" fmla="*/ 2147483647 w 74"/>
                <a:gd name="T7" fmla="*/ 2147483647 h 91"/>
                <a:gd name="T8" fmla="*/ 2147483647 w 74"/>
                <a:gd name="T9" fmla="*/ 2147483647 h 91"/>
                <a:gd name="T10" fmla="*/ 2147483647 w 74"/>
                <a:gd name="T11" fmla="*/ 2147483647 h 91"/>
                <a:gd name="T12" fmla="*/ 2147483647 w 74"/>
                <a:gd name="T13" fmla="*/ 2147483647 h 91"/>
                <a:gd name="T14" fmla="*/ 2147483647 w 74"/>
                <a:gd name="T15" fmla="*/ 2147483647 h 91"/>
                <a:gd name="T16" fmla="*/ 2147483647 w 74"/>
                <a:gd name="T17" fmla="*/ 2147483647 h 91"/>
                <a:gd name="T18" fmla="*/ 2147483647 w 74"/>
                <a:gd name="T19" fmla="*/ 2147483647 h 91"/>
                <a:gd name="T20" fmla="*/ 2147483647 w 74"/>
                <a:gd name="T21" fmla="*/ 2147483647 h 91"/>
                <a:gd name="T22" fmla="*/ 2147483647 w 74"/>
                <a:gd name="T23" fmla="*/ 2147483647 h 91"/>
                <a:gd name="T24" fmla="*/ 2147483647 w 74"/>
                <a:gd name="T25" fmla="*/ 2147483647 h 91"/>
                <a:gd name="T26" fmla="*/ 2147483647 w 74"/>
                <a:gd name="T27" fmla="*/ 2147483647 h 91"/>
                <a:gd name="T28" fmla="*/ 2147483647 w 74"/>
                <a:gd name="T29" fmla="*/ 2147483647 h 91"/>
                <a:gd name="T30" fmla="*/ 2147483647 w 74"/>
                <a:gd name="T31" fmla="*/ 2147483647 h 91"/>
                <a:gd name="T32" fmla="*/ 2147483647 w 74"/>
                <a:gd name="T33" fmla="*/ 2147483647 h 91"/>
                <a:gd name="T34" fmla="*/ 2147483647 w 74"/>
                <a:gd name="T35" fmla="*/ 2147483647 h 91"/>
                <a:gd name="T36" fmla="*/ 2147483647 w 74"/>
                <a:gd name="T37" fmla="*/ 2147483647 h 91"/>
                <a:gd name="T38" fmla="*/ 2147483647 w 74"/>
                <a:gd name="T39" fmla="*/ 2147483647 h 91"/>
                <a:gd name="T40" fmla="*/ 2147483647 w 74"/>
                <a:gd name="T41" fmla="*/ 2147483647 h 91"/>
                <a:gd name="T42" fmla="*/ 2147483647 w 74"/>
                <a:gd name="T43" fmla="*/ 2147483647 h 91"/>
                <a:gd name="T44" fmla="*/ 2147483647 w 74"/>
                <a:gd name="T45" fmla="*/ 2147483647 h 91"/>
                <a:gd name="T46" fmla="*/ 0 w 74"/>
                <a:gd name="T47" fmla="*/ 2147483647 h 91"/>
                <a:gd name="T48" fmla="*/ 2147483647 w 74"/>
                <a:gd name="T49" fmla="*/ 0 h 91"/>
                <a:gd name="T50" fmla="*/ 2147483647 w 74"/>
                <a:gd name="T51" fmla="*/ 2147483647 h 91"/>
                <a:gd name="T52" fmla="*/ 2147483647 w 74"/>
                <a:gd name="T53" fmla="*/ 2147483647 h 91"/>
                <a:gd name="T54" fmla="*/ 2147483647 w 74"/>
                <a:gd name="T55" fmla="*/ 2147483647 h 91"/>
                <a:gd name="T56" fmla="*/ 2147483647 w 74"/>
                <a:gd name="T57" fmla="*/ 2147483647 h 91"/>
                <a:gd name="T58" fmla="*/ 2147483647 w 74"/>
                <a:gd name="T59" fmla="*/ 2147483647 h 91"/>
                <a:gd name="T60" fmla="*/ 2147483647 w 74"/>
                <a:gd name="T61" fmla="*/ 2147483647 h 91"/>
                <a:gd name="T62" fmla="*/ 2147483647 w 74"/>
                <a:gd name="T63" fmla="*/ 2147483647 h 91"/>
                <a:gd name="T64" fmla="*/ 2147483647 w 74"/>
                <a:gd name="T65" fmla="*/ 2147483647 h 91"/>
                <a:gd name="T66" fmla="*/ 2147483647 w 74"/>
                <a:gd name="T67" fmla="*/ 2147483647 h 91"/>
                <a:gd name="T68" fmla="*/ 2147483647 w 74"/>
                <a:gd name="T69" fmla="*/ 2147483647 h 91"/>
                <a:gd name="T70" fmla="*/ 2147483647 w 74"/>
                <a:gd name="T71" fmla="*/ 2147483647 h 91"/>
                <a:gd name="T72" fmla="*/ 2147483647 w 74"/>
                <a:gd name="T73" fmla="*/ 2147483647 h 91"/>
                <a:gd name="T74" fmla="*/ 2147483647 w 74"/>
                <a:gd name="T75" fmla="*/ 2147483647 h 91"/>
                <a:gd name="T76" fmla="*/ 2147483647 w 74"/>
                <a:gd name="T77" fmla="*/ 2147483647 h 91"/>
                <a:gd name="T78" fmla="*/ 2147483647 w 74"/>
                <a:gd name="T79" fmla="*/ 2147483647 h 91"/>
                <a:gd name="T80" fmla="*/ 2147483647 w 74"/>
                <a:gd name="T81" fmla="*/ 2147483647 h 91"/>
                <a:gd name="T82" fmla="*/ 2147483647 w 74"/>
                <a:gd name="T83" fmla="*/ 2147483647 h 91"/>
                <a:gd name="T84" fmla="*/ 2147483647 w 74"/>
                <a:gd name="T85" fmla="*/ 2147483647 h 91"/>
                <a:gd name="T86" fmla="*/ 2147483647 w 74"/>
                <a:gd name="T87" fmla="*/ 2147483647 h 9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74"/>
                <a:gd name="T133" fmla="*/ 0 h 91"/>
                <a:gd name="T134" fmla="*/ 74 w 74"/>
                <a:gd name="T135" fmla="*/ 91 h 9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74" h="91">
                  <a:moveTo>
                    <a:pt x="66" y="91"/>
                  </a:moveTo>
                  <a:lnTo>
                    <a:pt x="64" y="91"/>
                  </a:lnTo>
                  <a:lnTo>
                    <a:pt x="61" y="86"/>
                  </a:lnTo>
                  <a:lnTo>
                    <a:pt x="61" y="76"/>
                  </a:lnTo>
                  <a:lnTo>
                    <a:pt x="56" y="66"/>
                  </a:lnTo>
                  <a:lnTo>
                    <a:pt x="54" y="63"/>
                  </a:lnTo>
                  <a:lnTo>
                    <a:pt x="48" y="66"/>
                  </a:lnTo>
                  <a:lnTo>
                    <a:pt x="46" y="66"/>
                  </a:lnTo>
                  <a:lnTo>
                    <a:pt x="46" y="63"/>
                  </a:lnTo>
                  <a:lnTo>
                    <a:pt x="43" y="63"/>
                  </a:lnTo>
                  <a:lnTo>
                    <a:pt x="41" y="58"/>
                  </a:lnTo>
                  <a:lnTo>
                    <a:pt x="38" y="58"/>
                  </a:lnTo>
                  <a:lnTo>
                    <a:pt x="38" y="63"/>
                  </a:lnTo>
                  <a:lnTo>
                    <a:pt x="41" y="68"/>
                  </a:lnTo>
                  <a:lnTo>
                    <a:pt x="41" y="73"/>
                  </a:lnTo>
                  <a:lnTo>
                    <a:pt x="38" y="73"/>
                  </a:lnTo>
                  <a:lnTo>
                    <a:pt x="36" y="78"/>
                  </a:lnTo>
                  <a:lnTo>
                    <a:pt x="33" y="78"/>
                  </a:lnTo>
                  <a:lnTo>
                    <a:pt x="31" y="76"/>
                  </a:lnTo>
                  <a:lnTo>
                    <a:pt x="31" y="73"/>
                  </a:lnTo>
                  <a:lnTo>
                    <a:pt x="28" y="73"/>
                  </a:lnTo>
                  <a:lnTo>
                    <a:pt x="28" y="78"/>
                  </a:lnTo>
                  <a:lnTo>
                    <a:pt x="26" y="78"/>
                  </a:lnTo>
                  <a:lnTo>
                    <a:pt x="26" y="81"/>
                  </a:lnTo>
                  <a:lnTo>
                    <a:pt x="23" y="76"/>
                  </a:lnTo>
                  <a:lnTo>
                    <a:pt x="18" y="81"/>
                  </a:lnTo>
                  <a:lnTo>
                    <a:pt x="16" y="78"/>
                  </a:lnTo>
                  <a:lnTo>
                    <a:pt x="16" y="73"/>
                  </a:lnTo>
                  <a:lnTo>
                    <a:pt x="13" y="60"/>
                  </a:lnTo>
                  <a:lnTo>
                    <a:pt x="11" y="50"/>
                  </a:lnTo>
                  <a:lnTo>
                    <a:pt x="8" y="45"/>
                  </a:lnTo>
                  <a:lnTo>
                    <a:pt x="8" y="43"/>
                  </a:lnTo>
                  <a:lnTo>
                    <a:pt x="11" y="38"/>
                  </a:lnTo>
                  <a:lnTo>
                    <a:pt x="11" y="35"/>
                  </a:lnTo>
                  <a:lnTo>
                    <a:pt x="3" y="30"/>
                  </a:lnTo>
                  <a:lnTo>
                    <a:pt x="0" y="28"/>
                  </a:lnTo>
                  <a:lnTo>
                    <a:pt x="3" y="23"/>
                  </a:lnTo>
                  <a:lnTo>
                    <a:pt x="6" y="20"/>
                  </a:lnTo>
                  <a:lnTo>
                    <a:pt x="11" y="20"/>
                  </a:lnTo>
                  <a:lnTo>
                    <a:pt x="13" y="20"/>
                  </a:lnTo>
                  <a:lnTo>
                    <a:pt x="13" y="18"/>
                  </a:lnTo>
                  <a:lnTo>
                    <a:pt x="3" y="10"/>
                  </a:lnTo>
                  <a:lnTo>
                    <a:pt x="0" y="7"/>
                  </a:lnTo>
                  <a:lnTo>
                    <a:pt x="0" y="5"/>
                  </a:lnTo>
                  <a:lnTo>
                    <a:pt x="6" y="0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1" y="5"/>
                  </a:lnTo>
                  <a:lnTo>
                    <a:pt x="23" y="5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8" y="13"/>
                  </a:lnTo>
                  <a:lnTo>
                    <a:pt x="28" y="18"/>
                  </a:lnTo>
                  <a:lnTo>
                    <a:pt x="33" y="20"/>
                  </a:lnTo>
                  <a:lnTo>
                    <a:pt x="36" y="20"/>
                  </a:lnTo>
                  <a:lnTo>
                    <a:pt x="43" y="20"/>
                  </a:lnTo>
                  <a:lnTo>
                    <a:pt x="48" y="20"/>
                  </a:lnTo>
                  <a:lnTo>
                    <a:pt x="66" y="20"/>
                  </a:lnTo>
                  <a:lnTo>
                    <a:pt x="66" y="23"/>
                  </a:lnTo>
                  <a:lnTo>
                    <a:pt x="66" y="28"/>
                  </a:lnTo>
                  <a:lnTo>
                    <a:pt x="66" y="30"/>
                  </a:lnTo>
                  <a:lnTo>
                    <a:pt x="59" y="38"/>
                  </a:lnTo>
                  <a:lnTo>
                    <a:pt x="56" y="38"/>
                  </a:lnTo>
                  <a:lnTo>
                    <a:pt x="51" y="40"/>
                  </a:lnTo>
                  <a:lnTo>
                    <a:pt x="48" y="43"/>
                  </a:lnTo>
                  <a:lnTo>
                    <a:pt x="48" y="48"/>
                  </a:lnTo>
                  <a:lnTo>
                    <a:pt x="48" y="50"/>
                  </a:lnTo>
                  <a:lnTo>
                    <a:pt x="51" y="53"/>
                  </a:lnTo>
                  <a:lnTo>
                    <a:pt x="54" y="55"/>
                  </a:lnTo>
                  <a:lnTo>
                    <a:pt x="56" y="58"/>
                  </a:lnTo>
                  <a:lnTo>
                    <a:pt x="59" y="55"/>
                  </a:lnTo>
                  <a:lnTo>
                    <a:pt x="61" y="45"/>
                  </a:lnTo>
                  <a:lnTo>
                    <a:pt x="64" y="45"/>
                  </a:lnTo>
                  <a:lnTo>
                    <a:pt x="66" y="45"/>
                  </a:lnTo>
                  <a:lnTo>
                    <a:pt x="66" y="50"/>
                  </a:lnTo>
                  <a:lnTo>
                    <a:pt x="71" y="68"/>
                  </a:lnTo>
                  <a:lnTo>
                    <a:pt x="71" y="73"/>
                  </a:lnTo>
                  <a:lnTo>
                    <a:pt x="74" y="86"/>
                  </a:lnTo>
                  <a:lnTo>
                    <a:pt x="66" y="88"/>
                  </a:lnTo>
                  <a:lnTo>
                    <a:pt x="66" y="91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1" name="Freeform 34"/>
            <p:cNvSpPr>
              <a:spLocks/>
            </p:cNvSpPr>
            <p:nvPr/>
          </p:nvSpPr>
          <p:spPr bwMode="auto">
            <a:xfrm>
              <a:off x="4494213" y="3741738"/>
              <a:ext cx="71437" cy="134937"/>
            </a:xfrm>
            <a:custGeom>
              <a:avLst/>
              <a:gdLst>
                <a:gd name="T0" fmla="*/ 2147483647 w 56"/>
                <a:gd name="T1" fmla="*/ 2147483647 h 106"/>
                <a:gd name="T2" fmla="*/ 2147483647 w 56"/>
                <a:gd name="T3" fmla="*/ 2147483647 h 106"/>
                <a:gd name="T4" fmla="*/ 2147483647 w 56"/>
                <a:gd name="T5" fmla="*/ 2147483647 h 106"/>
                <a:gd name="T6" fmla="*/ 2147483647 w 56"/>
                <a:gd name="T7" fmla="*/ 2147483647 h 106"/>
                <a:gd name="T8" fmla="*/ 2147483647 w 56"/>
                <a:gd name="T9" fmla="*/ 2147483647 h 106"/>
                <a:gd name="T10" fmla="*/ 2147483647 w 56"/>
                <a:gd name="T11" fmla="*/ 2147483647 h 106"/>
                <a:gd name="T12" fmla="*/ 2147483647 w 56"/>
                <a:gd name="T13" fmla="*/ 2147483647 h 106"/>
                <a:gd name="T14" fmla="*/ 2147483647 w 56"/>
                <a:gd name="T15" fmla="*/ 2147483647 h 106"/>
                <a:gd name="T16" fmla="*/ 2147483647 w 56"/>
                <a:gd name="T17" fmla="*/ 2147483647 h 106"/>
                <a:gd name="T18" fmla="*/ 2147483647 w 56"/>
                <a:gd name="T19" fmla="*/ 2147483647 h 106"/>
                <a:gd name="T20" fmla="*/ 2147483647 w 56"/>
                <a:gd name="T21" fmla="*/ 2147483647 h 106"/>
                <a:gd name="T22" fmla="*/ 2147483647 w 56"/>
                <a:gd name="T23" fmla="*/ 2147483647 h 106"/>
                <a:gd name="T24" fmla="*/ 0 w 56"/>
                <a:gd name="T25" fmla="*/ 2147483647 h 106"/>
                <a:gd name="T26" fmla="*/ 2147483647 w 56"/>
                <a:gd name="T27" fmla="*/ 2147483647 h 106"/>
                <a:gd name="T28" fmla="*/ 2147483647 w 56"/>
                <a:gd name="T29" fmla="*/ 2147483647 h 106"/>
                <a:gd name="T30" fmla="*/ 2147483647 w 56"/>
                <a:gd name="T31" fmla="*/ 2147483647 h 106"/>
                <a:gd name="T32" fmla="*/ 2147483647 w 56"/>
                <a:gd name="T33" fmla="*/ 2147483647 h 106"/>
                <a:gd name="T34" fmla="*/ 2147483647 w 56"/>
                <a:gd name="T35" fmla="*/ 2147483647 h 106"/>
                <a:gd name="T36" fmla="*/ 2147483647 w 56"/>
                <a:gd name="T37" fmla="*/ 2147483647 h 106"/>
                <a:gd name="T38" fmla="*/ 2147483647 w 56"/>
                <a:gd name="T39" fmla="*/ 2147483647 h 106"/>
                <a:gd name="T40" fmla="*/ 2147483647 w 56"/>
                <a:gd name="T41" fmla="*/ 2147483647 h 106"/>
                <a:gd name="T42" fmla="*/ 2147483647 w 56"/>
                <a:gd name="T43" fmla="*/ 2147483647 h 106"/>
                <a:gd name="T44" fmla="*/ 2147483647 w 56"/>
                <a:gd name="T45" fmla="*/ 2147483647 h 106"/>
                <a:gd name="T46" fmla="*/ 2147483647 w 56"/>
                <a:gd name="T47" fmla="*/ 2147483647 h 106"/>
                <a:gd name="T48" fmla="*/ 2147483647 w 56"/>
                <a:gd name="T49" fmla="*/ 2147483647 h 106"/>
                <a:gd name="T50" fmla="*/ 2147483647 w 56"/>
                <a:gd name="T51" fmla="*/ 2147483647 h 106"/>
                <a:gd name="T52" fmla="*/ 2147483647 w 56"/>
                <a:gd name="T53" fmla="*/ 2147483647 h 106"/>
                <a:gd name="T54" fmla="*/ 2147483647 w 56"/>
                <a:gd name="T55" fmla="*/ 2147483647 h 106"/>
                <a:gd name="T56" fmla="*/ 2147483647 w 56"/>
                <a:gd name="T57" fmla="*/ 2147483647 h 106"/>
                <a:gd name="T58" fmla="*/ 2147483647 w 56"/>
                <a:gd name="T59" fmla="*/ 2147483647 h 106"/>
                <a:gd name="T60" fmla="*/ 2147483647 w 56"/>
                <a:gd name="T61" fmla="*/ 2147483647 h 106"/>
                <a:gd name="T62" fmla="*/ 2147483647 w 56"/>
                <a:gd name="T63" fmla="*/ 2147483647 h 106"/>
                <a:gd name="T64" fmla="*/ 2147483647 w 56"/>
                <a:gd name="T65" fmla="*/ 2147483647 h 106"/>
                <a:gd name="T66" fmla="*/ 2147483647 w 56"/>
                <a:gd name="T67" fmla="*/ 2147483647 h 106"/>
                <a:gd name="T68" fmla="*/ 2147483647 w 56"/>
                <a:gd name="T69" fmla="*/ 2147483647 h 106"/>
                <a:gd name="T70" fmla="*/ 2147483647 w 56"/>
                <a:gd name="T71" fmla="*/ 2147483647 h 10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6"/>
                <a:gd name="T109" fmla="*/ 0 h 106"/>
                <a:gd name="T110" fmla="*/ 56 w 56"/>
                <a:gd name="T111" fmla="*/ 106 h 10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6" h="106">
                  <a:moveTo>
                    <a:pt x="33" y="101"/>
                  </a:moveTo>
                  <a:lnTo>
                    <a:pt x="30" y="101"/>
                  </a:lnTo>
                  <a:lnTo>
                    <a:pt x="28" y="104"/>
                  </a:lnTo>
                  <a:lnTo>
                    <a:pt x="25" y="104"/>
                  </a:lnTo>
                  <a:lnTo>
                    <a:pt x="20" y="104"/>
                  </a:lnTo>
                  <a:lnTo>
                    <a:pt x="15" y="104"/>
                  </a:lnTo>
                  <a:lnTo>
                    <a:pt x="15" y="101"/>
                  </a:lnTo>
                  <a:lnTo>
                    <a:pt x="10" y="106"/>
                  </a:lnTo>
                  <a:lnTo>
                    <a:pt x="8" y="104"/>
                  </a:lnTo>
                  <a:lnTo>
                    <a:pt x="13" y="94"/>
                  </a:lnTo>
                  <a:lnTo>
                    <a:pt x="13" y="86"/>
                  </a:lnTo>
                  <a:lnTo>
                    <a:pt x="10" y="86"/>
                  </a:lnTo>
                  <a:lnTo>
                    <a:pt x="13" y="81"/>
                  </a:lnTo>
                  <a:lnTo>
                    <a:pt x="13" y="76"/>
                  </a:lnTo>
                  <a:lnTo>
                    <a:pt x="13" y="74"/>
                  </a:lnTo>
                  <a:lnTo>
                    <a:pt x="8" y="76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8" y="71"/>
                  </a:lnTo>
                  <a:lnTo>
                    <a:pt x="10" y="71"/>
                  </a:lnTo>
                  <a:lnTo>
                    <a:pt x="10" y="69"/>
                  </a:lnTo>
                  <a:lnTo>
                    <a:pt x="8" y="66"/>
                  </a:lnTo>
                  <a:lnTo>
                    <a:pt x="5" y="71"/>
                  </a:lnTo>
                  <a:lnTo>
                    <a:pt x="3" y="71"/>
                  </a:lnTo>
                  <a:lnTo>
                    <a:pt x="0" y="71"/>
                  </a:lnTo>
                  <a:lnTo>
                    <a:pt x="0" y="69"/>
                  </a:lnTo>
                  <a:lnTo>
                    <a:pt x="3" y="66"/>
                  </a:lnTo>
                  <a:lnTo>
                    <a:pt x="3" y="61"/>
                  </a:lnTo>
                  <a:lnTo>
                    <a:pt x="3" y="56"/>
                  </a:lnTo>
                  <a:lnTo>
                    <a:pt x="5" y="56"/>
                  </a:lnTo>
                  <a:lnTo>
                    <a:pt x="8" y="51"/>
                  </a:lnTo>
                  <a:lnTo>
                    <a:pt x="10" y="41"/>
                  </a:lnTo>
                  <a:lnTo>
                    <a:pt x="15" y="23"/>
                  </a:lnTo>
                  <a:lnTo>
                    <a:pt x="13" y="16"/>
                  </a:lnTo>
                  <a:lnTo>
                    <a:pt x="13" y="11"/>
                  </a:lnTo>
                  <a:lnTo>
                    <a:pt x="10" y="8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3" y="0"/>
                  </a:lnTo>
                  <a:lnTo>
                    <a:pt x="25" y="5"/>
                  </a:lnTo>
                  <a:lnTo>
                    <a:pt x="41" y="5"/>
                  </a:lnTo>
                  <a:lnTo>
                    <a:pt x="43" y="3"/>
                  </a:lnTo>
                  <a:lnTo>
                    <a:pt x="46" y="3"/>
                  </a:lnTo>
                  <a:lnTo>
                    <a:pt x="48" y="5"/>
                  </a:lnTo>
                  <a:lnTo>
                    <a:pt x="48" y="8"/>
                  </a:lnTo>
                  <a:lnTo>
                    <a:pt x="56" y="13"/>
                  </a:lnTo>
                  <a:lnTo>
                    <a:pt x="53" y="16"/>
                  </a:lnTo>
                  <a:lnTo>
                    <a:pt x="43" y="21"/>
                  </a:lnTo>
                  <a:lnTo>
                    <a:pt x="43" y="26"/>
                  </a:lnTo>
                  <a:lnTo>
                    <a:pt x="43" y="31"/>
                  </a:lnTo>
                  <a:lnTo>
                    <a:pt x="43" y="41"/>
                  </a:lnTo>
                  <a:lnTo>
                    <a:pt x="43" y="48"/>
                  </a:lnTo>
                  <a:lnTo>
                    <a:pt x="43" y="51"/>
                  </a:lnTo>
                  <a:lnTo>
                    <a:pt x="41" y="53"/>
                  </a:lnTo>
                  <a:lnTo>
                    <a:pt x="35" y="53"/>
                  </a:lnTo>
                  <a:lnTo>
                    <a:pt x="33" y="53"/>
                  </a:lnTo>
                  <a:lnTo>
                    <a:pt x="38" y="58"/>
                  </a:lnTo>
                  <a:lnTo>
                    <a:pt x="41" y="64"/>
                  </a:lnTo>
                  <a:lnTo>
                    <a:pt x="43" y="66"/>
                  </a:lnTo>
                  <a:lnTo>
                    <a:pt x="41" y="69"/>
                  </a:lnTo>
                  <a:lnTo>
                    <a:pt x="35" y="74"/>
                  </a:lnTo>
                  <a:lnTo>
                    <a:pt x="35" y="79"/>
                  </a:lnTo>
                  <a:lnTo>
                    <a:pt x="41" y="81"/>
                  </a:lnTo>
                  <a:lnTo>
                    <a:pt x="43" y="84"/>
                  </a:lnTo>
                  <a:lnTo>
                    <a:pt x="38" y="89"/>
                  </a:lnTo>
                  <a:lnTo>
                    <a:pt x="35" y="91"/>
                  </a:lnTo>
                  <a:lnTo>
                    <a:pt x="33" y="101"/>
                  </a:lnTo>
                  <a:close/>
                </a:path>
              </a:pathLst>
            </a:custGeom>
            <a:solidFill>
              <a:srgbClr val="8000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2" name="Freeform 38"/>
            <p:cNvSpPr>
              <a:spLocks/>
            </p:cNvSpPr>
            <p:nvPr/>
          </p:nvSpPr>
          <p:spPr bwMode="auto">
            <a:xfrm>
              <a:off x="4500563" y="3697288"/>
              <a:ext cx="250825" cy="201612"/>
            </a:xfrm>
            <a:custGeom>
              <a:avLst/>
              <a:gdLst>
                <a:gd name="T0" fmla="*/ 2147483647 w 197"/>
                <a:gd name="T1" fmla="*/ 2147483647 h 159"/>
                <a:gd name="T2" fmla="*/ 2147483647 w 197"/>
                <a:gd name="T3" fmla="*/ 2147483647 h 159"/>
                <a:gd name="T4" fmla="*/ 0 w 197"/>
                <a:gd name="T5" fmla="*/ 2147483647 h 159"/>
                <a:gd name="T6" fmla="*/ 2147483647 w 197"/>
                <a:gd name="T7" fmla="*/ 2147483647 h 159"/>
                <a:gd name="T8" fmla="*/ 2147483647 w 197"/>
                <a:gd name="T9" fmla="*/ 2147483647 h 159"/>
                <a:gd name="T10" fmla="*/ 2147483647 w 197"/>
                <a:gd name="T11" fmla="*/ 0 h 159"/>
                <a:gd name="T12" fmla="*/ 2147483647 w 197"/>
                <a:gd name="T13" fmla="*/ 2147483647 h 159"/>
                <a:gd name="T14" fmla="*/ 2147483647 w 197"/>
                <a:gd name="T15" fmla="*/ 0 h 159"/>
                <a:gd name="T16" fmla="*/ 2147483647 w 197"/>
                <a:gd name="T17" fmla="*/ 2147483647 h 159"/>
                <a:gd name="T18" fmla="*/ 2147483647 w 197"/>
                <a:gd name="T19" fmla="*/ 2147483647 h 159"/>
                <a:gd name="T20" fmla="*/ 2147483647 w 197"/>
                <a:gd name="T21" fmla="*/ 2147483647 h 159"/>
                <a:gd name="T22" fmla="*/ 2147483647 w 197"/>
                <a:gd name="T23" fmla="*/ 2147483647 h 159"/>
                <a:gd name="T24" fmla="*/ 2147483647 w 197"/>
                <a:gd name="T25" fmla="*/ 2147483647 h 159"/>
                <a:gd name="T26" fmla="*/ 2147483647 w 197"/>
                <a:gd name="T27" fmla="*/ 2147483647 h 159"/>
                <a:gd name="T28" fmla="*/ 2147483647 w 197"/>
                <a:gd name="T29" fmla="*/ 2147483647 h 159"/>
                <a:gd name="T30" fmla="*/ 2147483647 w 197"/>
                <a:gd name="T31" fmla="*/ 2147483647 h 159"/>
                <a:gd name="T32" fmla="*/ 2147483647 w 197"/>
                <a:gd name="T33" fmla="*/ 2147483647 h 159"/>
                <a:gd name="T34" fmla="*/ 2147483647 w 197"/>
                <a:gd name="T35" fmla="*/ 2147483647 h 159"/>
                <a:gd name="T36" fmla="*/ 2147483647 w 197"/>
                <a:gd name="T37" fmla="*/ 2147483647 h 159"/>
                <a:gd name="T38" fmla="*/ 2147483647 w 197"/>
                <a:gd name="T39" fmla="*/ 2147483647 h 159"/>
                <a:gd name="T40" fmla="*/ 2147483647 w 197"/>
                <a:gd name="T41" fmla="*/ 2147483647 h 159"/>
                <a:gd name="T42" fmla="*/ 2147483647 w 197"/>
                <a:gd name="T43" fmla="*/ 2147483647 h 159"/>
                <a:gd name="T44" fmla="*/ 2147483647 w 197"/>
                <a:gd name="T45" fmla="*/ 2147483647 h 159"/>
                <a:gd name="T46" fmla="*/ 2147483647 w 197"/>
                <a:gd name="T47" fmla="*/ 2147483647 h 159"/>
                <a:gd name="T48" fmla="*/ 2147483647 w 197"/>
                <a:gd name="T49" fmla="*/ 2147483647 h 159"/>
                <a:gd name="T50" fmla="*/ 2147483647 w 197"/>
                <a:gd name="T51" fmla="*/ 2147483647 h 159"/>
                <a:gd name="T52" fmla="*/ 2147483647 w 197"/>
                <a:gd name="T53" fmla="*/ 2147483647 h 159"/>
                <a:gd name="T54" fmla="*/ 2147483647 w 197"/>
                <a:gd name="T55" fmla="*/ 2147483647 h 159"/>
                <a:gd name="T56" fmla="*/ 2147483647 w 197"/>
                <a:gd name="T57" fmla="*/ 2147483647 h 159"/>
                <a:gd name="T58" fmla="*/ 2147483647 w 197"/>
                <a:gd name="T59" fmla="*/ 2147483647 h 159"/>
                <a:gd name="T60" fmla="*/ 2147483647 w 197"/>
                <a:gd name="T61" fmla="*/ 2147483647 h 159"/>
                <a:gd name="T62" fmla="*/ 2147483647 w 197"/>
                <a:gd name="T63" fmla="*/ 2147483647 h 159"/>
                <a:gd name="T64" fmla="*/ 2147483647 w 197"/>
                <a:gd name="T65" fmla="*/ 2147483647 h 159"/>
                <a:gd name="T66" fmla="*/ 2147483647 w 197"/>
                <a:gd name="T67" fmla="*/ 2147483647 h 159"/>
                <a:gd name="T68" fmla="*/ 2147483647 w 197"/>
                <a:gd name="T69" fmla="*/ 2147483647 h 159"/>
                <a:gd name="T70" fmla="*/ 2147483647 w 197"/>
                <a:gd name="T71" fmla="*/ 2147483647 h 159"/>
                <a:gd name="T72" fmla="*/ 2147483647 w 197"/>
                <a:gd name="T73" fmla="*/ 2147483647 h 159"/>
                <a:gd name="T74" fmla="*/ 2147483647 w 197"/>
                <a:gd name="T75" fmla="*/ 2147483647 h 159"/>
                <a:gd name="T76" fmla="*/ 2147483647 w 197"/>
                <a:gd name="T77" fmla="*/ 2147483647 h 159"/>
                <a:gd name="T78" fmla="*/ 2147483647 w 197"/>
                <a:gd name="T79" fmla="*/ 2147483647 h 159"/>
                <a:gd name="T80" fmla="*/ 2147483647 w 197"/>
                <a:gd name="T81" fmla="*/ 2147483647 h 159"/>
                <a:gd name="T82" fmla="*/ 2147483647 w 197"/>
                <a:gd name="T83" fmla="*/ 2147483647 h 159"/>
                <a:gd name="T84" fmla="*/ 2147483647 w 197"/>
                <a:gd name="T85" fmla="*/ 2147483647 h 159"/>
                <a:gd name="T86" fmla="*/ 2147483647 w 197"/>
                <a:gd name="T87" fmla="*/ 2147483647 h 159"/>
                <a:gd name="T88" fmla="*/ 2147483647 w 197"/>
                <a:gd name="T89" fmla="*/ 2147483647 h 159"/>
                <a:gd name="T90" fmla="*/ 2147483647 w 197"/>
                <a:gd name="T91" fmla="*/ 2147483647 h 159"/>
                <a:gd name="T92" fmla="*/ 2147483647 w 197"/>
                <a:gd name="T93" fmla="*/ 2147483647 h 159"/>
                <a:gd name="T94" fmla="*/ 2147483647 w 197"/>
                <a:gd name="T95" fmla="*/ 2147483647 h 159"/>
                <a:gd name="T96" fmla="*/ 2147483647 w 197"/>
                <a:gd name="T97" fmla="*/ 2147483647 h 159"/>
                <a:gd name="T98" fmla="*/ 2147483647 w 197"/>
                <a:gd name="T99" fmla="*/ 2147483647 h 159"/>
                <a:gd name="T100" fmla="*/ 2147483647 w 197"/>
                <a:gd name="T101" fmla="*/ 2147483647 h 159"/>
                <a:gd name="T102" fmla="*/ 2147483647 w 197"/>
                <a:gd name="T103" fmla="*/ 2147483647 h 159"/>
                <a:gd name="T104" fmla="*/ 2147483647 w 197"/>
                <a:gd name="T105" fmla="*/ 2147483647 h 159"/>
                <a:gd name="T106" fmla="*/ 2147483647 w 197"/>
                <a:gd name="T107" fmla="*/ 2147483647 h 159"/>
                <a:gd name="T108" fmla="*/ 2147483647 w 197"/>
                <a:gd name="T109" fmla="*/ 2147483647 h 159"/>
                <a:gd name="T110" fmla="*/ 2147483647 w 197"/>
                <a:gd name="T111" fmla="*/ 2147483647 h 159"/>
                <a:gd name="T112" fmla="*/ 2147483647 w 197"/>
                <a:gd name="T113" fmla="*/ 2147483647 h 15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97"/>
                <a:gd name="T172" fmla="*/ 0 h 159"/>
                <a:gd name="T173" fmla="*/ 197 w 197"/>
                <a:gd name="T174" fmla="*/ 159 h 15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97" h="159">
                  <a:moveTo>
                    <a:pt x="8" y="40"/>
                  </a:moveTo>
                  <a:lnTo>
                    <a:pt x="5" y="35"/>
                  </a:lnTo>
                  <a:lnTo>
                    <a:pt x="8" y="33"/>
                  </a:lnTo>
                  <a:lnTo>
                    <a:pt x="10" y="28"/>
                  </a:lnTo>
                  <a:lnTo>
                    <a:pt x="8" y="23"/>
                  </a:lnTo>
                  <a:lnTo>
                    <a:pt x="5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5" y="10"/>
                  </a:lnTo>
                  <a:lnTo>
                    <a:pt x="8" y="8"/>
                  </a:lnTo>
                  <a:lnTo>
                    <a:pt x="10" y="8"/>
                  </a:lnTo>
                  <a:lnTo>
                    <a:pt x="15" y="8"/>
                  </a:lnTo>
                  <a:lnTo>
                    <a:pt x="15" y="5"/>
                  </a:lnTo>
                  <a:lnTo>
                    <a:pt x="15" y="3"/>
                  </a:lnTo>
                  <a:lnTo>
                    <a:pt x="20" y="0"/>
                  </a:lnTo>
                  <a:lnTo>
                    <a:pt x="25" y="0"/>
                  </a:lnTo>
                  <a:lnTo>
                    <a:pt x="33" y="3"/>
                  </a:lnTo>
                  <a:lnTo>
                    <a:pt x="38" y="3"/>
                  </a:lnTo>
                  <a:lnTo>
                    <a:pt x="46" y="3"/>
                  </a:lnTo>
                  <a:lnTo>
                    <a:pt x="48" y="0"/>
                  </a:lnTo>
                  <a:lnTo>
                    <a:pt x="53" y="0"/>
                  </a:lnTo>
                  <a:lnTo>
                    <a:pt x="56" y="0"/>
                  </a:lnTo>
                  <a:lnTo>
                    <a:pt x="58" y="3"/>
                  </a:lnTo>
                  <a:lnTo>
                    <a:pt x="63" y="5"/>
                  </a:lnTo>
                  <a:lnTo>
                    <a:pt x="71" y="5"/>
                  </a:lnTo>
                  <a:lnTo>
                    <a:pt x="81" y="5"/>
                  </a:lnTo>
                  <a:lnTo>
                    <a:pt x="86" y="5"/>
                  </a:lnTo>
                  <a:lnTo>
                    <a:pt x="94" y="8"/>
                  </a:lnTo>
                  <a:lnTo>
                    <a:pt x="96" y="5"/>
                  </a:lnTo>
                  <a:lnTo>
                    <a:pt x="99" y="3"/>
                  </a:lnTo>
                  <a:lnTo>
                    <a:pt x="104" y="3"/>
                  </a:lnTo>
                  <a:lnTo>
                    <a:pt x="109" y="8"/>
                  </a:lnTo>
                  <a:lnTo>
                    <a:pt x="114" y="8"/>
                  </a:lnTo>
                  <a:lnTo>
                    <a:pt x="116" y="8"/>
                  </a:lnTo>
                  <a:lnTo>
                    <a:pt x="121" y="10"/>
                  </a:lnTo>
                  <a:lnTo>
                    <a:pt x="124" y="10"/>
                  </a:lnTo>
                  <a:lnTo>
                    <a:pt x="124" y="13"/>
                  </a:lnTo>
                  <a:lnTo>
                    <a:pt x="121" y="15"/>
                  </a:lnTo>
                  <a:lnTo>
                    <a:pt x="124" y="15"/>
                  </a:lnTo>
                  <a:lnTo>
                    <a:pt x="134" y="18"/>
                  </a:lnTo>
                  <a:lnTo>
                    <a:pt x="137" y="20"/>
                  </a:lnTo>
                  <a:lnTo>
                    <a:pt x="139" y="20"/>
                  </a:lnTo>
                  <a:lnTo>
                    <a:pt x="142" y="20"/>
                  </a:lnTo>
                  <a:lnTo>
                    <a:pt x="144" y="20"/>
                  </a:lnTo>
                  <a:lnTo>
                    <a:pt x="144" y="23"/>
                  </a:lnTo>
                  <a:lnTo>
                    <a:pt x="149" y="23"/>
                  </a:lnTo>
                  <a:lnTo>
                    <a:pt x="152" y="23"/>
                  </a:lnTo>
                  <a:lnTo>
                    <a:pt x="157" y="23"/>
                  </a:lnTo>
                  <a:lnTo>
                    <a:pt x="157" y="20"/>
                  </a:lnTo>
                  <a:lnTo>
                    <a:pt x="159" y="20"/>
                  </a:lnTo>
                  <a:lnTo>
                    <a:pt x="169" y="23"/>
                  </a:lnTo>
                  <a:lnTo>
                    <a:pt x="169" y="25"/>
                  </a:lnTo>
                  <a:lnTo>
                    <a:pt x="169" y="28"/>
                  </a:lnTo>
                  <a:lnTo>
                    <a:pt x="172" y="28"/>
                  </a:lnTo>
                  <a:lnTo>
                    <a:pt x="175" y="28"/>
                  </a:lnTo>
                  <a:lnTo>
                    <a:pt x="177" y="28"/>
                  </a:lnTo>
                  <a:lnTo>
                    <a:pt x="177" y="30"/>
                  </a:lnTo>
                  <a:lnTo>
                    <a:pt x="180" y="30"/>
                  </a:lnTo>
                  <a:lnTo>
                    <a:pt x="182" y="28"/>
                  </a:lnTo>
                  <a:lnTo>
                    <a:pt x="185" y="30"/>
                  </a:lnTo>
                  <a:lnTo>
                    <a:pt x="190" y="30"/>
                  </a:lnTo>
                  <a:lnTo>
                    <a:pt x="195" y="28"/>
                  </a:lnTo>
                  <a:lnTo>
                    <a:pt x="197" y="28"/>
                  </a:lnTo>
                  <a:lnTo>
                    <a:pt x="197" y="30"/>
                  </a:lnTo>
                  <a:lnTo>
                    <a:pt x="197" y="35"/>
                  </a:lnTo>
                  <a:lnTo>
                    <a:pt x="197" y="40"/>
                  </a:lnTo>
                  <a:lnTo>
                    <a:pt x="190" y="46"/>
                  </a:lnTo>
                  <a:lnTo>
                    <a:pt x="182" y="48"/>
                  </a:lnTo>
                  <a:lnTo>
                    <a:pt x="180" y="51"/>
                  </a:lnTo>
                  <a:lnTo>
                    <a:pt x="172" y="53"/>
                  </a:lnTo>
                  <a:lnTo>
                    <a:pt x="169" y="56"/>
                  </a:lnTo>
                  <a:lnTo>
                    <a:pt x="162" y="58"/>
                  </a:lnTo>
                  <a:lnTo>
                    <a:pt x="159" y="61"/>
                  </a:lnTo>
                  <a:lnTo>
                    <a:pt x="159" y="63"/>
                  </a:lnTo>
                  <a:lnTo>
                    <a:pt x="159" y="66"/>
                  </a:lnTo>
                  <a:lnTo>
                    <a:pt x="154" y="66"/>
                  </a:lnTo>
                  <a:lnTo>
                    <a:pt x="152" y="73"/>
                  </a:lnTo>
                  <a:lnTo>
                    <a:pt x="144" y="81"/>
                  </a:lnTo>
                  <a:lnTo>
                    <a:pt x="144" y="83"/>
                  </a:lnTo>
                  <a:lnTo>
                    <a:pt x="142" y="86"/>
                  </a:lnTo>
                  <a:lnTo>
                    <a:pt x="142" y="91"/>
                  </a:lnTo>
                  <a:lnTo>
                    <a:pt x="144" y="99"/>
                  </a:lnTo>
                  <a:lnTo>
                    <a:pt x="144" y="101"/>
                  </a:lnTo>
                  <a:lnTo>
                    <a:pt x="149" y="104"/>
                  </a:lnTo>
                  <a:lnTo>
                    <a:pt x="149" y="106"/>
                  </a:lnTo>
                  <a:lnTo>
                    <a:pt x="147" y="109"/>
                  </a:lnTo>
                  <a:lnTo>
                    <a:pt x="144" y="109"/>
                  </a:lnTo>
                  <a:lnTo>
                    <a:pt x="142" y="111"/>
                  </a:lnTo>
                  <a:lnTo>
                    <a:pt x="139" y="116"/>
                  </a:lnTo>
                  <a:lnTo>
                    <a:pt x="137" y="116"/>
                  </a:lnTo>
                  <a:lnTo>
                    <a:pt x="134" y="124"/>
                  </a:lnTo>
                  <a:lnTo>
                    <a:pt x="134" y="129"/>
                  </a:lnTo>
                  <a:lnTo>
                    <a:pt x="132" y="129"/>
                  </a:lnTo>
                  <a:lnTo>
                    <a:pt x="127" y="129"/>
                  </a:lnTo>
                  <a:lnTo>
                    <a:pt x="121" y="131"/>
                  </a:lnTo>
                  <a:lnTo>
                    <a:pt x="119" y="134"/>
                  </a:lnTo>
                  <a:lnTo>
                    <a:pt x="116" y="141"/>
                  </a:lnTo>
                  <a:lnTo>
                    <a:pt x="111" y="146"/>
                  </a:lnTo>
                  <a:lnTo>
                    <a:pt x="109" y="144"/>
                  </a:lnTo>
                  <a:lnTo>
                    <a:pt x="106" y="144"/>
                  </a:lnTo>
                  <a:lnTo>
                    <a:pt x="104" y="146"/>
                  </a:lnTo>
                  <a:lnTo>
                    <a:pt x="101" y="146"/>
                  </a:lnTo>
                  <a:lnTo>
                    <a:pt x="101" y="144"/>
                  </a:lnTo>
                  <a:lnTo>
                    <a:pt x="76" y="146"/>
                  </a:lnTo>
                  <a:lnTo>
                    <a:pt x="71" y="149"/>
                  </a:lnTo>
                  <a:lnTo>
                    <a:pt x="63" y="152"/>
                  </a:lnTo>
                  <a:lnTo>
                    <a:pt x="61" y="154"/>
                  </a:lnTo>
                  <a:lnTo>
                    <a:pt x="61" y="157"/>
                  </a:lnTo>
                  <a:lnTo>
                    <a:pt x="61" y="159"/>
                  </a:lnTo>
                  <a:lnTo>
                    <a:pt x="61" y="157"/>
                  </a:lnTo>
                  <a:lnTo>
                    <a:pt x="61" y="159"/>
                  </a:lnTo>
                  <a:lnTo>
                    <a:pt x="58" y="159"/>
                  </a:lnTo>
                  <a:lnTo>
                    <a:pt x="53" y="159"/>
                  </a:lnTo>
                  <a:lnTo>
                    <a:pt x="48" y="154"/>
                  </a:lnTo>
                  <a:lnTo>
                    <a:pt x="48" y="152"/>
                  </a:lnTo>
                  <a:lnTo>
                    <a:pt x="48" y="149"/>
                  </a:lnTo>
                  <a:lnTo>
                    <a:pt x="46" y="146"/>
                  </a:lnTo>
                  <a:lnTo>
                    <a:pt x="43" y="146"/>
                  </a:lnTo>
                  <a:lnTo>
                    <a:pt x="46" y="144"/>
                  </a:lnTo>
                  <a:lnTo>
                    <a:pt x="43" y="139"/>
                  </a:lnTo>
                  <a:lnTo>
                    <a:pt x="38" y="136"/>
                  </a:lnTo>
                  <a:lnTo>
                    <a:pt x="36" y="136"/>
                  </a:lnTo>
                  <a:lnTo>
                    <a:pt x="33" y="136"/>
                  </a:lnTo>
                  <a:lnTo>
                    <a:pt x="28" y="136"/>
                  </a:lnTo>
                  <a:lnTo>
                    <a:pt x="30" y="126"/>
                  </a:lnTo>
                  <a:lnTo>
                    <a:pt x="33" y="124"/>
                  </a:lnTo>
                  <a:lnTo>
                    <a:pt x="38" y="119"/>
                  </a:lnTo>
                  <a:lnTo>
                    <a:pt x="36" y="116"/>
                  </a:lnTo>
                  <a:lnTo>
                    <a:pt x="30" y="114"/>
                  </a:lnTo>
                  <a:lnTo>
                    <a:pt x="30" y="109"/>
                  </a:lnTo>
                  <a:lnTo>
                    <a:pt x="36" y="104"/>
                  </a:lnTo>
                  <a:lnTo>
                    <a:pt x="38" y="101"/>
                  </a:lnTo>
                  <a:lnTo>
                    <a:pt x="36" y="99"/>
                  </a:lnTo>
                  <a:lnTo>
                    <a:pt x="33" y="93"/>
                  </a:lnTo>
                  <a:lnTo>
                    <a:pt x="28" y="88"/>
                  </a:lnTo>
                  <a:lnTo>
                    <a:pt x="30" y="88"/>
                  </a:lnTo>
                  <a:lnTo>
                    <a:pt x="36" y="88"/>
                  </a:lnTo>
                  <a:lnTo>
                    <a:pt x="38" y="86"/>
                  </a:lnTo>
                  <a:lnTo>
                    <a:pt x="38" y="83"/>
                  </a:lnTo>
                  <a:lnTo>
                    <a:pt x="38" y="76"/>
                  </a:lnTo>
                  <a:lnTo>
                    <a:pt x="38" y="66"/>
                  </a:lnTo>
                  <a:lnTo>
                    <a:pt x="38" y="61"/>
                  </a:lnTo>
                  <a:lnTo>
                    <a:pt x="38" y="56"/>
                  </a:lnTo>
                  <a:lnTo>
                    <a:pt x="48" y="51"/>
                  </a:lnTo>
                  <a:lnTo>
                    <a:pt x="51" y="48"/>
                  </a:lnTo>
                  <a:lnTo>
                    <a:pt x="43" y="43"/>
                  </a:lnTo>
                  <a:lnTo>
                    <a:pt x="43" y="40"/>
                  </a:lnTo>
                  <a:lnTo>
                    <a:pt x="41" y="38"/>
                  </a:lnTo>
                  <a:lnTo>
                    <a:pt x="38" y="38"/>
                  </a:lnTo>
                  <a:lnTo>
                    <a:pt x="36" y="40"/>
                  </a:lnTo>
                  <a:lnTo>
                    <a:pt x="20" y="40"/>
                  </a:lnTo>
                  <a:lnTo>
                    <a:pt x="18" y="35"/>
                  </a:lnTo>
                  <a:lnTo>
                    <a:pt x="13" y="38"/>
                  </a:lnTo>
                  <a:lnTo>
                    <a:pt x="8" y="40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3" name="Freeform 42"/>
            <p:cNvSpPr>
              <a:spLocks/>
            </p:cNvSpPr>
            <p:nvPr/>
          </p:nvSpPr>
          <p:spPr bwMode="auto">
            <a:xfrm>
              <a:off x="4422775" y="3903663"/>
              <a:ext cx="241300" cy="198437"/>
            </a:xfrm>
            <a:custGeom>
              <a:avLst/>
              <a:gdLst>
                <a:gd name="T0" fmla="*/ 2147483647 w 190"/>
                <a:gd name="T1" fmla="*/ 2147483647 h 156"/>
                <a:gd name="T2" fmla="*/ 2147483647 w 190"/>
                <a:gd name="T3" fmla="*/ 2147483647 h 156"/>
                <a:gd name="T4" fmla="*/ 2147483647 w 190"/>
                <a:gd name="T5" fmla="*/ 2147483647 h 156"/>
                <a:gd name="T6" fmla="*/ 2147483647 w 190"/>
                <a:gd name="T7" fmla="*/ 2147483647 h 156"/>
                <a:gd name="T8" fmla="*/ 2147483647 w 190"/>
                <a:gd name="T9" fmla="*/ 2147483647 h 156"/>
                <a:gd name="T10" fmla="*/ 2147483647 w 190"/>
                <a:gd name="T11" fmla="*/ 2147483647 h 156"/>
                <a:gd name="T12" fmla="*/ 2147483647 w 190"/>
                <a:gd name="T13" fmla="*/ 2147483647 h 156"/>
                <a:gd name="T14" fmla="*/ 2147483647 w 190"/>
                <a:gd name="T15" fmla="*/ 2147483647 h 156"/>
                <a:gd name="T16" fmla="*/ 2147483647 w 190"/>
                <a:gd name="T17" fmla="*/ 2147483647 h 156"/>
                <a:gd name="T18" fmla="*/ 2147483647 w 190"/>
                <a:gd name="T19" fmla="*/ 2147483647 h 156"/>
                <a:gd name="T20" fmla="*/ 2147483647 w 190"/>
                <a:gd name="T21" fmla="*/ 2147483647 h 156"/>
                <a:gd name="T22" fmla="*/ 2147483647 w 190"/>
                <a:gd name="T23" fmla="*/ 2147483647 h 156"/>
                <a:gd name="T24" fmla="*/ 2147483647 w 190"/>
                <a:gd name="T25" fmla="*/ 2147483647 h 156"/>
                <a:gd name="T26" fmla="*/ 2147483647 w 190"/>
                <a:gd name="T27" fmla="*/ 2147483647 h 156"/>
                <a:gd name="T28" fmla="*/ 2147483647 w 190"/>
                <a:gd name="T29" fmla="*/ 2147483647 h 156"/>
                <a:gd name="T30" fmla="*/ 2147483647 w 190"/>
                <a:gd name="T31" fmla="*/ 2147483647 h 156"/>
                <a:gd name="T32" fmla="*/ 2147483647 w 190"/>
                <a:gd name="T33" fmla="*/ 2147483647 h 156"/>
                <a:gd name="T34" fmla="*/ 2147483647 w 190"/>
                <a:gd name="T35" fmla="*/ 2147483647 h 156"/>
                <a:gd name="T36" fmla="*/ 2147483647 w 190"/>
                <a:gd name="T37" fmla="*/ 2147483647 h 156"/>
                <a:gd name="T38" fmla="*/ 2147483647 w 190"/>
                <a:gd name="T39" fmla="*/ 2147483647 h 156"/>
                <a:gd name="T40" fmla="*/ 2147483647 w 190"/>
                <a:gd name="T41" fmla="*/ 2147483647 h 156"/>
                <a:gd name="T42" fmla="*/ 0 w 190"/>
                <a:gd name="T43" fmla="*/ 2147483647 h 156"/>
                <a:gd name="T44" fmla="*/ 2147483647 w 190"/>
                <a:gd name="T45" fmla="*/ 2147483647 h 156"/>
                <a:gd name="T46" fmla="*/ 2147483647 w 190"/>
                <a:gd name="T47" fmla="*/ 2147483647 h 156"/>
                <a:gd name="T48" fmla="*/ 2147483647 w 190"/>
                <a:gd name="T49" fmla="*/ 2147483647 h 156"/>
                <a:gd name="T50" fmla="*/ 2147483647 w 190"/>
                <a:gd name="T51" fmla="*/ 2147483647 h 156"/>
                <a:gd name="T52" fmla="*/ 2147483647 w 190"/>
                <a:gd name="T53" fmla="*/ 2147483647 h 156"/>
                <a:gd name="T54" fmla="*/ 2147483647 w 190"/>
                <a:gd name="T55" fmla="*/ 2147483647 h 156"/>
                <a:gd name="T56" fmla="*/ 2147483647 w 190"/>
                <a:gd name="T57" fmla="*/ 2147483647 h 156"/>
                <a:gd name="T58" fmla="*/ 2147483647 w 190"/>
                <a:gd name="T59" fmla="*/ 2147483647 h 156"/>
                <a:gd name="T60" fmla="*/ 2147483647 w 190"/>
                <a:gd name="T61" fmla="*/ 2147483647 h 156"/>
                <a:gd name="T62" fmla="*/ 2147483647 w 190"/>
                <a:gd name="T63" fmla="*/ 2147483647 h 156"/>
                <a:gd name="T64" fmla="*/ 2147483647 w 190"/>
                <a:gd name="T65" fmla="*/ 2147483647 h 156"/>
                <a:gd name="T66" fmla="*/ 2147483647 w 190"/>
                <a:gd name="T67" fmla="*/ 2147483647 h 156"/>
                <a:gd name="T68" fmla="*/ 2147483647 w 190"/>
                <a:gd name="T69" fmla="*/ 2147483647 h 156"/>
                <a:gd name="T70" fmla="*/ 2147483647 w 190"/>
                <a:gd name="T71" fmla="*/ 2147483647 h 156"/>
                <a:gd name="T72" fmla="*/ 2147483647 w 190"/>
                <a:gd name="T73" fmla="*/ 0 h 156"/>
                <a:gd name="T74" fmla="*/ 2147483647 w 190"/>
                <a:gd name="T75" fmla="*/ 2147483647 h 156"/>
                <a:gd name="T76" fmla="*/ 2147483647 w 190"/>
                <a:gd name="T77" fmla="*/ 2147483647 h 156"/>
                <a:gd name="T78" fmla="*/ 2147483647 w 190"/>
                <a:gd name="T79" fmla="*/ 2147483647 h 156"/>
                <a:gd name="T80" fmla="*/ 2147483647 w 190"/>
                <a:gd name="T81" fmla="*/ 2147483647 h 156"/>
                <a:gd name="T82" fmla="*/ 2147483647 w 190"/>
                <a:gd name="T83" fmla="*/ 2147483647 h 156"/>
                <a:gd name="T84" fmla="*/ 2147483647 w 190"/>
                <a:gd name="T85" fmla="*/ 2147483647 h 1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90"/>
                <a:gd name="T130" fmla="*/ 0 h 156"/>
                <a:gd name="T131" fmla="*/ 190 w 190"/>
                <a:gd name="T132" fmla="*/ 156 h 15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90" h="156">
                  <a:moveTo>
                    <a:pt x="172" y="17"/>
                  </a:moveTo>
                  <a:lnTo>
                    <a:pt x="175" y="20"/>
                  </a:lnTo>
                  <a:lnTo>
                    <a:pt x="180" y="22"/>
                  </a:lnTo>
                  <a:lnTo>
                    <a:pt x="180" y="25"/>
                  </a:lnTo>
                  <a:lnTo>
                    <a:pt x="182" y="32"/>
                  </a:lnTo>
                  <a:lnTo>
                    <a:pt x="182" y="40"/>
                  </a:lnTo>
                  <a:lnTo>
                    <a:pt x="182" y="50"/>
                  </a:lnTo>
                  <a:lnTo>
                    <a:pt x="182" y="55"/>
                  </a:lnTo>
                  <a:lnTo>
                    <a:pt x="188" y="60"/>
                  </a:lnTo>
                  <a:lnTo>
                    <a:pt x="190" y="65"/>
                  </a:lnTo>
                  <a:lnTo>
                    <a:pt x="190" y="75"/>
                  </a:lnTo>
                  <a:lnTo>
                    <a:pt x="175" y="75"/>
                  </a:lnTo>
                  <a:lnTo>
                    <a:pt x="170" y="75"/>
                  </a:lnTo>
                  <a:lnTo>
                    <a:pt x="165" y="75"/>
                  </a:lnTo>
                  <a:lnTo>
                    <a:pt x="162" y="80"/>
                  </a:lnTo>
                  <a:lnTo>
                    <a:pt x="160" y="80"/>
                  </a:lnTo>
                  <a:lnTo>
                    <a:pt x="150" y="83"/>
                  </a:lnTo>
                  <a:lnTo>
                    <a:pt x="147" y="83"/>
                  </a:lnTo>
                  <a:lnTo>
                    <a:pt x="147" y="85"/>
                  </a:lnTo>
                  <a:lnTo>
                    <a:pt x="147" y="88"/>
                  </a:lnTo>
                  <a:lnTo>
                    <a:pt x="150" y="93"/>
                  </a:lnTo>
                  <a:lnTo>
                    <a:pt x="150" y="96"/>
                  </a:lnTo>
                  <a:lnTo>
                    <a:pt x="137" y="101"/>
                  </a:lnTo>
                  <a:lnTo>
                    <a:pt x="129" y="103"/>
                  </a:lnTo>
                  <a:lnTo>
                    <a:pt x="127" y="108"/>
                  </a:lnTo>
                  <a:lnTo>
                    <a:pt x="122" y="113"/>
                  </a:lnTo>
                  <a:lnTo>
                    <a:pt x="119" y="113"/>
                  </a:lnTo>
                  <a:lnTo>
                    <a:pt x="114" y="116"/>
                  </a:lnTo>
                  <a:lnTo>
                    <a:pt x="107" y="116"/>
                  </a:lnTo>
                  <a:lnTo>
                    <a:pt x="107" y="121"/>
                  </a:lnTo>
                  <a:lnTo>
                    <a:pt x="104" y="121"/>
                  </a:lnTo>
                  <a:lnTo>
                    <a:pt x="94" y="121"/>
                  </a:lnTo>
                  <a:lnTo>
                    <a:pt x="86" y="126"/>
                  </a:lnTo>
                  <a:lnTo>
                    <a:pt x="76" y="133"/>
                  </a:lnTo>
                  <a:lnTo>
                    <a:pt x="71" y="136"/>
                  </a:lnTo>
                  <a:lnTo>
                    <a:pt x="71" y="138"/>
                  </a:lnTo>
                  <a:lnTo>
                    <a:pt x="71" y="156"/>
                  </a:lnTo>
                  <a:lnTo>
                    <a:pt x="61" y="156"/>
                  </a:lnTo>
                  <a:lnTo>
                    <a:pt x="49" y="156"/>
                  </a:lnTo>
                  <a:lnTo>
                    <a:pt x="28" y="156"/>
                  </a:lnTo>
                  <a:lnTo>
                    <a:pt x="11" y="156"/>
                  </a:lnTo>
                  <a:lnTo>
                    <a:pt x="0" y="156"/>
                  </a:lnTo>
                  <a:lnTo>
                    <a:pt x="0" y="154"/>
                  </a:lnTo>
                  <a:lnTo>
                    <a:pt x="3" y="151"/>
                  </a:lnTo>
                  <a:lnTo>
                    <a:pt x="6" y="151"/>
                  </a:lnTo>
                  <a:lnTo>
                    <a:pt x="16" y="149"/>
                  </a:lnTo>
                  <a:lnTo>
                    <a:pt x="23" y="144"/>
                  </a:lnTo>
                  <a:lnTo>
                    <a:pt x="28" y="141"/>
                  </a:lnTo>
                  <a:lnTo>
                    <a:pt x="36" y="133"/>
                  </a:lnTo>
                  <a:lnTo>
                    <a:pt x="43" y="128"/>
                  </a:lnTo>
                  <a:lnTo>
                    <a:pt x="51" y="118"/>
                  </a:lnTo>
                  <a:lnTo>
                    <a:pt x="54" y="113"/>
                  </a:lnTo>
                  <a:lnTo>
                    <a:pt x="56" y="108"/>
                  </a:lnTo>
                  <a:lnTo>
                    <a:pt x="56" y="103"/>
                  </a:lnTo>
                  <a:lnTo>
                    <a:pt x="51" y="98"/>
                  </a:lnTo>
                  <a:lnTo>
                    <a:pt x="51" y="93"/>
                  </a:lnTo>
                  <a:lnTo>
                    <a:pt x="51" y="88"/>
                  </a:lnTo>
                  <a:lnTo>
                    <a:pt x="56" y="83"/>
                  </a:lnTo>
                  <a:lnTo>
                    <a:pt x="61" y="75"/>
                  </a:lnTo>
                  <a:lnTo>
                    <a:pt x="61" y="70"/>
                  </a:lnTo>
                  <a:lnTo>
                    <a:pt x="61" y="68"/>
                  </a:lnTo>
                  <a:lnTo>
                    <a:pt x="61" y="63"/>
                  </a:lnTo>
                  <a:lnTo>
                    <a:pt x="71" y="53"/>
                  </a:lnTo>
                  <a:lnTo>
                    <a:pt x="76" y="50"/>
                  </a:lnTo>
                  <a:lnTo>
                    <a:pt x="81" y="48"/>
                  </a:lnTo>
                  <a:lnTo>
                    <a:pt x="91" y="43"/>
                  </a:lnTo>
                  <a:lnTo>
                    <a:pt x="97" y="40"/>
                  </a:lnTo>
                  <a:lnTo>
                    <a:pt x="102" y="35"/>
                  </a:lnTo>
                  <a:lnTo>
                    <a:pt x="104" y="27"/>
                  </a:lnTo>
                  <a:lnTo>
                    <a:pt x="109" y="20"/>
                  </a:lnTo>
                  <a:lnTo>
                    <a:pt x="114" y="2"/>
                  </a:lnTo>
                  <a:lnTo>
                    <a:pt x="117" y="2"/>
                  </a:lnTo>
                  <a:lnTo>
                    <a:pt x="119" y="0"/>
                  </a:lnTo>
                  <a:lnTo>
                    <a:pt x="122" y="2"/>
                  </a:lnTo>
                  <a:lnTo>
                    <a:pt x="127" y="10"/>
                  </a:lnTo>
                  <a:lnTo>
                    <a:pt x="134" y="15"/>
                  </a:lnTo>
                  <a:lnTo>
                    <a:pt x="139" y="15"/>
                  </a:lnTo>
                  <a:lnTo>
                    <a:pt x="145" y="15"/>
                  </a:lnTo>
                  <a:lnTo>
                    <a:pt x="155" y="15"/>
                  </a:lnTo>
                  <a:lnTo>
                    <a:pt x="157" y="12"/>
                  </a:lnTo>
                  <a:lnTo>
                    <a:pt x="160" y="10"/>
                  </a:lnTo>
                  <a:lnTo>
                    <a:pt x="162" y="15"/>
                  </a:lnTo>
                  <a:lnTo>
                    <a:pt x="165" y="15"/>
                  </a:lnTo>
                  <a:lnTo>
                    <a:pt x="170" y="17"/>
                  </a:lnTo>
                  <a:lnTo>
                    <a:pt x="172" y="17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4" name="Freeform 44"/>
            <p:cNvSpPr>
              <a:spLocks/>
            </p:cNvSpPr>
            <p:nvPr/>
          </p:nvSpPr>
          <p:spPr bwMode="auto">
            <a:xfrm>
              <a:off x="4343400" y="4102100"/>
              <a:ext cx="169863" cy="138113"/>
            </a:xfrm>
            <a:custGeom>
              <a:avLst/>
              <a:gdLst>
                <a:gd name="T0" fmla="*/ 0 w 134"/>
                <a:gd name="T1" fmla="*/ 2147483647 h 109"/>
                <a:gd name="T2" fmla="*/ 0 w 134"/>
                <a:gd name="T3" fmla="*/ 2147483647 h 109"/>
                <a:gd name="T4" fmla="*/ 2147483647 w 134"/>
                <a:gd name="T5" fmla="*/ 2147483647 h 109"/>
                <a:gd name="T6" fmla="*/ 2147483647 w 134"/>
                <a:gd name="T7" fmla="*/ 2147483647 h 109"/>
                <a:gd name="T8" fmla="*/ 2147483647 w 134"/>
                <a:gd name="T9" fmla="*/ 2147483647 h 109"/>
                <a:gd name="T10" fmla="*/ 2147483647 w 134"/>
                <a:gd name="T11" fmla="*/ 2147483647 h 109"/>
                <a:gd name="T12" fmla="*/ 2147483647 w 134"/>
                <a:gd name="T13" fmla="*/ 2147483647 h 109"/>
                <a:gd name="T14" fmla="*/ 2147483647 w 134"/>
                <a:gd name="T15" fmla="*/ 2147483647 h 109"/>
                <a:gd name="T16" fmla="*/ 2147483647 w 134"/>
                <a:gd name="T17" fmla="*/ 2147483647 h 109"/>
                <a:gd name="T18" fmla="*/ 2147483647 w 134"/>
                <a:gd name="T19" fmla="*/ 2147483647 h 109"/>
                <a:gd name="T20" fmla="*/ 2147483647 w 134"/>
                <a:gd name="T21" fmla="*/ 2147483647 h 109"/>
                <a:gd name="T22" fmla="*/ 2147483647 w 134"/>
                <a:gd name="T23" fmla="*/ 2147483647 h 109"/>
                <a:gd name="T24" fmla="*/ 2147483647 w 134"/>
                <a:gd name="T25" fmla="*/ 2147483647 h 109"/>
                <a:gd name="T26" fmla="*/ 2147483647 w 134"/>
                <a:gd name="T27" fmla="*/ 2147483647 h 109"/>
                <a:gd name="T28" fmla="*/ 2147483647 w 134"/>
                <a:gd name="T29" fmla="*/ 2147483647 h 109"/>
                <a:gd name="T30" fmla="*/ 2147483647 w 134"/>
                <a:gd name="T31" fmla="*/ 2147483647 h 109"/>
                <a:gd name="T32" fmla="*/ 2147483647 w 134"/>
                <a:gd name="T33" fmla="*/ 2147483647 h 109"/>
                <a:gd name="T34" fmla="*/ 2147483647 w 134"/>
                <a:gd name="T35" fmla="*/ 2147483647 h 109"/>
                <a:gd name="T36" fmla="*/ 2147483647 w 134"/>
                <a:gd name="T37" fmla="*/ 0 h 109"/>
                <a:gd name="T38" fmla="*/ 2147483647 w 134"/>
                <a:gd name="T39" fmla="*/ 0 h 109"/>
                <a:gd name="T40" fmla="*/ 2147483647 w 134"/>
                <a:gd name="T41" fmla="*/ 0 h 109"/>
                <a:gd name="T42" fmla="*/ 2147483647 w 134"/>
                <a:gd name="T43" fmla="*/ 0 h 109"/>
                <a:gd name="T44" fmla="*/ 2147483647 w 134"/>
                <a:gd name="T45" fmla="*/ 0 h 109"/>
                <a:gd name="T46" fmla="*/ 2147483647 w 134"/>
                <a:gd name="T47" fmla="*/ 0 h 109"/>
                <a:gd name="T48" fmla="*/ 2147483647 w 134"/>
                <a:gd name="T49" fmla="*/ 2147483647 h 109"/>
                <a:gd name="T50" fmla="*/ 2147483647 w 134"/>
                <a:gd name="T51" fmla="*/ 2147483647 h 109"/>
                <a:gd name="T52" fmla="*/ 2147483647 w 134"/>
                <a:gd name="T53" fmla="*/ 2147483647 h 109"/>
                <a:gd name="T54" fmla="*/ 2147483647 w 134"/>
                <a:gd name="T55" fmla="*/ 2147483647 h 109"/>
                <a:gd name="T56" fmla="*/ 2147483647 w 134"/>
                <a:gd name="T57" fmla="*/ 2147483647 h 109"/>
                <a:gd name="T58" fmla="*/ 2147483647 w 134"/>
                <a:gd name="T59" fmla="*/ 2147483647 h 109"/>
                <a:gd name="T60" fmla="*/ 2147483647 w 134"/>
                <a:gd name="T61" fmla="*/ 2147483647 h 109"/>
                <a:gd name="T62" fmla="*/ 2147483647 w 134"/>
                <a:gd name="T63" fmla="*/ 2147483647 h 109"/>
                <a:gd name="T64" fmla="*/ 2147483647 w 134"/>
                <a:gd name="T65" fmla="*/ 2147483647 h 109"/>
                <a:gd name="T66" fmla="*/ 2147483647 w 134"/>
                <a:gd name="T67" fmla="*/ 2147483647 h 109"/>
                <a:gd name="T68" fmla="*/ 2147483647 w 134"/>
                <a:gd name="T69" fmla="*/ 2147483647 h 109"/>
                <a:gd name="T70" fmla="*/ 2147483647 w 134"/>
                <a:gd name="T71" fmla="*/ 2147483647 h 109"/>
                <a:gd name="T72" fmla="*/ 2147483647 w 134"/>
                <a:gd name="T73" fmla="*/ 2147483647 h 109"/>
                <a:gd name="T74" fmla="*/ 2147483647 w 134"/>
                <a:gd name="T75" fmla="*/ 2147483647 h 109"/>
                <a:gd name="T76" fmla="*/ 2147483647 w 134"/>
                <a:gd name="T77" fmla="*/ 2147483647 h 109"/>
                <a:gd name="T78" fmla="*/ 2147483647 w 134"/>
                <a:gd name="T79" fmla="*/ 2147483647 h 109"/>
                <a:gd name="T80" fmla="*/ 2147483647 w 134"/>
                <a:gd name="T81" fmla="*/ 2147483647 h 109"/>
                <a:gd name="T82" fmla="*/ 2147483647 w 134"/>
                <a:gd name="T83" fmla="*/ 2147483647 h 109"/>
                <a:gd name="T84" fmla="*/ 2147483647 w 134"/>
                <a:gd name="T85" fmla="*/ 2147483647 h 109"/>
                <a:gd name="T86" fmla="*/ 2147483647 w 134"/>
                <a:gd name="T87" fmla="*/ 2147483647 h 109"/>
                <a:gd name="T88" fmla="*/ 2147483647 w 134"/>
                <a:gd name="T89" fmla="*/ 2147483647 h 109"/>
                <a:gd name="T90" fmla="*/ 2147483647 w 134"/>
                <a:gd name="T91" fmla="*/ 2147483647 h 109"/>
                <a:gd name="T92" fmla="*/ 0 w 134"/>
                <a:gd name="T93" fmla="*/ 2147483647 h 10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34"/>
                <a:gd name="T142" fmla="*/ 0 h 109"/>
                <a:gd name="T143" fmla="*/ 134 w 134"/>
                <a:gd name="T144" fmla="*/ 109 h 109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34" h="109">
                  <a:moveTo>
                    <a:pt x="0" y="109"/>
                  </a:moveTo>
                  <a:lnTo>
                    <a:pt x="0" y="104"/>
                  </a:lnTo>
                  <a:lnTo>
                    <a:pt x="3" y="99"/>
                  </a:lnTo>
                  <a:lnTo>
                    <a:pt x="8" y="94"/>
                  </a:lnTo>
                  <a:lnTo>
                    <a:pt x="10" y="89"/>
                  </a:lnTo>
                  <a:lnTo>
                    <a:pt x="13" y="86"/>
                  </a:lnTo>
                  <a:lnTo>
                    <a:pt x="21" y="66"/>
                  </a:lnTo>
                  <a:lnTo>
                    <a:pt x="23" y="63"/>
                  </a:lnTo>
                  <a:lnTo>
                    <a:pt x="33" y="53"/>
                  </a:lnTo>
                  <a:lnTo>
                    <a:pt x="36" y="51"/>
                  </a:lnTo>
                  <a:lnTo>
                    <a:pt x="36" y="43"/>
                  </a:lnTo>
                  <a:lnTo>
                    <a:pt x="38" y="33"/>
                  </a:lnTo>
                  <a:lnTo>
                    <a:pt x="43" y="25"/>
                  </a:lnTo>
                  <a:lnTo>
                    <a:pt x="46" y="23"/>
                  </a:lnTo>
                  <a:lnTo>
                    <a:pt x="48" y="20"/>
                  </a:lnTo>
                  <a:lnTo>
                    <a:pt x="53" y="18"/>
                  </a:lnTo>
                  <a:lnTo>
                    <a:pt x="56" y="13"/>
                  </a:lnTo>
                  <a:lnTo>
                    <a:pt x="58" y="8"/>
                  </a:lnTo>
                  <a:lnTo>
                    <a:pt x="63" y="0"/>
                  </a:lnTo>
                  <a:lnTo>
                    <a:pt x="74" y="0"/>
                  </a:lnTo>
                  <a:lnTo>
                    <a:pt x="91" y="0"/>
                  </a:lnTo>
                  <a:lnTo>
                    <a:pt x="112" y="0"/>
                  </a:lnTo>
                  <a:lnTo>
                    <a:pt x="124" y="0"/>
                  </a:lnTo>
                  <a:lnTo>
                    <a:pt x="134" y="0"/>
                  </a:lnTo>
                  <a:lnTo>
                    <a:pt x="134" y="8"/>
                  </a:lnTo>
                  <a:lnTo>
                    <a:pt x="134" y="20"/>
                  </a:lnTo>
                  <a:lnTo>
                    <a:pt x="134" y="25"/>
                  </a:lnTo>
                  <a:lnTo>
                    <a:pt x="134" y="30"/>
                  </a:lnTo>
                  <a:lnTo>
                    <a:pt x="129" y="28"/>
                  </a:lnTo>
                  <a:lnTo>
                    <a:pt x="86" y="28"/>
                  </a:lnTo>
                  <a:lnTo>
                    <a:pt x="81" y="30"/>
                  </a:lnTo>
                  <a:lnTo>
                    <a:pt x="81" y="33"/>
                  </a:lnTo>
                  <a:lnTo>
                    <a:pt x="81" y="51"/>
                  </a:lnTo>
                  <a:lnTo>
                    <a:pt x="81" y="71"/>
                  </a:lnTo>
                  <a:lnTo>
                    <a:pt x="79" y="73"/>
                  </a:lnTo>
                  <a:lnTo>
                    <a:pt x="74" y="76"/>
                  </a:lnTo>
                  <a:lnTo>
                    <a:pt x="69" y="78"/>
                  </a:lnTo>
                  <a:lnTo>
                    <a:pt x="63" y="81"/>
                  </a:lnTo>
                  <a:lnTo>
                    <a:pt x="63" y="83"/>
                  </a:lnTo>
                  <a:lnTo>
                    <a:pt x="63" y="89"/>
                  </a:lnTo>
                  <a:lnTo>
                    <a:pt x="63" y="101"/>
                  </a:lnTo>
                  <a:lnTo>
                    <a:pt x="63" y="109"/>
                  </a:lnTo>
                  <a:lnTo>
                    <a:pt x="58" y="109"/>
                  </a:lnTo>
                  <a:lnTo>
                    <a:pt x="41" y="109"/>
                  </a:lnTo>
                  <a:lnTo>
                    <a:pt x="3" y="109"/>
                  </a:lnTo>
                  <a:lnTo>
                    <a:pt x="0" y="109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5" name="Freeform 50"/>
            <p:cNvSpPr>
              <a:spLocks/>
            </p:cNvSpPr>
            <p:nvPr/>
          </p:nvSpPr>
          <p:spPr bwMode="auto">
            <a:xfrm>
              <a:off x="4343400" y="4111625"/>
              <a:ext cx="247650" cy="265113"/>
            </a:xfrm>
            <a:custGeom>
              <a:avLst/>
              <a:gdLst>
                <a:gd name="T0" fmla="*/ 2147483647 w 195"/>
                <a:gd name="T1" fmla="*/ 2147483647 h 209"/>
                <a:gd name="T2" fmla="*/ 2147483647 w 195"/>
                <a:gd name="T3" fmla="*/ 2147483647 h 209"/>
                <a:gd name="T4" fmla="*/ 2147483647 w 195"/>
                <a:gd name="T5" fmla="*/ 2147483647 h 209"/>
                <a:gd name="T6" fmla="*/ 2147483647 w 195"/>
                <a:gd name="T7" fmla="*/ 2147483647 h 209"/>
                <a:gd name="T8" fmla="*/ 2147483647 w 195"/>
                <a:gd name="T9" fmla="*/ 2147483647 h 209"/>
                <a:gd name="T10" fmla="*/ 2147483647 w 195"/>
                <a:gd name="T11" fmla="*/ 2147483647 h 209"/>
                <a:gd name="T12" fmla="*/ 2147483647 w 195"/>
                <a:gd name="T13" fmla="*/ 2147483647 h 209"/>
                <a:gd name="T14" fmla="*/ 2147483647 w 195"/>
                <a:gd name="T15" fmla="*/ 2147483647 h 209"/>
                <a:gd name="T16" fmla="*/ 2147483647 w 195"/>
                <a:gd name="T17" fmla="*/ 2147483647 h 209"/>
                <a:gd name="T18" fmla="*/ 2147483647 w 195"/>
                <a:gd name="T19" fmla="*/ 2147483647 h 209"/>
                <a:gd name="T20" fmla="*/ 2147483647 w 195"/>
                <a:gd name="T21" fmla="*/ 2147483647 h 209"/>
                <a:gd name="T22" fmla="*/ 2147483647 w 195"/>
                <a:gd name="T23" fmla="*/ 2147483647 h 209"/>
                <a:gd name="T24" fmla="*/ 2147483647 w 195"/>
                <a:gd name="T25" fmla="*/ 2147483647 h 209"/>
                <a:gd name="T26" fmla="*/ 2147483647 w 195"/>
                <a:gd name="T27" fmla="*/ 2147483647 h 209"/>
                <a:gd name="T28" fmla="*/ 0 w 195"/>
                <a:gd name="T29" fmla="*/ 2147483647 h 209"/>
                <a:gd name="T30" fmla="*/ 0 w 195"/>
                <a:gd name="T31" fmla="*/ 2147483647 h 209"/>
                <a:gd name="T32" fmla="*/ 2147483647 w 195"/>
                <a:gd name="T33" fmla="*/ 2147483647 h 209"/>
                <a:gd name="T34" fmla="*/ 2147483647 w 195"/>
                <a:gd name="T35" fmla="*/ 2147483647 h 209"/>
                <a:gd name="T36" fmla="*/ 2147483647 w 195"/>
                <a:gd name="T37" fmla="*/ 2147483647 h 209"/>
                <a:gd name="T38" fmla="*/ 2147483647 w 195"/>
                <a:gd name="T39" fmla="*/ 2147483647 h 209"/>
                <a:gd name="T40" fmla="*/ 2147483647 w 195"/>
                <a:gd name="T41" fmla="*/ 2147483647 h 209"/>
                <a:gd name="T42" fmla="*/ 2147483647 w 195"/>
                <a:gd name="T43" fmla="*/ 2147483647 h 209"/>
                <a:gd name="T44" fmla="*/ 2147483647 w 195"/>
                <a:gd name="T45" fmla="*/ 2147483647 h 209"/>
                <a:gd name="T46" fmla="*/ 2147483647 w 195"/>
                <a:gd name="T47" fmla="*/ 2147483647 h 209"/>
                <a:gd name="T48" fmla="*/ 2147483647 w 195"/>
                <a:gd name="T49" fmla="*/ 2147483647 h 209"/>
                <a:gd name="T50" fmla="*/ 2147483647 w 195"/>
                <a:gd name="T51" fmla="*/ 2147483647 h 209"/>
                <a:gd name="T52" fmla="*/ 2147483647 w 195"/>
                <a:gd name="T53" fmla="*/ 2147483647 h 209"/>
                <a:gd name="T54" fmla="*/ 2147483647 w 195"/>
                <a:gd name="T55" fmla="*/ 2147483647 h 209"/>
                <a:gd name="T56" fmla="*/ 2147483647 w 195"/>
                <a:gd name="T57" fmla="*/ 2147483647 h 209"/>
                <a:gd name="T58" fmla="*/ 2147483647 w 195"/>
                <a:gd name="T59" fmla="*/ 2147483647 h 209"/>
                <a:gd name="T60" fmla="*/ 2147483647 w 195"/>
                <a:gd name="T61" fmla="*/ 2147483647 h 209"/>
                <a:gd name="T62" fmla="*/ 2147483647 w 195"/>
                <a:gd name="T63" fmla="*/ 2147483647 h 209"/>
                <a:gd name="T64" fmla="*/ 2147483647 w 195"/>
                <a:gd name="T65" fmla="*/ 2147483647 h 209"/>
                <a:gd name="T66" fmla="*/ 2147483647 w 195"/>
                <a:gd name="T67" fmla="*/ 2147483647 h 209"/>
                <a:gd name="T68" fmla="*/ 2147483647 w 195"/>
                <a:gd name="T69" fmla="*/ 2147483647 h 209"/>
                <a:gd name="T70" fmla="*/ 2147483647 w 195"/>
                <a:gd name="T71" fmla="*/ 2147483647 h 209"/>
                <a:gd name="T72" fmla="*/ 2147483647 w 195"/>
                <a:gd name="T73" fmla="*/ 2147483647 h 209"/>
                <a:gd name="T74" fmla="*/ 2147483647 w 195"/>
                <a:gd name="T75" fmla="*/ 2147483647 h 209"/>
                <a:gd name="T76" fmla="*/ 2147483647 w 195"/>
                <a:gd name="T77" fmla="*/ 2147483647 h 209"/>
                <a:gd name="T78" fmla="*/ 2147483647 w 195"/>
                <a:gd name="T79" fmla="*/ 2147483647 h 209"/>
                <a:gd name="T80" fmla="*/ 2147483647 w 195"/>
                <a:gd name="T81" fmla="*/ 2147483647 h 209"/>
                <a:gd name="T82" fmla="*/ 2147483647 w 195"/>
                <a:gd name="T83" fmla="*/ 2147483647 h 209"/>
                <a:gd name="T84" fmla="*/ 2147483647 w 195"/>
                <a:gd name="T85" fmla="*/ 2147483647 h 209"/>
                <a:gd name="T86" fmla="*/ 2147483647 w 195"/>
                <a:gd name="T87" fmla="*/ 2147483647 h 20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95"/>
                <a:gd name="T133" fmla="*/ 0 h 209"/>
                <a:gd name="T134" fmla="*/ 195 w 195"/>
                <a:gd name="T135" fmla="*/ 209 h 20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95" h="209">
                  <a:moveTo>
                    <a:pt x="81" y="209"/>
                  </a:moveTo>
                  <a:lnTo>
                    <a:pt x="71" y="204"/>
                  </a:lnTo>
                  <a:lnTo>
                    <a:pt x="66" y="199"/>
                  </a:lnTo>
                  <a:lnTo>
                    <a:pt x="63" y="192"/>
                  </a:lnTo>
                  <a:lnTo>
                    <a:pt x="61" y="187"/>
                  </a:lnTo>
                  <a:lnTo>
                    <a:pt x="58" y="187"/>
                  </a:lnTo>
                  <a:lnTo>
                    <a:pt x="53" y="184"/>
                  </a:lnTo>
                  <a:lnTo>
                    <a:pt x="48" y="181"/>
                  </a:lnTo>
                  <a:lnTo>
                    <a:pt x="43" y="179"/>
                  </a:lnTo>
                  <a:lnTo>
                    <a:pt x="41" y="176"/>
                  </a:lnTo>
                  <a:lnTo>
                    <a:pt x="36" y="176"/>
                  </a:lnTo>
                  <a:lnTo>
                    <a:pt x="28" y="176"/>
                  </a:lnTo>
                  <a:lnTo>
                    <a:pt x="13" y="179"/>
                  </a:lnTo>
                  <a:lnTo>
                    <a:pt x="10" y="181"/>
                  </a:lnTo>
                  <a:lnTo>
                    <a:pt x="10" y="179"/>
                  </a:lnTo>
                  <a:lnTo>
                    <a:pt x="15" y="169"/>
                  </a:lnTo>
                  <a:lnTo>
                    <a:pt x="15" y="164"/>
                  </a:lnTo>
                  <a:lnTo>
                    <a:pt x="18" y="154"/>
                  </a:lnTo>
                  <a:lnTo>
                    <a:pt x="15" y="146"/>
                  </a:lnTo>
                  <a:lnTo>
                    <a:pt x="13" y="139"/>
                  </a:lnTo>
                  <a:lnTo>
                    <a:pt x="10" y="134"/>
                  </a:lnTo>
                  <a:lnTo>
                    <a:pt x="10" y="131"/>
                  </a:lnTo>
                  <a:lnTo>
                    <a:pt x="13" y="128"/>
                  </a:lnTo>
                  <a:lnTo>
                    <a:pt x="13" y="121"/>
                  </a:lnTo>
                  <a:lnTo>
                    <a:pt x="13" y="118"/>
                  </a:lnTo>
                  <a:lnTo>
                    <a:pt x="10" y="116"/>
                  </a:lnTo>
                  <a:lnTo>
                    <a:pt x="5" y="108"/>
                  </a:lnTo>
                  <a:lnTo>
                    <a:pt x="3" y="108"/>
                  </a:lnTo>
                  <a:lnTo>
                    <a:pt x="0" y="111"/>
                  </a:lnTo>
                  <a:lnTo>
                    <a:pt x="0" y="108"/>
                  </a:lnTo>
                  <a:lnTo>
                    <a:pt x="0" y="106"/>
                  </a:lnTo>
                  <a:lnTo>
                    <a:pt x="0" y="101"/>
                  </a:lnTo>
                  <a:lnTo>
                    <a:pt x="3" y="101"/>
                  </a:lnTo>
                  <a:lnTo>
                    <a:pt x="41" y="101"/>
                  </a:lnTo>
                  <a:lnTo>
                    <a:pt x="58" y="101"/>
                  </a:lnTo>
                  <a:lnTo>
                    <a:pt x="63" y="101"/>
                  </a:lnTo>
                  <a:lnTo>
                    <a:pt x="63" y="93"/>
                  </a:lnTo>
                  <a:lnTo>
                    <a:pt x="63" y="81"/>
                  </a:lnTo>
                  <a:lnTo>
                    <a:pt x="63" y="75"/>
                  </a:lnTo>
                  <a:lnTo>
                    <a:pt x="63" y="73"/>
                  </a:lnTo>
                  <a:lnTo>
                    <a:pt x="69" y="70"/>
                  </a:lnTo>
                  <a:lnTo>
                    <a:pt x="74" y="68"/>
                  </a:lnTo>
                  <a:lnTo>
                    <a:pt x="79" y="65"/>
                  </a:lnTo>
                  <a:lnTo>
                    <a:pt x="81" y="63"/>
                  </a:lnTo>
                  <a:lnTo>
                    <a:pt x="81" y="43"/>
                  </a:lnTo>
                  <a:lnTo>
                    <a:pt x="81" y="25"/>
                  </a:lnTo>
                  <a:lnTo>
                    <a:pt x="81" y="22"/>
                  </a:lnTo>
                  <a:lnTo>
                    <a:pt x="86" y="20"/>
                  </a:lnTo>
                  <a:lnTo>
                    <a:pt x="129" y="20"/>
                  </a:lnTo>
                  <a:lnTo>
                    <a:pt x="134" y="22"/>
                  </a:lnTo>
                  <a:lnTo>
                    <a:pt x="134" y="17"/>
                  </a:lnTo>
                  <a:lnTo>
                    <a:pt x="134" y="12"/>
                  </a:lnTo>
                  <a:lnTo>
                    <a:pt x="134" y="0"/>
                  </a:lnTo>
                  <a:lnTo>
                    <a:pt x="154" y="10"/>
                  </a:lnTo>
                  <a:lnTo>
                    <a:pt x="185" y="30"/>
                  </a:lnTo>
                  <a:lnTo>
                    <a:pt x="195" y="38"/>
                  </a:lnTo>
                  <a:lnTo>
                    <a:pt x="190" y="38"/>
                  </a:lnTo>
                  <a:lnTo>
                    <a:pt x="167" y="40"/>
                  </a:lnTo>
                  <a:lnTo>
                    <a:pt x="167" y="45"/>
                  </a:lnTo>
                  <a:lnTo>
                    <a:pt x="175" y="108"/>
                  </a:lnTo>
                  <a:lnTo>
                    <a:pt x="175" y="118"/>
                  </a:lnTo>
                  <a:lnTo>
                    <a:pt x="177" y="131"/>
                  </a:lnTo>
                  <a:lnTo>
                    <a:pt x="180" y="151"/>
                  </a:lnTo>
                  <a:lnTo>
                    <a:pt x="180" y="171"/>
                  </a:lnTo>
                  <a:lnTo>
                    <a:pt x="182" y="181"/>
                  </a:lnTo>
                  <a:lnTo>
                    <a:pt x="187" y="187"/>
                  </a:lnTo>
                  <a:lnTo>
                    <a:pt x="185" y="199"/>
                  </a:lnTo>
                  <a:lnTo>
                    <a:pt x="137" y="199"/>
                  </a:lnTo>
                  <a:lnTo>
                    <a:pt x="124" y="199"/>
                  </a:lnTo>
                  <a:lnTo>
                    <a:pt x="117" y="202"/>
                  </a:lnTo>
                  <a:lnTo>
                    <a:pt x="114" y="202"/>
                  </a:lnTo>
                  <a:lnTo>
                    <a:pt x="112" y="202"/>
                  </a:lnTo>
                  <a:lnTo>
                    <a:pt x="106" y="202"/>
                  </a:lnTo>
                  <a:lnTo>
                    <a:pt x="101" y="199"/>
                  </a:lnTo>
                  <a:lnTo>
                    <a:pt x="101" y="202"/>
                  </a:lnTo>
                  <a:lnTo>
                    <a:pt x="101" y="204"/>
                  </a:lnTo>
                  <a:lnTo>
                    <a:pt x="101" y="207"/>
                  </a:lnTo>
                  <a:lnTo>
                    <a:pt x="99" y="204"/>
                  </a:lnTo>
                  <a:lnTo>
                    <a:pt x="96" y="204"/>
                  </a:lnTo>
                  <a:lnTo>
                    <a:pt x="91" y="197"/>
                  </a:lnTo>
                  <a:lnTo>
                    <a:pt x="89" y="197"/>
                  </a:lnTo>
                  <a:lnTo>
                    <a:pt x="86" y="199"/>
                  </a:lnTo>
                  <a:lnTo>
                    <a:pt x="84" y="204"/>
                  </a:lnTo>
                  <a:lnTo>
                    <a:pt x="84" y="207"/>
                  </a:lnTo>
                  <a:lnTo>
                    <a:pt x="81" y="209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6" name="Freeform 52"/>
            <p:cNvSpPr>
              <a:spLocks/>
            </p:cNvSpPr>
            <p:nvPr/>
          </p:nvSpPr>
          <p:spPr bwMode="auto">
            <a:xfrm>
              <a:off x="4349750" y="4400550"/>
              <a:ext cx="53975" cy="12700"/>
            </a:xfrm>
            <a:custGeom>
              <a:avLst/>
              <a:gdLst>
                <a:gd name="T0" fmla="*/ 2147483647 w 43"/>
                <a:gd name="T1" fmla="*/ 2147483647 h 10"/>
                <a:gd name="T2" fmla="*/ 2147483647 w 43"/>
                <a:gd name="T3" fmla="*/ 2147483647 h 10"/>
                <a:gd name="T4" fmla="*/ 2147483647 w 43"/>
                <a:gd name="T5" fmla="*/ 0 h 10"/>
                <a:gd name="T6" fmla="*/ 2147483647 w 43"/>
                <a:gd name="T7" fmla="*/ 0 h 10"/>
                <a:gd name="T8" fmla="*/ 2147483647 w 43"/>
                <a:gd name="T9" fmla="*/ 0 h 10"/>
                <a:gd name="T10" fmla="*/ 2147483647 w 43"/>
                <a:gd name="T11" fmla="*/ 0 h 10"/>
                <a:gd name="T12" fmla="*/ 2147483647 w 43"/>
                <a:gd name="T13" fmla="*/ 0 h 10"/>
                <a:gd name="T14" fmla="*/ 2147483647 w 43"/>
                <a:gd name="T15" fmla="*/ 0 h 10"/>
                <a:gd name="T16" fmla="*/ 2147483647 w 43"/>
                <a:gd name="T17" fmla="*/ 0 h 10"/>
                <a:gd name="T18" fmla="*/ 2147483647 w 43"/>
                <a:gd name="T19" fmla="*/ 0 h 10"/>
                <a:gd name="T20" fmla="*/ 2147483647 w 43"/>
                <a:gd name="T21" fmla="*/ 2147483647 h 10"/>
                <a:gd name="T22" fmla="*/ 2147483647 w 43"/>
                <a:gd name="T23" fmla="*/ 2147483647 h 10"/>
                <a:gd name="T24" fmla="*/ 2147483647 w 43"/>
                <a:gd name="T25" fmla="*/ 2147483647 h 10"/>
                <a:gd name="T26" fmla="*/ 2147483647 w 43"/>
                <a:gd name="T27" fmla="*/ 2147483647 h 10"/>
                <a:gd name="T28" fmla="*/ 2147483647 w 43"/>
                <a:gd name="T29" fmla="*/ 2147483647 h 10"/>
                <a:gd name="T30" fmla="*/ 2147483647 w 43"/>
                <a:gd name="T31" fmla="*/ 2147483647 h 10"/>
                <a:gd name="T32" fmla="*/ 2147483647 w 43"/>
                <a:gd name="T33" fmla="*/ 2147483647 h 10"/>
                <a:gd name="T34" fmla="*/ 2147483647 w 43"/>
                <a:gd name="T35" fmla="*/ 2147483647 h 10"/>
                <a:gd name="T36" fmla="*/ 2147483647 w 43"/>
                <a:gd name="T37" fmla="*/ 2147483647 h 10"/>
                <a:gd name="T38" fmla="*/ 2147483647 w 43"/>
                <a:gd name="T39" fmla="*/ 2147483647 h 10"/>
                <a:gd name="T40" fmla="*/ 2147483647 w 43"/>
                <a:gd name="T41" fmla="*/ 2147483647 h 10"/>
                <a:gd name="T42" fmla="*/ 2147483647 w 43"/>
                <a:gd name="T43" fmla="*/ 2147483647 h 10"/>
                <a:gd name="T44" fmla="*/ 2147483647 w 43"/>
                <a:gd name="T45" fmla="*/ 2147483647 h 10"/>
                <a:gd name="T46" fmla="*/ 2147483647 w 43"/>
                <a:gd name="T47" fmla="*/ 2147483647 h 10"/>
                <a:gd name="T48" fmla="*/ 2147483647 w 43"/>
                <a:gd name="T49" fmla="*/ 2147483647 h 10"/>
                <a:gd name="T50" fmla="*/ 2147483647 w 43"/>
                <a:gd name="T51" fmla="*/ 2147483647 h 10"/>
                <a:gd name="T52" fmla="*/ 2147483647 w 43"/>
                <a:gd name="T53" fmla="*/ 2147483647 h 10"/>
                <a:gd name="T54" fmla="*/ 2147483647 w 43"/>
                <a:gd name="T55" fmla="*/ 2147483647 h 10"/>
                <a:gd name="T56" fmla="*/ 2147483647 w 43"/>
                <a:gd name="T57" fmla="*/ 2147483647 h 10"/>
                <a:gd name="T58" fmla="*/ 2147483647 w 43"/>
                <a:gd name="T59" fmla="*/ 2147483647 h 10"/>
                <a:gd name="T60" fmla="*/ 2147483647 w 43"/>
                <a:gd name="T61" fmla="*/ 2147483647 h 10"/>
                <a:gd name="T62" fmla="*/ 2147483647 w 43"/>
                <a:gd name="T63" fmla="*/ 2147483647 h 10"/>
                <a:gd name="T64" fmla="*/ 2147483647 w 43"/>
                <a:gd name="T65" fmla="*/ 2147483647 h 10"/>
                <a:gd name="T66" fmla="*/ 2147483647 w 43"/>
                <a:gd name="T67" fmla="*/ 2147483647 h 10"/>
                <a:gd name="T68" fmla="*/ 2147483647 w 43"/>
                <a:gd name="T69" fmla="*/ 2147483647 h 10"/>
                <a:gd name="T70" fmla="*/ 2147483647 w 43"/>
                <a:gd name="T71" fmla="*/ 2147483647 h 10"/>
                <a:gd name="T72" fmla="*/ 2147483647 w 43"/>
                <a:gd name="T73" fmla="*/ 2147483647 h 10"/>
                <a:gd name="T74" fmla="*/ 2147483647 w 43"/>
                <a:gd name="T75" fmla="*/ 2147483647 h 10"/>
                <a:gd name="T76" fmla="*/ 2147483647 w 43"/>
                <a:gd name="T77" fmla="*/ 2147483647 h 10"/>
                <a:gd name="T78" fmla="*/ 2147483647 w 43"/>
                <a:gd name="T79" fmla="*/ 2147483647 h 10"/>
                <a:gd name="T80" fmla="*/ 2147483647 w 43"/>
                <a:gd name="T81" fmla="*/ 2147483647 h 10"/>
                <a:gd name="T82" fmla="*/ 2147483647 w 43"/>
                <a:gd name="T83" fmla="*/ 2147483647 h 10"/>
                <a:gd name="T84" fmla="*/ 2147483647 w 43"/>
                <a:gd name="T85" fmla="*/ 2147483647 h 10"/>
                <a:gd name="T86" fmla="*/ 2147483647 w 43"/>
                <a:gd name="T87" fmla="*/ 2147483647 h 10"/>
                <a:gd name="T88" fmla="*/ 2147483647 w 43"/>
                <a:gd name="T89" fmla="*/ 2147483647 h 10"/>
                <a:gd name="T90" fmla="*/ 2147483647 w 43"/>
                <a:gd name="T91" fmla="*/ 2147483647 h 10"/>
                <a:gd name="T92" fmla="*/ 2147483647 w 43"/>
                <a:gd name="T93" fmla="*/ 2147483647 h 10"/>
                <a:gd name="T94" fmla="*/ 0 w 43"/>
                <a:gd name="T95" fmla="*/ 2147483647 h 10"/>
                <a:gd name="T96" fmla="*/ 0 w 43"/>
                <a:gd name="T97" fmla="*/ 2147483647 h 10"/>
                <a:gd name="T98" fmla="*/ 0 w 43"/>
                <a:gd name="T99" fmla="*/ 2147483647 h 10"/>
                <a:gd name="T100" fmla="*/ 2147483647 w 43"/>
                <a:gd name="T101" fmla="*/ 2147483647 h 10"/>
                <a:gd name="T102" fmla="*/ 2147483647 w 43"/>
                <a:gd name="T103" fmla="*/ 2147483647 h 10"/>
                <a:gd name="T104" fmla="*/ 2147483647 w 43"/>
                <a:gd name="T105" fmla="*/ 2147483647 h 1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3"/>
                <a:gd name="T160" fmla="*/ 0 h 10"/>
                <a:gd name="T161" fmla="*/ 43 w 43"/>
                <a:gd name="T162" fmla="*/ 10 h 1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3" h="10">
                  <a:moveTo>
                    <a:pt x="5" y="2"/>
                  </a:moveTo>
                  <a:lnTo>
                    <a:pt x="16" y="2"/>
                  </a:lnTo>
                  <a:lnTo>
                    <a:pt x="18" y="0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28" y="2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3" y="5"/>
                  </a:lnTo>
                  <a:lnTo>
                    <a:pt x="36" y="5"/>
                  </a:lnTo>
                  <a:lnTo>
                    <a:pt x="38" y="5"/>
                  </a:lnTo>
                  <a:lnTo>
                    <a:pt x="41" y="2"/>
                  </a:lnTo>
                  <a:lnTo>
                    <a:pt x="43" y="5"/>
                  </a:lnTo>
                  <a:lnTo>
                    <a:pt x="43" y="8"/>
                  </a:lnTo>
                  <a:lnTo>
                    <a:pt x="41" y="8"/>
                  </a:lnTo>
                  <a:lnTo>
                    <a:pt x="38" y="8"/>
                  </a:lnTo>
                  <a:lnTo>
                    <a:pt x="38" y="10"/>
                  </a:lnTo>
                  <a:lnTo>
                    <a:pt x="33" y="10"/>
                  </a:lnTo>
                  <a:lnTo>
                    <a:pt x="33" y="8"/>
                  </a:lnTo>
                  <a:lnTo>
                    <a:pt x="31" y="8"/>
                  </a:lnTo>
                  <a:lnTo>
                    <a:pt x="28" y="8"/>
                  </a:lnTo>
                  <a:lnTo>
                    <a:pt x="28" y="5"/>
                  </a:lnTo>
                  <a:lnTo>
                    <a:pt x="26" y="5"/>
                  </a:lnTo>
                  <a:lnTo>
                    <a:pt x="23" y="5"/>
                  </a:lnTo>
                  <a:lnTo>
                    <a:pt x="23" y="2"/>
                  </a:lnTo>
                  <a:lnTo>
                    <a:pt x="21" y="2"/>
                  </a:lnTo>
                  <a:lnTo>
                    <a:pt x="21" y="5"/>
                  </a:lnTo>
                  <a:lnTo>
                    <a:pt x="21" y="8"/>
                  </a:lnTo>
                  <a:lnTo>
                    <a:pt x="18" y="8"/>
                  </a:lnTo>
                  <a:lnTo>
                    <a:pt x="16" y="8"/>
                  </a:lnTo>
                  <a:lnTo>
                    <a:pt x="13" y="8"/>
                  </a:lnTo>
                  <a:lnTo>
                    <a:pt x="10" y="8"/>
                  </a:lnTo>
                  <a:lnTo>
                    <a:pt x="10" y="10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5"/>
                  </a:lnTo>
                  <a:lnTo>
                    <a:pt x="3" y="5"/>
                  </a:lnTo>
                  <a:lnTo>
                    <a:pt x="5" y="5"/>
                  </a:lnTo>
                  <a:lnTo>
                    <a:pt x="5" y="2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7" name="Freeform 53"/>
            <p:cNvSpPr>
              <a:spLocks/>
            </p:cNvSpPr>
            <p:nvPr/>
          </p:nvSpPr>
          <p:spPr bwMode="auto">
            <a:xfrm>
              <a:off x="4333875" y="4335463"/>
              <a:ext cx="125413" cy="93662"/>
            </a:xfrm>
            <a:custGeom>
              <a:avLst/>
              <a:gdLst>
                <a:gd name="T0" fmla="*/ 2147483647 w 98"/>
                <a:gd name="T1" fmla="*/ 2147483647 h 74"/>
                <a:gd name="T2" fmla="*/ 2147483647 w 98"/>
                <a:gd name="T3" fmla="*/ 2147483647 h 74"/>
                <a:gd name="T4" fmla="*/ 2147483647 w 98"/>
                <a:gd name="T5" fmla="*/ 2147483647 h 74"/>
                <a:gd name="T6" fmla="*/ 2147483647 w 98"/>
                <a:gd name="T7" fmla="*/ 2147483647 h 74"/>
                <a:gd name="T8" fmla="*/ 2147483647 w 98"/>
                <a:gd name="T9" fmla="*/ 2147483647 h 74"/>
                <a:gd name="T10" fmla="*/ 2147483647 w 98"/>
                <a:gd name="T11" fmla="*/ 2147483647 h 74"/>
                <a:gd name="T12" fmla="*/ 2147483647 w 98"/>
                <a:gd name="T13" fmla="*/ 2147483647 h 74"/>
                <a:gd name="T14" fmla="*/ 2147483647 w 98"/>
                <a:gd name="T15" fmla="*/ 2147483647 h 74"/>
                <a:gd name="T16" fmla="*/ 2147483647 w 98"/>
                <a:gd name="T17" fmla="*/ 2147483647 h 74"/>
                <a:gd name="T18" fmla="*/ 2147483647 w 98"/>
                <a:gd name="T19" fmla="*/ 2147483647 h 74"/>
                <a:gd name="T20" fmla="*/ 2147483647 w 98"/>
                <a:gd name="T21" fmla="*/ 2147483647 h 74"/>
                <a:gd name="T22" fmla="*/ 2147483647 w 98"/>
                <a:gd name="T23" fmla="*/ 2147483647 h 74"/>
                <a:gd name="T24" fmla="*/ 2147483647 w 98"/>
                <a:gd name="T25" fmla="*/ 2147483647 h 74"/>
                <a:gd name="T26" fmla="*/ 2147483647 w 98"/>
                <a:gd name="T27" fmla="*/ 2147483647 h 74"/>
                <a:gd name="T28" fmla="*/ 2147483647 w 98"/>
                <a:gd name="T29" fmla="*/ 2147483647 h 74"/>
                <a:gd name="T30" fmla="*/ 2147483647 w 98"/>
                <a:gd name="T31" fmla="*/ 2147483647 h 74"/>
                <a:gd name="T32" fmla="*/ 2147483647 w 98"/>
                <a:gd name="T33" fmla="*/ 2147483647 h 74"/>
                <a:gd name="T34" fmla="*/ 2147483647 w 98"/>
                <a:gd name="T35" fmla="*/ 2147483647 h 74"/>
                <a:gd name="T36" fmla="*/ 2147483647 w 98"/>
                <a:gd name="T37" fmla="*/ 2147483647 h 74"/>
                <a:gd name="T38" fmla="*/ 2147483647 w 98"/>
                <a:gd name="T39" fmla="*/ 2147483647 h 74"/>
                <a:gd name="T40" fmla="*/ 2147483647 w 98"/>
                <a:gd name="T41" fmla="*/ 2147483647 h 74"/>
                <a:gd name="T42" fmla="*/ 2147483647 w 98"/>
                <a:gd name="T43" fmla="*/ 2147483647 h 74"/>
                <a:gd name="T44" fmla="*/ 2147483647 w 98"/>
                <a:gd name="T45" fmla="*/ 2147483647 h 74"/>
                <a:gd name="T46" fmla="*/ 2147483647 w 98"/>
                <a:gd name="T47" fmla="*/ 2147483647 h 74"/>
                <a:gd name="T48" fmla="*/ 2147483647 w 98"/>
                <a:gd name="T49" fmla="*/ 2147483647 h 74"/>
                <a:gd name="T50" fmla="*/ 2147483647 w 98"/>
                <a:gd name="T51" fmla="*/ 2147483647 h 74"/>
                <a:gd name="T52" fmla="*/ 2147483647 w 98"/>
                <a:gd name="T53" fmla="*/ 2147483647 h 74"/>
                <a:gd name="T54" fmla="*/ 2147483647 w 98"/>
                <a:gd name="T55" fmla="*/ 2147483647 h 74"/>
                <a:gd name="T56" fmla="*/ 2147483647 w 98"/>
                <a:gd name="T57" fmla="*/ 2147483647 h 74"/>
                <a:gd name="T58" fmla="*/ 2147483647 w 98"/>
                <a:gd name="T59" fmla="*/ 2147483647 h 74"/>
                <a:gd name="T60" fmla="*/ 2147483647 w 98"/>
                <a:gd name="T61" fmla="*/ 2147483647 h 74"/>
                <a:gd name="T62" fmla="*/ 2147483647 w 98"/>
                <a:gd name="T63" fmla="*/ 2147483647 h 74"/>
                <a:gd name="T64" fmla="*/ 2147483647 w 98"/>
                <a:gd name="T65" fmla="*/ 2147483647 h 74"/>
                <a:gd name="T66" fmla="*/ 2147483647 w 98"/>
                <a:gd name="T67" fmla="*/ 2147483647 h 74"/>
                <a:gd name="T68" fmla="*/ 2147483647 w 98"/>
                <a:gd name="T69" fmla="*/ 2147483647 h 74"/>
                <a:gd name="T70" fmla="*/ 2147483647 w 98"/>
                <a:gd name="T71" fmla="*/ 2147483647 h 74"/>
                <a:gd name="T72" fmla="*/ 2147483647 w 98"/>
                <a:gd name="T73" fmla="*/ 2147483647 h 74"/>
                <a:gd name="T74" fmla="*/ 2147483647 w 98"/>
                <a:gd name="T75" fmla="*/ 2147483647 h 74"/>
                <a:gd name="T76" fmla="*/ 2147483647 w 98"/>
                <a:gd name="T77" fmla="*/ 0 h 74"/>
                <a:gd name="T78" fmla="*/ 2147483647 w 98"/>
                <a:gd name="T79" fmla="*/ 0 h 74"/>
                <a:gd name="T80" fmla="*/ 2147483647 w 98"/>
                <a:gd name="T81" fmla="*/ 2147483647 h 74"/>
                <a:gd name="T82" fmla="*/ 2147483647 w 98"/>
                <a:gd name="T83" fmla="*/ 2147483647 h 74"/>
                <a:gd name="T84" fmla="*/ 2147483647 w 98"/>
                <a:gd name="T85" fmla="*/ 2147483647 h 74"/>
                <a:gd name="T86" fmla="*/ 2147483647 w 98"/>
                <a:gd name="T87" fmla="*/ 2147483647 h 74"/>
                <a:gd name="T88" fmla="*/ 2147483647 w 98"/>
                <a:gd name="T89" fmla="*/ 2147483647 h 74"/>
                <a:gd name="T90" fmla="*/ 2147483647 w 98"/>
                <a:gd name="T91" fmla="*/ 2147483647 h 74"/>
                <a:gd name="T92" fmla="*/ 2147483647 w 98"/>
                <a:gd name="T93" fmla="*/ 2147483647 h 74"/>
                <a:gd name="T94" fmla="*/ 2147483647 w 98"/>
                <a:gd name="T95" fmla="*/ 2147483647 h 74"/>
                <a:gd name="T96" fmla="*/ 2147483647 w 98"/>
                <a:gd name="T97" fmla="*/ 2147483647 h 74"/>
                <a:gd name="T98" fmla="*/ 2147483647 w 98"/>
                <a:gd name="T99" fmla="*/ 2147483647 h 74"/>
                <a:gd name="T100" fmla="*/ 2147483647 w 98"/>
                <a:gd name="T101" fmla="*/ 2147483647 h 74"/>
                <a:gd name="T102" fmla="*/ 2147483647 w 98"/>
                <a:gd name="T103" fmla="*/ 2147483647 h 74"/>
                <a:gd name="T104" fmla="*/ 2147483647 w 98"/>
                <a:gd name="T105" fmla="*/ 2147483647 h 74"/>
                <a:gd name="T106" fmla="*/ 2147483647 w 98"/>
                <a:gd name="T107" fmla="*/ 2147483647 h 7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8"/>
                <a:gd name="T163" fmla="*/ 0 h 74"/>
                <a:gd name="T164" fmla="*/ 98 w 98"/>
                <a:gd name="T165" fmla="*/ 74 h 7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8" h="74">
                  <a:moveTo>
                    <a:pt x="60" y="69"/>
                  </a:moveTo>
                  <a:lnTo>
                    <a:pt x="43" y="69"/>
                  </a:lnTo>
                  <a:lnTo>
                    <a:pt x="38" y="69"/>
                  </a:lnTo>
                  <a:lnTo>
                    <a:pt x="33" y="71"/>
                  </a:lnTo>
                  <a:lnTo>
                    <a:pt x="30" y="74"/>
                  </a:lnTo>
                  <a:lnTo>
                    <a:pt x="25" y="74"/>
                  </a:lnTo>
                  <a:lnTo>
                    <a:pt x="17" y="74"/>
                  </a:lnTo>
                  <a:lnTo>
                    <a:pt x="15" y="74"/>
                  </a:lnTo>
                  <a:lnTo>
                    <a:pt x="12" y="74"/>
                  </a:lnTo>
                  <a:lnTo>
                    <a:pt x="12" y="71"/>
                  </a:lnTo>
                  <a:lnTo>
                    <a:pt x="12" y="66"/>
                  </a:lnTo>
                  <a:lnTo>
                    <a:pt x="12" y="64"/>
                  </a:lnTo>
                  <a:lnTo>
                    <a:pt x="12" y="61"/>
                  </a:lnTo>
                  <a:lnTo>
                    <a:pt x="22" y="61"/>
                  </a:lnTo>
                  <a:lnTo>
                    <a:pt x="22" y="59"/>
                  </a:lnTo>
                  <a:lnTo>
                    <a:pt x="25" y="59"/>
                  </a:lnTo>
                  <a:lnTo>
                    <a:pt x="28" y="59"/>
                  </a:lnTo>
                  <a:lnTo>
                    <a:pt x="30" y="59"/>
                  </a:lnTo>
                  <a:lnTo>
                    <a:pt x="33" y="59"/>
                  </a:lnTo>
                  <a:lnTo>
                    <a:pt x="33" y="56"/>
                  </a:lnTo>
                  <a:lnTo>
                    <a:pt x="33" y="53"/>
                  </a:lnTo>
                  <a:lnTo>
                    <a:pt x="35" y="53"/>
                  </a:lnTo>
                  <a:lnTo>
                    <a:pt x="35" y="56"/>
                  </a:lnTo>
                  <a:lnTo>
                    <a:pt x="38" y="56"/>
                  </a:lnTo>
                  <a:lnTo>
                    <a:pt x="40" y="56"/>
                  </a:lnTo>
                  <a:lnTo>
                    <a:pt x="40" y="59"/>
                  </a:lnTo>
                  <a:lnTo>
                    <a:pt x="43" y="59"/>
                  </a:lnTo>
                  <a:lnTo>
                    <a:pt x="45" y="59"/>
                  </a:lnTo>
                  <a:lnTo>
                    <a:pt x="45" y="61"/>
                  </a:lnTo>
                  <a:lnTo>
                    <a:pt x="50" y="61"/>
                  </a:lnTo>
                  <a:lnTo>
                    <a:pt x="50" y="59"/>
                  </a:lnTo>
                  <a:lnTo>
                    <a:pt x="53" y="59"/>
                  </a:lnTo>
                  <a:lnTo>
                    <a:pt x="55" y="59"/>
                  </a:lnTo>
                  <a:lnTo>
                    <a:pt x="55" y="56"/>
                  </a:lnTo>
                  <a:lnTo>
                    <a:pt x="53" y="53"/>
                  </a:lnTo>
                  <a:lnTo>
                    <a:pt x="50" y="56"/>
                  </a:lnTo>
                  <a:lnTo>
                    <a:pt x="48" y="56"/>
                  </a:lnTo>
                  <a:lnTo>
                    <a:pt x="45" y="56"/>
                  </a:lnTo>
                  <a:lnTo>
                    <a:pt x="45" y="53"/>
                  </a:lnTo>
                  <a:lnTo>
                    <a:pt x="43" y="53"/>
                  </a:lnTo>
                  <a:lnTo>
                    <a:pt x="40" y="53"/>
                  </a:lnTo>
                  <a:lnTo>
                    <a:pt x="40" y="51"/>
                  </a:lnTo>
                  <a:lnTo>
                    <a:pt x="38" y="51"/>
                  </a:lnTo>
                  <a:lnTo>
                    <a:pt x="35" y="51"/>
                  </a:lnTo>
                  <a:lnTo>
                    <a:pt x="33" y="51"/>
                  </a:lnTo>
                  <a:lnTo>
                    <a:pt x="30" y="51"/>
                  </a:lnTo>
                  <a:lnTo>
                    <a:pt x="28" y="53"/>
                  </a:lnTo>
                  <a:lnTo>
                    <a:pt x="17" y="53"/>
                  </a:lnTo>
                  <a:lnTo>
                    <a:pt x="17" y="51"/>
                  </a:lnTo>
                  <a:lnTo>
                    <a:pt x="12" y="51"/>
                  </a:lnTo>
                  <a:lnTo>
                    <a:pt x="12" y="48"/>
                  </a:lnTo>
                  <a:lnTo>
                    <a:pt x="12" y="46"/>
                  </a:lnTo>
                  <a:lnTo>
                    <a:pt x="10" y="41"/>
                  </a:lnTo>
                  <a:lnTo>
                    <a:pt x="7" y="38"/>
                  </a:lnTo>
                  <a:lnTo>
                    <a:pt x="5" y="36"/>
                  </a:lnTo>
                  <a:lnTo>
                    <a:pt x="0" y="33"/>
                  </a:lnTo>
                  <a:lnTo>
                    <a:pt x="5" y="31"/>
                  </a:lnTo>
                  <a:lnTo>
                    <a:pt x="10" y="26"/>
                  </a:lnTo>
                  <a:lnTo>
                    <a:pt x="15" y="18"/>
                  </a:lnTo>
                  <a:lnTo>
                    <a:pt x="17" y="13"/>
                  </a:lnTo>
                  <a:lnTo>
                    <a:pt x="17" y="5"/>
                  </a:lnTo>
                  <a:lnTo>
                    <a:pt x="20" y="3"/>
                  </a:lnTo>
                  <a:lnTo>
                    <a:pt x="35" y="0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50" y="3"/>
                  </a:lnTo>
                  <a:lnTo>
                    <a:pt x="55" y="5"/>
                  </a:lnTo>
                  <a:lnTo>
                    <a:pt x="60" y="8"/>
                  </a:lnTo>
                  <a:lnTo>
                    <a:pt x="65" y="11"/>
                  </a:lnTo>
                  <a:lnTo>
                    <a:pt x="68" y="11"/>
                  </a:lnTo>
                  <a:lnTo>
                    <a:pt x="70" y="16"/>
                  </a:lnTo>
                  <a:lnTo>
                    <a:pt x="73" y="23"/>
                  </a:lnTo>
                  <a:lnTo>
                    <a:pt x="78" y="28"/>
                  </a:lnTo>
                  <a:lnTo>
                    <a:pt x="88" y="33"/>
                  </a:lnTo>
                  <a:lnTo>
                    <a:pt x="86" y="36"/>
                  </a:lnTo>
                  <a:lnTo>
                    <a:pt x="86" y="38"/>
                  </a:lnTo>
                  <a:lnTo>
                    <a:pt x="86" y="48"/>
                  </a:lnTo>
                  <a:lnTo>
                    <a:pt x="88" y="53"/>
                  </a:lnTo>
                  <a:lnTo>
                    <a:pt x="88" y="56"/>
                  </a:lnTo>
                  <a:lnTo>
                    <a:pt x="91" y="59"/>
                  </a:lnTo>
                  <a:lnTo>
                    <a:pt x="96" y="59"/>
                  </a:lnTo>
                  <a:lnTo>
                    <a:pt x="96" y="61"/>
                  </a:lnTo>
                  <a:lnTo>
                    <a:pt x="98" y="69"/>
                  </a:lnTo>
                  <a:lnTo>
                    <a:pt x="96" y="74"/>
                  </a:lnTo>
                  <a:lnTo>
                    <a:pt x="88" y="74"/>
                  </a:lnTo>
                  <a:lnTo>
                    <a:pt x="83" y="74"/>
                  </a:lnTo>
                  <a:lnTo>
                    <a:pt x="78" y="74"/>
                  </a:lnTo>
                  <a:lnTo>
                    <a:pt x="76" y="71"/>
                  </a:lnTo>
                  <a:lnTo>
                    <a:pt x="70" y="71"/>
                  </a:lnTo>
                  <a:lnTo>
                    <a:pt x="60" y="69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8" name="Freeform 57"/>
            <p:cNvSpPr>
              <a:spLocks/>
            </p:cNvSpPr>
            <p:nvPr/>
          </p:nvSpPr>
          <p:spPr bwMode="auto">
            <a:xfrm>
              <a:off x="4352925" y="4422775"/>
              <a:ext cx="57150" cy="31750"/>
            </a:xfrm>
            <a:custGeom>
              <a:avLst/>
              <a:gdLst>
                <a:gd name="T0" fmla="*/ 0 w 45"/>
                <a:gd name="T1" fmla="*/ 2147483647 h 25"/>
                <a:gd name="T2" fmla="*/ 2147483647 w 45"/>
                <a:gd name="T3" fmla="*/ 2147483647 h 25"/>
                <a:gd name="T4" fmla="*/ 2147483647 w 45"/>
                <a:gd name="T5" fmla="*/ 2147483647 h 25"/>
                <a:gd name="T6" fmla="*/ 2147483647 w 45"/>
                <a:gd name="T7" fmla="*/ 2147483647 h 25"/>
                <a:gd name="T8" fmla="*/ 2147483647 w 45"/>
                <a:gd name="T9" fmla="*/ 2147483647 h 25"/>
                <a:gd name="T10" fmla="*/ 2147483647 w 45"/>
                <a:gd name="T11" fmla="*/ 0 h 25"/>
                <a:gd name="T12" fmla="*/ 2147483647 w 45"/>
                <a:gd name="T13" fmla="*/ 0 h 25"/>
                <a:gd name="T14" fmla="*/ 2147483647 w 45"/>
                <a:gd name="T15" fmla="*/ 0 h 25"/>
                <a:gd name="T16" fmla="*/ 2147483647 w 45"/>
                <a:gd name="T17" fmla="*/ 2147483647 h 25"/>
                <a:gd name="T18" fmla="*/ 2147483647 w 45"/>
                <a:gd name="T19" fmla="*/ 2147483647 h 25"/>
                <a:gd name="T20" fmla="*/ 2147483647 w 45"/>
                <a:gd name="T21" fmla="*/ 2147483647 h 25"/>
                <a:gd name="T22" fmla="*/ 2147483647 w 45"/>
                <a:gd name="T23" fmla="*/ 2147483647 h 25"/>
                <a:gd name="T24" fmla="*/ 2147483647 w 45"/>
                <a:gd name="T25" fmla="*/ 2147483647 h 25"/>
                <a:gd name="T26" fmla="*/ 2147483647 w 45"/>
                <a:gd name="T27" fmla="*/ 2147483647 h 25"/>
                <a:gd name="T28" fmla="*/ 2147483647 w 45"/>
                <a:gd name="T29" fmla="*/ 2147483647 h 25"/>
                <a:gd name="T30" fmla="*/ 2147483647 w 45"/>
                <a:gd name="T31" fmla="*/ 2147483647 h 25"/>
                <a:gd name="T32" fmla="*/ 2147483647 w 45"/>
                <a:gd name="T33" fmla="*/ 2147483647 h 25"/>
                <a:gd name="T34" fmla="*/ 2147483647 w 45"/>
                <a:gd name="T35" fmla="*/ 2147483647 h 25"/>
                <a:gd name="T36" fmla="*/ 2147483647 w 45"/>
                <a:gd name="T37" fmla="*/ 2147483647 h 25"/>
                <a:gd name="T38" fmla="*/ 2147483647 w 45"/>
                <a:gd name="T39" fmla="*/ 2147483647 h 25"/>
                <a:gd name="T40" fmla="*/ 2147483647 w 45"/>
                <a:gd name="T41" fmla="*/ 2147483647 h 25"/>
                <a:gd name="T42" fmla="*/ 2147483647 w 45"/>
                <a:gd name="T43" fmla="*/ 2147483647 h 25"/>
                <a:gd name="T44" fmla="*/ 2147483647 w 45"/>
                <a:gd name="T45" fmla="*/ 2147483647 h 25"/>
                <a:gd name="T46" fmla="*/ 2147483647 w 45"/>
                <a:gd name="T47" fmla="*/ 2147483647 h 25"/>
                <a:gd name="T48" fmla="*/ 2147483647 w 45"/>
                <a:gd name="T49" fmla="*/ 2147483647 h 25"/>
                <a:gd name="T50" fmla="*/ 2147483647 w 45"/>
                <a:gd name="T51" fmla="*/ 2147483647 h 25"/>
                <a:gd name="T52" fmla="*/ 2147483647 w 45"/>
                <a:gd name="T53" fmla="*/ 2147483647 h 25"/>
                <a:gd name="T54" fmla="*/ 2147483647 w 45"/>
                <a:gd name="T55" fmla="*/ 2147483647 h 25"/>
                <a:gd name="T56" fmla="*/ 2147483647 w 45"/>
                <a:gd name="T57" fmla="*/ 2147483647 h 25"/>
                <a:gd name="T58" fmla="*/ 2147483647 w 45"/>
                <a:gd name="T59" fmla="*/ 2147483647 h 25"/>
                <a:gd name="T60" fmla="*/ 2147483647 w 45"/>
                <a:gd name="T61" fmla="*/ 2147483647 h 25"/>
                <a:gd name="T62" fmla="*/ 2147483647 w 45"/>
                <a:gd name="T63" fmla="*/ 2147483647 h 25"/>
                <a:gd name="T64" fmla="*/ 2147483647 w 45"/>
                <a:gd name="T65" fmla="*/ 2147483647 h 25"/>
                <a:gd name="T66" fmla="*/ 0 w 45"/>
                <a:gd name="T67" fmla="*/ 2147483647 h 2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5"/>
                <a:gd name="T103" fmla="*/ 0 h 25"/>
                <a:gd name="T104" fmla="*/ 45 w 45"/>
                <a:gd name="T105" fmla="*/ 25 h 2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5" h="25">
                  <a:moveTo>
                    <a:pt x="0" y="5"/>
                  </a:moveTo>
                  <a:lnTo>
                    <a:pt x="2" y="5"/>
                  </a:lnTo>
                  <a:lnTo>
                    <a:pt x="10" y="5"/>
                  </a:lnTo>
                  <a:lnTo>
                    <a:pt x="15" y="5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45" y="0"/>
                  </a:lnTo>
                  <a:lnTo>
                    <a:pt x="45" y="7"/>
                  </a:lnTo>
                  <a:lnTo>
                    <a:pt x="45" y="12"/>
                  </a:lnTo>
                  <a:lnTo>
                    <a:pt x="45" y="15"/>
                  </a:lnTo>
                  <a:lnTo>
                    <a:pt x="43" y="17"/>
                  </a:lnTo>
                  <a:lnTo>
                    <a:pt x="38" y="17"/>
                  </a:lnTo>
                  <a:lnTo>
                    <a:pt x="35" y="17"/>
                  </a:lnTo>
                  <a:lnTo>
                    <a:pt x="33" y="17"/>
                  </a:lnTo>
                  <a:lnTo>
                    <a:pt x="28" y="22"/>
                  </a:lnTo>
                  <a:lnTo>
                    <a:pt x="25" y="25"/>
                  </a:lnTo>
                  <a:lnTo>
                    <a:pt x="23" y="25"/>
                  </a:lnTo>
                  <a:lnTo>
                    <a:pt x="20" y="22"/>
                  </a:lnTo>
                  <a:lnTo>
                    <a:pt x="18" y="22"/>
                  </a:lnTo>
                  <a:lnTo>
                    <a:pt x="20" y="20"/>
                  </a:lnTo>
                  <a:lnTo>
                    <a:pt x="20" y="15"/>
                  </a:lnTo>
                  <a:lnTo>
                    <a:pt x="23" y="15"/>
                  </a:lnTo>
                  <a:lnTo>
                    <a:pt x="23" y="12"/>
                  </a:lnTo>
                  <a:lnTo>
                    <a:pt x="20" y="12"/>
                  </a:lnTo>
                  <a:lnTo>
                    <a:pt x="15" y="12"/>
                  </a:lnTo>
                  <a:lnTo>
                    <a:pt x="13" y="12"/>
                  </a:lnTo>
                  <a:lnTo>
                    <a:pt x="7" y="12"/>
                  </a:lnTo>
                  <a:lnTo>
                    <a:pt x="5" y="10"/>
                  </a:lnTo>
                  <a:lnTo>
                    <a:pt x="5" y="7"/>
                  </a:lnTo>
                  <a:lnTo>
                    <a:pt x="2" y="7"/>
                  </a:lnTo>
                  <a:lnTo>
                    <a:pt x="0" y="5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9" name="Freeform 60"/>
            <p:cNvSpPr>
              <a:spLocks/>
            </p:cNvSpPr>
            <p:nvPr/>
          </p:nvSpPr>
          <p:spPr bwMode="auto">
            <a:xfrm>
              <a:off x="4513263" y="3873500"/>
              <a:ext cx="419100" cy="417513"/>
            </a:xfrm>
            <a:custGeom>
              <a:avLst/>
              <a:gdLst>
                <a:gd name="T0" fmla="*/ 0 w 329"/>
                <a:gd name="T1" fmla="*/ 2147483647 h 328"/>
                <a:gd name="T2" fmla="*/ 2147483647 w 329"/>
                <a:gd name="T3" fmla="*/ 2147483647 h 328"/>
                <a:gd name="T4" fmla="*/ 2147483647 w 329"/>
                <a:gd name="T5" fmla="*/ 2147483647 h 328"/>
                <a:gd name="T6" fmla="*/ 2147483647 w 329"/>
                <a:gd name="T7" fmla="*/ 2147483647 h 328"/>
                <a:gd name="T8" fmla="*/ 2147483647 w 329"/>
                <a:gd name="T9" fmla="*/ 2147483647 h 328"/>
                <a:gd name="T10" fmla="*/ 2147483647 w 329"/>
                <a:gd name="T11" fmla="*/ 2147483647 h 328"/>
                <a:gd name="T12" fmla="*/ 2147483647 w 329"/>
                <a:gd name="T13" fmla="*/ 2147483647 h 328"/>
                <a:gd name="T14" fmla="*/ 2147483647 w 329"/>
                <a:gd name="T15" fmla="*/ 2147483647 h 328"/>
                <a:gd name="T16" fmla="*/ 2147483647 w 329"/>
                <a:gd name="T17" fmla="*/ 2147483647 h 328"/>
                <a:gd name="T18" fmla="*/ 2147483647 w 329"/>
                <a:gd name="T19" fmla="*/ 2147483647 h 328"/>
                <a:gd name="T20" fmla="*/ 2147483647 w 329"/>
                <a:gd name="T21" fmla="*/ 2147483647 h 328"/>
                <a:gd name="T22" fmla="*/ 2147483647 w 329"/>
                <a:gd name="T23" fmla="*/ 2147483647 h 328"/>
                <a:gd name="T24" fmla="*/ 2147483647 w 329"/>
                <a:gd name="T25" fmla="*/ 2147483647 h 328"/>
                <a:gd name="T26" fmla="*/ 2147483647 w 329"/>
                <a:gd name="T27" fmla="*/ 2147483647 h 328"/>
                <a:gd name="T28" fmla="*/ 2147483647 w 329"/>
                <a:gd name="T29" fmla="*/ 2147483647 h 328"/>
                <a:gd name="T30" fmla="*/ 2147483647 w 329"/>
                <a:gd name="T31" fmla="*/ 2147483647 h 328"/>
                <a:gd name="T32" fmla="*/ 2147483647 w 329"/>
                <a:gd name="T33" fmla="*/ 2147483647 h 328"/>
                <a:gd name="T34" fmla="*/ 2147483647 w 329"/>
                <a:gd name="T35" fmla="*/ 2147483647 h 328"/>
                <a:gd name="T36" fmla="*/ 2147483647 w 329"/>
                <a:gd name="T37" fmla="*/ 2147483647 h 328"/>
                <a:gd name="T38" fmla="*/ 2147483647 w 329"/>
                <a:gd name="T39" fmla="*/ 2147483647 h 328"/>
                <a:gd name="T40" fmla="*/ 2147483647 w 329"/>
                <a:gd name="T41" fmla="*/ 2147483647 h 328"/>
                <a:gd name="T42" fmla="*/ 2147483647 w 329"/>
                <a:gd name="T43" fmla="*/ 2147483647 h 328"/>
                <a:gd name="T44" fmla="*/ 2147483647 w 329"/>
                <a:gd name="T45" fmla="*/ 2147483647 h 328"/>
                <a:gd name="T46" fmla="*/ 2147483647 w 329"/>
                <a:gd name="T47" fmla="*/ 2147483647 h 328"/>
                <a:gd name="T48" fmla="*/ 2147483647 w 329"/>
                <a:gd name="T49" fmla="*/ 2147483647 h 328"/>
                <a:gd name="T50" fmla="*/ 2147483647 w 329"/>
                <a:gd name="T51" fmla="*/ 0 h 328"/>
                <a:gd name="T52" fmla="*/ 2147483647 w 329"/>
                <a:gd name="T53" fmla="*/ 2147483647 h 328"/>
                <a:gd name="T54" fmla="*/ 2147483647 w 329"/>
                <a:gd name="T55" fmla="*/ 2147483647 h 328"/>
                <a:gd name="T56" fmla="*/ 2147483647 w 329"/>
                <a:gd name="T57" fmla="*/ 2147483647 h 328"/>
                <a:gd name="T58" fmla="*/ 2147483647 w 329"/>
                <a:gd name="T59" fmla="*/ 2147483647 h 328"/>
                <a:gd name="T60" fmla="*/ 2147483647 w 329"/>
                <a:gd name="T61" fmla="*/ 2147483647 h 328"/>
                <a:gd name="T62" fmla="*/ 2147483647 w 329"/>
                <a:gd name="T63" fmla="*/ 2147483647 h 328"/>
                <a:gd name="T64" fmla="*/ 2147483647 w 329"/>
                <a:gd name="T65" fmla="*/ 2147483647 h 328"/>
                <a:gd name="T66" fmla="*/ 2147483647 w 329"/>
                <a:gd name="T67" fmla="*/ 2147483647 h 328"/>
                <a:gd name="T68" fmla="*/ 2147483647 w 329"/>
                <a:gd name="T69" fmla="*/ 2147483647 h 328"/>
                <a:gd name="T70" fmla="*/ 2147483647 w 329"/>
                <a:gd name="T71" fmla="*/ 2147483647 h 328"/>
                <a:gd name="T72" fmla="*/ 2147483647 w 329"/>
                <a:gd name="T73" fmla="*/ 2147483647 h 328"/>
                <a:gd name="T74" fmla="*/ 2147483647 w 329"/>
                <a:gd name="T75" fmla="*/ 2147483647 h 328"/>
                <a:gd name="T76" fmla="*/ 2147483647 w 329"/>
                <a:gd name="T77" fmla="*/ 2147483647 h 328"/>
                <a:gd name="T78" fmla="*/ 2147483647 w 329"/>
                <a:gd name="T79" fmla="*/ 2147483647 h 328"/>
                <a:gd name="T80" fmla="*/ 2147483647 w 329"/>
                <a:gd name="T81" fmla="*/ 2147483647 h 328"/>
                <a:gd name="T82" fmla="*/ 2147483647 w 329"/>
                <a:gd name="T83" fmla="*/ 2147483647 h 328"/>
                <a:gd name="T84" fmla="*/ 2147483647 w 329"/>
                <a:gd name="T85" fmla="*/ 2147483647 h 328"/>
                <a:gd name="T86" fmla="*/ 2147483647 w 329"/>
                <a:gd name="T87" fmla="*/ 2147483647 h 328"/>
                <a:gd name="T88" fmla="*/ 2147483647 w 329"/>
                <a:gd name="T89" fmla="*/ 2147483647 h 328"/>
                <a:gd name="T90" fmla="*/ 2147483647 w 329"/>
                <a:gd name="T91" fmla="*/ 2147483647 h 328"/>
                <a:gd name="T92" fmla="*/ 2147483647 w 329"/>
                <a:gd name="T93" fmla="*/ 2147483647 h 328"/>
                <a:gd name="T94" fmla="*/ 2147483647 w 329"/>
                <a:gd name="T95" fmla="*/ 2147483647 h 328"/>
                <a:gd name="T96" fmla="*/ 2147483647 w 329"/>
                <a:gd name="T97" fmla="*/ 2147483647 h 328"/>
                <a:gd name="T98" fmla="*/ 2147483647 w 329"/>
                <a:gd name="T99" fmla="*/ 2147483647 h 328"/>
                <a:gd name="T100" fmla="*/ 2147483647 w 329"/>
                <a:gd name="T101" fmla="*/ 2147483647 h 328"/>
                <a:gd name="T102" fmla="*/ 2147483647 w 329"/>
                <a:gd name="T103" fmla="*/ 2147483647 h 328"/>
                <a:gd name="T104" fmla="*/ 2147483647 w 329"/>
                <a:gd name="T105" fmla="*/ 2147483647 h 328"/>
                <a:gd name="T106" fmla="*/ 2147483647 w 329"/>
                <a:gd name="T107" fmla="*/ 2147483647 h 328"/>
                <a:gd name="T108" fmla="*/ 2147483647 w 329"/>
                <a:gd name="T109" fmla="*/ 2147483647 h 328"/>
                <a:gd name="T110" fmla="*/ 0 w 329"/>
                <a:gd name="T111" fmla="*/ 2147483647 h 32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29"/>
                <a:gd name="T169" fmla="*/ 0 h 328"/>
                <a:gd name="T170" fmla="*/ 329 w 329"/>
                <a:gd name="T171" fmla="*/ 328 h 32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29" h="328">
                  <a:moveTo>
                    <a:pt x="0" y="187"/>
                  </a:moveTo>
                  <a:lnTo>
                    <a:pt x="0" y="179"/>
                  </a:lnTo>
                  <a:lnTo>
                    <a:pt x="0" y="161"/>
                  </a:lnTo>
                  <a:lnTo>
                    <a:pt x="0" y="159"/>
                  </a:lnTo>
                  <a:lnTo>
                    <a:pt x="5" y="156"/>
                  </a:lnTo>
                  <a:lnTo>
                    <a:pt x="15" y="149"/>
                  </a:lnTo>
                  <a:lnTo>
                    <a:pt x="23" y="144"/>
                  </a:lnTo>
                  <a:lnTo>
                    <a:pt x="33" y="144"/>
                  </a:lnTo>
                  <a:lnTo>
                    <a:pt x="36" y="144"/>
                  </a:lnTo>
                  <a:lnTo>
                    <a:pt x="36" y="139"/>
                  </a:lnTo>
                  <a:lnTo>
                    <a:pt x="43" y="139"/>
                  </a:lnTo>
                  <a:lnTo>
                    <a:pt x="48" y="136"/>
                  </a:lnTo>
                  <a:lnTo>
                    <a:pt x="51" y="136"/>
                  </a:lnTo>
                  <a:lnTo>
                    <a:pt x="56" y="131"/>
                  </a:lnTo>
                  <a:lnTo>
                    <a:pt x="58" y="126"/>
                  </a:lnTo>
                  <a:lnTo>
                    <a:pt x="66" y="124"/>
                  </a:lnTo>
                  <a:lnTo>
                    <a:pt x="79" y="119"/>
                  </a:lnTo>
                  <a:lnTo>
                    <a:pt x="79" y="116"/>
                  </a:lnTo>
                  <a:lnTo>
                    <a:pt x="76" y="111"/>
                  </a:lnTo>
                  <a:lnTo>
                    <a:pt x="76" y="108"/>
                  </a:lnTo>
                  <a:lnTo>
                    <a:pt x="76" y="106"/>
                  </a:lnTo>
                  <a:lnTo>
                    <a:pt x="79" y="106"/>
                  </a:lnTo>
                  <a:lnTo>
                    <a:pt x="89" y="103"/>
                  </a:lnTo>
                  <a:lnTo>
                    <a:pt x="91" y="103"/>
                  </a:lnTo>
                  <a:lnTo>
                    <a:pt x="94" y="98"/>
                  </a:lnTo>
                  <a:lnTo>
                    <a:pt x="99" y="98"/>
                  </a:lnTo>
                  <a:lnTo>
                    <a:pt x="104" y="98"/>
                  </a:lnTo>
                  <a:lnTo>
                    <a:pt x="119" y="98"/>
                  </a:lnTo>
                  <a:lnTo>
                    <a:pt x="119" y="88"/>
                  </a:lnTo>
                  <a:lnTo>
                    <a:pt x="117" y="83"/>
                  </a:lnTo>
                  <a:lnTo>
                    <a:pt x="111" y="78"/>
                  </a:lnTo>
                  <a:lnTo>
                    <a:pt x="111" y="73"/>
                  </a:lnTo>
                  <a:lnTo>
                    <a:pt x="111" y="63"/>
                  </a:lnTo>
                  <a:lnTo>
                    <a:pt x="111" y="55"/>
                  </a:lnTo>
                  <a:lnTo>
                    <a:pt x="109" y="48"/>
                  </a:lnTo>
                  <a:lnTo>
                    <a:pt x="109" y="45"/>
                  </a:lnTo>
                  <a:lnTo>
                    <a:pt x="104" y="43"/>
                  </a:lnTo>
                  <a:lnTo>
                    <a:pt x="101" y="40"/>
                  </a:lnTo>
                  <a:lnTo>
                    <a:pt x="104" y="40"/>
                  </a:lnTo>
                  <a:lnTo>
                    <a:pt x="109" y="38"/>
                  </a:lnTo>
                  <a:lnTo>
                    <a:pt x="114" y="35"/>
                  </a:lnTo>
                  <a:lnTo>
                    <a:pt x="117" y="30"/>
                  </a:lnTo>
                  <a:lnTo>
                    <a:pt x="119" y="28"/>
                  </a:lnTo>
                  <a:lnTo>
                    <a:pt x="122" y="28"/>
                  </a:lnTo>
                  <a:lnTo>
                    <a:pt x="127" y="25"/>
                  </a:lnTo>
                  <a:lnTo>
                    <a:pt x="132" y="23"/>
                  </a:lnTo>
                  <a:lnTo>
                    <a:pt x="132" y="25"/>
                  </a:lnTo>
                  <a:lnTo>
                    <a:pt x="134" y="25"/>
                  </a:lnTo>
                  <a:lnTo>
                    <a:pt x="137" y="25"/>
                  </a:lnTo>
                  <a:lnTo>
                    <a:pt x="142" y="20"/>
                  </a:lnTo>
                  <a:lnTo>
                    <a:pt x="144" y="18"/>
                  </a:lnTo>
                  <a:lnTo>
                    <a:pt x="149" y="13"/>
                  </a:lnTo>
                  <a:lnTo>
                    <a:pt x="154" y="13"/>
                  </a:lnTo>
                  <a:lnTo>
                    <a:pt x="162" y="10"/>
                  </a:lnTo>
                  <a:lnTo>
                    <a:pt x="175" y="10"/>
                  </a:lnTo>
                  <a:lnTo>
                    <a:pt x="177" y="10"/>
                  </a:lnTo>
                  <a:lnTo>
                    <a:pt x="182" y="7"/>
                  </a:lnTo>
                  <a:lnTo>
                    <a:pt x="187" y="7"/>
                  </a:lnTo>
                  <a:lnTo>
                    <a:pt x="190" y="7"/>
                  </a:lnTo>
                  <a:lnTo>
                    <a:pt x="195" y="5"/>
                  </a:lnTo>
                  <a:lnTo>
                    <a:pt x="197" y="5"/>
                  </a:lnTo>
                  <a:lnTo>
                    <a:pt x="205" y="5"/>
                  </a:lnTo>
                  <a:lnTo>
                    <a:pt x="208" y="5"/>
                  </a:lnTo>
                  <a:lnTo>
                    <a:pt x="210" y="5"/>
                  </a:lnTo>
                  <a:lnTo>
                    <a:pt x="213" y="5"/>
                  </a:lnTo>
                  <a:lnTo>
                    <a:pt x="220" y="7"/>
                  </a:lnTo>
                  <a:lnTo>
                    <a:pt x="223" y="7"/>
                  </a:lnTo>
                  <a:lnTo>
                    <a:pt x="228" y="5"/>
                  </a:lnTo>
                  <a:lnTo>
                    <a:pt x="233" y="5"/>
                  </a:lnTo>
                  <a:lnTo>
                    <a:pt x="238" y="0"/>
                  </a:lnTo>
                  <a:lnTo>
                    <a:pt x="245" y="5"/>
                  </a:lnTo>
                  <a:lnTo>
                    <a:pt x="248" y="5"/>
                  </a:lnTo>
                  <a:lnTo>
                    <a:pt x="250" y="2"/>
                  </a:lnTo>
                  <a:lnTo>
                    <a:pt x="253" y="0"/>
                  </a:lnTo>
                  <a:lnTo>
                    <a:pt x="258" y="0"/>
                  </a:lnTo>
                  <a:lnTo>
                    <a:pt x="261" y="2"/>
                  </a:lnTo>
                  <a:lnTo>
                    <a:pt x="261" y="5"/>
                  </a:lnTo>
                  <a:lnTo>
                    <a:pt x="263" y="5"/>
                  </a:lnTo>
                  <a:lnTo>
                    <a:pt x="268" y="5"/>
                  </a:lnTo>
                  <a:lnTo>
                    <a:pt x="276" y="2"/>
                  </a:lnTo>
                  <a:lnTo>
                    <a:pt x="276" y="5"/>
                  </a:lnTo>
                  <a:lnTo>
                    <a:pt x="271" y="10"/>
                  </a:lnTo>
                  <a:lnTo>
                    <a:pt x="268" y="15"/>
                  </a:lnTo>
                  <a:lnTo>
                    <a:pt x="268" y="28"/>
                  </a:lnTo>
                  <a:lnTo>
                    <a:pt x="268" y="35"/>
                  </a:lnTo>
                  <a:lnTo>
                    <a:pt x="271" y="40"/>
                  </a:lnTo>
                  <a:lnTo>
                    <a:pt x="271" y="45"/>
                  </a:lnTo>
                  <a:lnTo>
                    <a:pt x="268" y="48"/>
                  </a:lnTo>
                  <a:lnTo>
                    <a:pt x="266" y="50"/>
                  </a:lnTo>
                  <a:lnTo>
                    <a:pt x="258" y="58"/>
                  </a:lnTo>
                  <a:lnTo>
                    <a:pt x="258" y="63"/>
                  </a:lnTo>
                  <a:lnTo>
                    <a:pt x="261" y="71"/>
                  </a:lnTo>
                  <a:lnTo>
                    <a:pt x="263" y="78"/>
                  </a:lnTo>
                  <a:lnTo>
                    <a:pt x="266" y="78"/>
                  </a:lnTo>
                  <a:lnTo>
                    <a:pt x="268" y="81"/>
                  </a:lnTo>
                  <a:lnTo>
                    <a:pt x="268" y="86"/>
                  </a:lnTo>
                  <a:lnTo>
                    <a:pt x="273" y="91"/>
                  </a:lnTo>
                  <a:lnTo>
                    <a:pt x="276" y="93"/>
                  </a:lnTo>
                  <a:lnTo>
                    <a:pt x="278" y="96"/>
                  </a:lnTo>
                  <a:lnTo>
                    <a:pt x="281" y="98"/>
                  </a:lnTo>
                  <a:lnTo>
                    <a:pt x="286" y="119"/>
                  </a:lnTo>
                  <a:lnTo>
                    <a:pt x="291" y="131"/>
                  </a:lnTo>
                  <a:lnTo>
                    <a:pt x="288" y="131"/>
                  </a:lnTo>
                  <a:lnTo>
                    <a:pt x="286" y="136"/>
                  </a:lnTo>
                  <a:lnTo>
                    <a:pt x="293" y="149"/>
                  </a:lnTo>
                  <a:lnTo>
                    <a:pt x="293" y="156"/>
                  </a:lnTo>
                  <a:lnTo>
                    <a:pt x="293" y="161"/>
                  </a:lnTo>
                  <a:lnTo>
                    <a:pt x="293" y="169"/>
                  </a:lnTo>
                  <a:lnTo>
                    <a:pt x="293" y="174"/>
                  </a:lnTo>
                  <a:lnTo>
                    <a:pt x="293" y="179"/>
                  </a:lnTo>
                  <a:lnTo>
                    <a:pt x="291" y="184"/>
                  </a:lnTo>
                  <a:lnTo>
                    <a:pt x="296" y="192"/>
                  </a:lnTo>
                  <a:lnTo>
                    <a:pt x="296" y="197"/>
                  </a:lnTo>
                  <a:lnTo>
                    <a:pt x="293" y="199"/>
                  </a:lnTo>
                  <a:lnTo>
                    <a:pt x="288" y="202"/>
                  </a:lnTo>
                  <a:lnTo>
                    <a:pt x="288" y="204"/>
                  </a:lnTo>
                  <a:lnTo>
                    <a:pt x="286" y="207"/>
                  </a:lnTo>
                  <a:lnTo>
                    <a:pt x="296" y="220"/>
                  </a:lnTo>
                  <a:lnTo>
                    <a:pt x="298" y="227"/>
                  </a:lnTo>
                  <a:lnTo>
                    <a:pt x="301" y="235"/>
                  </a:lnTo>
                  <a:lnTo>
                    <a:pt x="304" y="235"/>
                  </a:lnTo>
                  <a:lnTo>
                    <a:pt x="306" y="232"/>
                  </a:lnTo>
                  <a:lnTo>
                    <a:pt x="311" y="235"/>
                  </a:lnTo>
                  <a:lnTo>
                    <a:pt x="319" y="237"/>
                  </a:lnTo>
                  <a:lnTo>
                    <a:pt x="321" y="240"/>
                  </a:lnTo>
                  <a:lnTo>
                    <a:pt x="326" y="250"/>
                  </a:lnTo>
                  <a:lnTo>
                    <a:pt x="329" y="250"/>
                  </a:lnTo>
                  <a:lnTo>
                    <a:pt x="326" y="252"/>
                  </a:lnTo>
                  <a:lnTo>
                    <a:pt x="314" y="260"/>
                  </a:lnTo>
                  <a:lnTo>
                    <a:pt x="286" y="278"/>
                  </a:lnTo>
                  <a:lnTo>
                    <a:pt x="273" y="283"/>
                  </a:lnTo>
                  <a:lnTo>
                    <a:pt x="258" y="295"/>
                  </a:lnTo>
                  <a:lnTo>
                    <a:pt x="250" y="300"/>
                  </a:lnTo>
                  <a:lnTo>
                    <a:pt x="230" y="321"/>
                  </a:lnTo>
                  <a:lnTo>
                    <a:pt x="215" y="323"/>
                  </a:lnTo>
                  <a:lnTo>
                    <a:pt x="205" y="326"/>
                  </a:lnTo>
                  <a:lnTo>
                    <a:pt x="190" y="328"/>
                  </a:lnTo>
                  <a:lnTo>
                    <a:pt x="187" y="323"/>
                  </a:lnTo>
                  <a:lnTo>
                    <a:pt x="190" y="318"/>
                  </a:lnTo>
                  <a:lnTo>
                    <a:pt x="187" y="315"/>
                  </a:lnTo>
                  <a:lnTo>
                    <a:pt x="187" y="313"/>
                  </a:lnTo>
                  <a:lnTo>
                    <a:pt x="185" y="310"/>
                  </a:lnTo>
                  <a:lnTo>
                    <a:pt x="180" y="310"/>
                  </a:lnTo>
                  <a:lnTo>
                    <a:pt x="177" y="310"/>
                  </a:lnTo>
                  <a:lnTo>
                    <a:pt x="172" y="305"/>
                  </a:lnTo>
                  <a:lnTo>
                    <a:pt x="170" y="308"/>
                  </a:lnTo>
                  <a:lnTo>
                    <a:pt x="167" y="308"/>
                  </a:lnTo>
                  <a:lnTo>
                    <a:pt x="159" y="300"/>
                  </a:lnTo>
                  <a:lnTo>
                    <a:pt x="157" y="298"/>
                  </a:lnTo>
                  <a:lnTo>
                    <a:pt x="154" y="295"/>
                  </a:lnTo>
                  <a:lnTo>
                    <a:pt x="157" y="293"/>
                  </a:lnTo>
                  <a:lnTo>
                    <a:pt x="154" y="290"/>
                  </a:lnTo>
                  <a:lnTo>
                    <a:pt x="137" y="280"/>
                  </a:lnTo>
                  <a:lnTo>
                    <a:pt x="134" y="278"/>
                  </a:lnTo>
                  <a:lnTo>
                    <a:pt x="124" y="273"/>
                  </a:lnTo>
                  <a:lnTo>
                    <a:pt x="111" y="262"/>
                  </a:lnTo>
                  <a:lnTo>
                    <a:pt x="89" y="245"/>
                  </a:lnTo>
                  <a:lnTo>
                    <a:pt x="81" y="240"/>
                  </a:lnTo>
                  <a:lnTo>
                    <a:pt x="66" y="230"/>
                  </a:lnTo>
                  <a:lnTo>
                    <a:pt x="61" y="225"/>
                  </a:lnTo>
                  <a:lnTo>
                    <a:pt x="51" y="217"/>
                  </a:lnTo>
                  <a:lnTo>
                    <a:pt x="20" y="197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0" name="Freeform 66"/>
            <p:cNvSpPr>
              <a:spLocks/>
            </p:cNvSpPr>
            <p:nvPr/>
          </p:nvSpPr>
          <p:spPr bwMode="auto">
            <a:xfrm>
              <a:off x="4384675" y="4422775"/>
              <a:ext cx="152400" cy="114300"/>
            </a:xfrm>
            <a:custGeom>
              <a:avLst/>
              <a:gdLst>
                <a:gd name="T0" fmla="*/ 2147483647 w 119"/>
                <a:gd name="T1" fmla="*/ 2147483647 h 90"/>
                <a:gd name="T2" fmla="*/ 2147483647 w 119"/>
                <a:gd name="T3" fmla="*/ 2147483647 h 90"/>
                <a:gd name="T4" fmla="*/ 2147483647 w 119"/>
                <a:gd name="T5" fmla="*/ 2147483647 h 90"/>
                <a:gd name="T6" fmla="*/ 2147483647 w 119"/>
                <a:gd name="T7" fmla="*/ 2147483647 h 90"/>
                <a:gd name="T8" fmla="*/ 2147483647 w 119"/>
                <a:gd name="T9" fmla="*/ 2147483647 h 90"/>
                <a:gd name="T10" fmla="*/ 2147483647 w 119"/>
                <a:gd name="T11" fmla="*/ 2147483647 h 90"/>
                <a:gd name="T12" fmla="*/ 2147483647 w 119"/>
                <a:gd name="T13" fmla="*/ 2147483647 h 90"/>
                <a:gd name="T14" fmla="*/ 2147483647 w 119"/>
                <a:gd name="T15" fmla="*/ 2147483647 h 90"/>
                <a:gd name="T16" fmla="*/ 2147483647 w 119"/>
                <a:gd name="T17" fmla="*/ 2147483647 h 90"/>
                <a:gd name="T18" fmla="*/ 2147483647 w 119"/>
                <a:gd name="T19" fmla="*/ 2147483647 h 90"/>
                <a:gd name="T20" fmla="*/ 2147483647 w 119"/>
                <a:gd name="T21" fmla="*/ 2147483647 h 90"/>
                <a:gd name="T22" fmla="*/ 2147483647 w 119"/>
                <a:gd name="T23" fmla="*/ 2147483647 h 90"/>
                <a:gd name="T24" fmla="*/ 2147483647 w 119"/>
                <a:gd name="T25" fmla="*/ 2147483647 h 90"/>
                <a:gd name="T26" fmla="*/ 2147483647 w 119"/>
                <a:gd name="T27" fmla="*/ 2147483647 h 90"/>
                <a:gd name="T28" fmla="*/ 2147483647 w 119"/>
                <a:gd name="T29" fmla="*/ 2147483647 h 90"/>
                <a:gd name="T30" fmla="*/ 2147483647 w 119"/>
                <a:gd name="T31" fmla="*/ 2147483647 h 90"/>
                <a:gd name="T32" fmla="*/ 2147483647 w 119"/>
                <a:gd name="T33" fmla="*/ 2147483647 h 90"/>
                <a:gd name="T34" fmla="*/ 2147483647 w 119"/>
                <a:gd name="T35" fmla="*/ 2147483647 h 90"/>
                <a:gd name="T36" fmla="*/ 2147483647 w 119"/>
                <a:gd name="T37" fmla="*/ 2147483647 h 90"/>
                <a:gd name="T38" fmla="*/ 2147483647 w 119"/>
                <a:gd name="T39" fmla="*/ 2147483647 h 90"/>
                <a:gd name="T40" fmla="*/ 2147483647 w 119"/>
                <a:gd name="T41" fmla="*/ 2147483647 h 90"/>
                <a:gd name="T42" fmla="*/ 2147483647 w 119"/>
                <a:gd name="T43" fmla="*/ 2147483647 h 90"/>
                <a:gd name="T44" fmla="*/ 2147483647 w 119"/>
                <a:gd name="T45" fmla="*/ 2147483647 h 90"/>
                <a:gd name="T46" fmla="*/ 2147483647 w 119"/>
                <a:gd name="T47" fmla="*/ 2147483647 h 90"/>
                <a:gd name="T48" fmla="*/ 2147483647 w 119"/>
                <a:gd name="T49" fmla="*/ 2147483647 h 90"/>
                <a:gd name="T50" fmla="*/ 2147483647 w 119"/>
                <a:gd name="T51" fmla="*/ 2147483647 h 90"/>
                <a:gd name="T52" fmla="*/ 2147483647 w 119"/>
                <a:gd name="T53" fmla="*/ 2147483647 h 90"/>
                <a:gd name="T54" fmla="*/ 2147483647 w 119"/>
                <a:gd name="T55" fmla="*/ 2147483647 h 90"/>
                <a:gd name="T56" fmla="*/ 2147483647 w 119"/>
                <a:gd name="T57" fmla="*/ 2147483647 h 90"/>
                <a:gd name="T58" fmla="*/ 2147483647 w 119"/>
                <a:gd name="T59" fmla="*/ 2147483647 h 90"/>
                <a:gd name="T60" fmla="*/ 0 w 119"/>
                <a:gd name="T61" fmla="*/ 2147483647 h 90"/>
                <a:gd name="T62" fmla="*/ 0 w 119"/>
                <a:gd name="T63" fmla="*/ 2147483647 h 90"/>
                <a:gd name="T64" fmla="*/ 2147483647 w 119"/>
                <a:gd name="T65" fmla="*/ 2147483647 h 90"/>
                <a:gd name="T66" fmla="*/ 2147483647 w 119"/>
                <a:gd name="T67" fmla="*/ 2147483647 h 90"/>
                <a:gd name="T68" fmla="*/ 2147483647 w 119"/>
                <a:gd name="T69" fmla="*/ 2147483647 h 90"/>
                <a:gd name="T70" fmla="*/ 2147483647 w 119"/>
                <a:gd name="T71" fmla="*/ 2147483647 h 90"/>
                <a:gd name="T72" fmla="*/ 2147483647 w 119"/>
                <a:gd name="T73" fmla="*/ 2147483647 h 90"/>
                <a:gd name="T74" fmla="*/ 2147483647 w 119"/>
                <a:gd name="T75" fmla="*/ 2147483647 h 90"/>
                <a:gd name="T76" fmla="*/ 2147483647 w 119"/>
                <a:gd name="T77" fmla="*/ 2147483647 h 90"/>
                <a:gd name="T78" fmla="*/ 2147483647 w 119"/>
                <a:gd name="T79" fmla="*/ 2147483647 h 90"/>
                <a:gd name="T80" fmla="*/ 2147483647 w 119"/>
                <a:gd name="T81" fmla="*/ 2147483647 h 90"/>
                <a:gd name="T82" fmla="*/ 2147483647 w 119"/>
                <a:gd name="T83" fmla="*/ 2147483647 h 90"/>
                <a:gd name="T84" fmla="*/ 2147483647 w 119"/>
                <a:gd name="T85" fmla="*/ 2147483647 h 90"/>
                <a:gd name="T86" fmla="*/ 2147483647 w 119"/>
                <a:gd name="T87" fmla="*/ 2147483647 h 90"/>
                <a:gd name="T88" fmla="*/ 2147483647 w 119"/>
                <a:gd name="T89" fmla="*/ 2147483647 h 90"/>
                <a:gd name="T90" fmla="*/ 2147483647 w 119"/>
                <a:gd name="T91" fmla="*/ 2147483647 h 90"/>
                <a:gd name="T92" fmla="*/ 2147483647 w 119"/>
                <a:gd name="T93" fmla="*/ 2147483647 h 90"/>
                <a:gd name="T94" fmla="*/ 2147483647 w 119"/>
                <a:gd name="T95" fmla="*/ 2147483647 h 90"/>
                <a:gd name="T96" fmla="*/ 2147483647 w 119"/>
                <a:gd name="T97" fmla="*/ 2147483647 h 90"/>
                <a:gd name="T98" fmla="*/ 2147483647 w 119"/>
                <a:gd name="T99" fmla="*/ 2147483647 h 9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19"/>
                <a:gd name="T151" fmla="*/ 0 h 90"/>
                <a:gd name="T152" fmla="*/ 119 w 119"/>
                <a:gd name="T153" fmla="*/ 90 h 9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19" h="90">
                  <a:moveTo>
                    <a:pt x="111" y="43"/>
                  </a:moveTo>
                  <a:lnTo>
                    <a:pt x="109" y="45"/>
                  </a:lnTo>
                  <a:lnTo>
                    <a:pt x="109" y="48"/>
                  </a:lnTo>
                  <a:lnTo>
                    <a:pt x="109" y="53"/>
                  </a:lnTo>
                  <a:lnTo>
                    <a:pt x="114" y="55"/>
                  </a:lnTo>
                  <a:lnTo>
                    <a:pt x="116" y="58"/>
                  </a:lnTo>
                  <a:lnTo>
                    <a:pt x="114" y="60"/>
                  </a:lnTo>
                  <a:lnTo>
                    <a:pt x="111" y="63"/>
                  </a:lnTo>
                  <a:lnTo>
                    <a:pt x="114" y="65"/>
                  </a:lnTo>
                  <a:lnTo>
                    <a:pt x="119" y="68"/>
                  </a:lnTo>
                  <a:lnTo>
                    <a:pt x="119" y="70"/>
                  </a:lnTo>
                  <a:lnTo>
                    <a:pt x="116" y="70"/>
                  </a:lnTo>
                  <a:lnTo>
                    <a:pt x="111" y="70"/>
                  </a:lnTo>
                  <a:lnTo>
                    <a:pt x="109" y="70"/>
                  </a:lnTo>
                  <a:lnTo>
                    <a:pt x="109" y="73"/>
                  </a:lnTo>
                  <a:lnTo>
                    <a:pt x="111" y="75"/>
                  </a:lnTo>
                  <a:lnTo>
                    <a:pt x="111" y="78"/>
                  </a:lnTo>
                  <a:lnTo>
                    <a:pt x="111" y="80"/>
                  </a:lnTo>
                  <a:lnTo>
                    <a:pt x="106" y="83"/>
                  </a:lnTo>
                  <a:lnTo>
                    <a:pt x="106" y="85"/>
                  </a:lnTo>
                  <a:lnTo>
                    <a:pt x="104" y="83"/>
                  </a:lnTo>
                  <a:lnTo>
                    <a:pt x="101" y="83"/>
                  </a:lnTo>
                  <a:lnTo>
                    <a:pt x="96" y="90"/>
                  </a:lnTo>
                  <a:lnTo>
                    <a:pt x="94" y="90"/>
                  </a:lnTo>
                  <a:lnTo>
                    <a:pt x="89" y="88"/>
                  </a:lnTo>
                  <a:lnTo>
                    <a:pt x="89" y="85"/>
                  </a:lnTo>
                  <a:lnTo>
                    <a:pt x="89" y="83"/>
                  </a:lnTo>
                  <a:lnTo>
                    <a:pt x="89" y="78"/>
                  </a:lnTo>
                  <a:lnTo>
                    <a:pt x="86" y="73"/>
                  </a:lnTo>
                  <a:lnTo>
                    <a:pt x="86" y="70"/>
                  </a:lnTo>
                  <a:lnTo>
                    <a:pt x="84" y="68"/>
                  </a:lnTo>
                  <a:lnTo>
                    <a:pt x="79" y="68"/>
                  </a:lnTo>
                  <a:lnTo>
                    <a:pt x="76" y="70"/>
                  </a:lnTo>
                  <a:lnTo>
                    <a:pt x="73" y="73"/>
                  </a:lnTo>
                  <a:lnTo>
                    <a:pt x="73" y="75"/>
                  </a:lnTo>
                  <a:lnTo>
                    <a:pt x="71" y="70"/>
                  </a:lnTo>
                  <a:lnTo>
                    <a:pt x="71" y="60"/>
                  </a:lnTo>
                  <a:lnTo>
                    <a:pt x="68" y="55"/>
                  </a:lnTo>
                  <a:lnTo>
                    <a:pt x="66" y="50"/>
                  </a:lnTo>
                  <a:lnTo>
                    <a:pt x="61" y="48"/>
                  </a:lnTo>
                  <a:lnTo>
                    <a:pt x="58" y="45"/>
                  </a:lnTo>
                  <a:lnTo>
                    <a:pt x="56" y="45"/>
                  </a:lnTo>
                  <a:lnTo>
                    <a:pt x="48" y="45"/>
                  </a:lnTo>
                  <a:lnTo>
                    <a:pt x="43" y="45"/>
                  </a:lnTo>
                  <a:lnTo>
                    <a:pt x="41" y="48"/>
                  </a:lnTo>
                  <a:lnTo>
                    <a:pt x="36" y="53"/>
                  </a:lnTo>
                  <a:lnTo>
                    <a:pt x="28" y="63"/>
                  </a:lnTo>
                  <a:lnTo>
                    <a:pt x="28" y="60"/>
                  </a:lnTo>
                  <a:lnTo>
                    <a:pt x="28" y="55"/>
                  </a:lnTo>
                  <a:lnTo>
                    <a:pt x="20" y="50"/>
                  </a:lnTo>
                  <a:lnTo>
                    <a:pt x="20" y="45"/>
                  </a:lnTo>
                  <a:lnTo>
                    <a:pt x="15" y="43"/>
                  </a:lnTo>
                  <a:lnTo>
                    <a:pt x="8" y="37"/>
                  </a:lnTo>
                  <a:lnTo>
                    <a:pt x="5" y="35"/>
                  </a:lnTo>
                  <a:lnTo>
                    <a:pt x="8" y="32"/>
                  </a:lnTo>
                  <a:lnTo>
                    <a:pt x="5" y="30"/>
                  </a:lnTo>
                  <a:lnTo>
                    <a:pt x="3" y="30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3" y="22"/>
                  </a:lnTo>
                  <a:lnTo>
                    <a:pt x="8" y="17"/>
                  </a:lnTo>
                  <a:lnTo>
                    <a:pt x="10" y="17"/>
                  </a:lnTo>
                  <a:lnTo>
                    <a:pt x="13" y="17"/>
                  </a:lnTo>
                  <a:lnTo>
                    <a:pt x="18" y="17"/>
                  </a:lnTo>
                  <a:lnTo>
                    <a:pt x="20" y="15"/>
                  </a:lnTo>
                  <a:lnTo>
                    <a:pt x="20" y="12"/>
                  </a:lnTo>
                  <a:lnTo>
                    <a:pt x="20" y="7"/>
                  </a:lnTo>
                  <a:lnTo>
                    <a:pt x="20" y="0"/>
                  </a:lnTo>
                  <a:lnTo>
                    <a:pt x="30" y="2"/>
                  </a:lnTo>
                  <a:lnTo>
                    <a:pt x="36" y="2"/>
                  </a:lnTo>
                  <a:lnTo>
                    <a:pt x="38" y="5"/>
                  </a:lnTo>
                  <a:lnTo>
                    <a:pt x="43" y="5"/>
                  </a:lnTo>
                  <a:lnTo>
                    <a:pt x="48" y="5"/>
                  </a:lnTo>
                  <a:lnTo>
                    <a:pt x="56" y="5"/>
                  </a:lnTo>
                  <a:lnTo>
                    <a:pt x="58" y="5"/>
                  </a:lnTo>
                  <a:lnTo>
                    <a:pt x="58" y="7"/>
                  </a:lnTo>
                  <a:lnTo>
                    <a:pt x="66" y="12"/>
                  </a:lnTo>
                  <a:lnTo>
                    <a:pt x="68" y="12"/>
                  </a:lnTo>
                  <a:lnTo>
                    <a:pt x="71" y="12"/>
                  </a:lnTo>
                  <a:lnTo>
                    <a:pt x="73" y="7"/>
                  </a:lnTo>
                  <a:lnTo>
                    <a:pt x="76" y="10"/>
                  </a:lnTo>
                  <a:lnTo>
                    <a:pt x="79" y="10"/>
                  </a:lnTo>
                  <a:lnTo>
                    <a:pt x="84" y="10"/>
                  </a:lnTo>
                  <a:lnTo>
                    <a:pt x="86" y="10"/>
                  </a:lnTo>
                  <a:lnTo>
                    <a:pt x="89" y="7"/>
                  </a:lnTo>
                  <a:lnTo>
                    <a:pt x="94" y="5"/>
                  </a:lnTo>
                  <a:lnTo>
                    <a:pt x="96" y="5"/>
                  </a:lnTo>
                  <a:lnTo>
                    <a:pt x="96" y="7"/>
                  </a:lnTo>
                  <a:lnTo>
                    <a:pt x="99" y="15"/>
                  </a:lnTo>
                  <a:lnTo>
                    <a:pt x="101" y="17"/>
                  </a:lnTo>
                  <a:lnTo>
                    <a:pt x="104" y="22"/>
                  </a:lnTo>
                  <a:lnTo>
                    <a:pt x="106" y="27"/>
                  </a:lnTo>
                  <a:lnTo>
                    <a:pt x="109" y="35"/>
                  </a:lnTo>
                  <a:lnTo>
                    <a:pt x="111" y="43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1" name="Freeform 67"/>
            <p:cNvSpPr>
              <a:spLocks/>
            </p:cNvSpPr>
            <p:nvPr/>
          </p:nvSpPr>
          <p:spPr bwMode="auto">
            <a:xfrm>
              <a:off x="4443413" y="4160838"/>
              <a:ext cx="330200" cy="317500"/>
            </a:xfrm>
            <a:custGeom>
              <a:avLst/>
              <a:gdLst>
                <a:gd name="T0" fmla="*/ 2147483647 w 260"/>
                <a:gd name="T1" fmla="*/ 2147483647 h 250"/>
                <a:gd name="T2" fmla="*/ 2147483647 w 260"/>
                <a:gd name="T3" fmla="*/ 2147483647 h 250"/>
                <a:gd name="T4" fmla="*/ 2147483647 w 260"/>
                <a:gd name="T5" fmla="*/ 2147483647 h 250"/>
                <a:gd name="T6" fmla="*/ 2147483647 w 260"/>
                <a:gd name="T7" fmla="*/ 2147483647 h 250"/>
                <a:gd name="T8" fmla="*/ 2147483647 w 260"/>
                <a:gd name="T9" fmla="*/ 2147483647 h 250"/>
                <a:gd name="T10" fmla="*/ 2147483647 w 260"/>
                <a:gd name="T11" fmla="*/ 2147483647 h 250"/>
                <a:gd name="T12" fmla="*/ 2147483647 w 260"/>
                <a:gd name="T13" fmla="*/ 2147483647 h 250"/>
                <a:gd name="T14" fmla="*/ 2147483647 w 260"/>
                <a:gd name="T15" fmla="*/ 2147483647 h 250"/>
                <a:gd name="T16" fmla="*/ 2147483647 w 260"/>
                <a:gd name="T17" fmla="*/ 2147483647 h 250"/>
                <a:gd name="T18" fmla="*/ 2147483647 w 260"/>
                <a:gd name="T19" fmla="*/ 2147483647 h 250"/>
                <a:gd name="T20" fmla="*/ 2147483647 w 260"/>
                <a:gd name="T21" fmla="*/ 2147483647 h 250"/>
                <a:gd name="T22" fmla="*/ 2147483647 w 260"/>
                <a:gd name="T23" fmla="*/ 2147483647 h 250"/>
                <a:gd name="T24" fmla="*/ 2147483647 w 260"/>
                <a:gd name="T25" fmla="*/ 2147483647 h 250"/>
                <a:gd name="T26" fmla="*/ 2147483647 w 260"/>
                <a:gd name="T27" fmla="*/ 2147483647 h 250"/>
                <a:gd name="T28" fmla="*/ 2147483647 w 260"/>
                <a:gd name="T29" fmla="*/ 2147483647 h 250"/>
                <a:gd name="T30" fmla="*/ 2147483647 w 260"/>
                <a:gd name="T31" fmla="*/ 2147483647 h 250"/>
                <a:gd name="T32" fmla="*/ 2147483647 w 260"/>
                <a:gd name="T33" fmla="*/ 2147483647 h 250"/>
                <a:gd name="T34" fmla="*/ 2147483647 w 260"/>
                <a:gd name="T35" fmla="*/ 2147483647 h 250"/>
                <a:gd name="T36" fmla="*/ 2147483647 w 260"/>
                <a:gd name="T37" fmla="*/ 2147483647 h 250"/>
                <a:gd name="T38" fmla="*/ 2147483647 w 260"/>
                <a:gd name="T39" fmla="*/ 2147483647 h 250"/>
                <a:gd name="T40" fmla="*/ 2147483647 w 260"/>
                <a:gd name="T41" fmla="*/ 2147483647 h 250"/>
                <a:gd name="T42" fmla="*/ 2147483647 w 260"/>
                <a:gd name="T43" fmla="*/ 2147483647 h 250"/>
                <a:gd name="T44" fmla="*/ 2147483647 w 260"/>
                <a:gd name="T45" fmla="*/ 2147483647 h 250"/>
                <a:gd name="T46" fmla="*/ 2147483647 w 260"/>
                <a:gd name="T47" fmla="*/ 2147483647 h 250"/>
                <a:gd name="T48" fmla="*/ 2147483647 w 260"/>
                <a:gd name="T49" fmla="*/ 2147483647 h 250"/>
                <a:gd name="T50" fmla="*/ 2147483647 w 260"/>
                <a:gd name="T51" fmla="*/ 2147483647 h 250"/>
                <a:gd name="T52" fmla="*/ 2147483647 w 260"/>
                <a:gd name="T53" fmla="*/ 2147483647 h 250"/>
                <a:gd name="T54" fmla="*/ 2147483647 w 260"/>
                <a:gd name="T55" fmla="*/ 2147483647 h 250"/>
                <a:gd name="T56" fmla="*/ 2147483647 w 260"/>
                <a:gd name="T57" fmla="*/ 2147483647 h 250"/>
                <a:gd name="T58" fmla="*/ 2147483647 w 260"/>
                <a:gd name="T59" fmla="*/ 2147483647 h 250"/>
                <a:gd name="T60" fmla="*/ 2147483647 w 260"/>
                <a:gd name="T61" fmla="*/ 2147483647 h 250"/>
                <a:gd name="T62" fmla="*/ 2147483647 w 260"/>
                <a:gd name="T63" fmla="*/ 2147483647 h 250"/>
                <a:gd name="T64" fmla="*/ 2147483647 w 260"/>
                <a:gd name="T65" fmla="*/ 2147483647 h 250"/>
                <a:gd name="T66" fmla="*/ 2147483647 w 260"/>
                <a:gd name="T67" fmla="*/ 2147483647 h 250"/>
                <a:gd name="T68" fmla="*/ 2147483647 w 260"/>
                <a:gd name="T69" fmla="*/ 2147483647 h 250"/>
                <a:gd name="T70" fmla="*/ 2147483647 w 260"/>
                <a:gd name="T71" fmla="*/ 2147483647 h 250"/>
                <a:gd name="T72" fmla="*/ 2147483647 w 260"/>
                <a:gd name="T73" fmla="*/ 2147483647 h 250"/>
                <a:gd name="T74" fmla="*/ 2147483647 w 260"/>
                <a:gd name="T75" fmla="*/ 2147483647 h 250"/>
                <a:gd name="T76" fmla="*/ 2147483647 w 260"/>
                <a:gd name="T77" fmla="*/ 2147483647 h 250"/>
                <a:gd name="T78" fmla="*/ 2147483647 w 260"/>
                <a:gd name="T79" fmla="*/ 2147483647 h 250"/>
                <a:gd name="T80" fmla="*/ 0 w 260"/>
                <a:gd name="T81" fmla="*/ 2147483647 h 250"/>
                <a:gd name="T82" fmla="*/ 2147483647 w 260"/>
                <a:gd name="T83" fmla="*/ 2147483647 h 250"/>
                <a:gd name="T84" fmla="*/ 2147483647 w 260"/>
                <a:gd name="T85" fmla="*/ 2147483647 h 250"/>
                <a:gd name="T86" fmla="*/ 2147483647 w 260"/>
                <a:gd name="T87" fmla="*/ 2147483647 h 250"/>
                <a:gd name="T88" fmla="*/ 2147483647 w 260"/>
                <a:gd name="T89" fmla="*/ 2147483647 h 250"/>
                <a:gd name="T90" fmla="*/ 2147483647 w 260"/>
                <a:gd name="T91" fmla="*/ 2147483647 h 250"/>
                <a:gd name="T92" fmla="*/ 2147483647 w 260"/>
                <a:gd name="T93" fmla="*/ 2147483647 h 250"/>
                <a:gd name="T94" fmla="*/ 2147483647 w 260"/>
                <a:gd name="T95" fmla="*/ 2147483647 h 250"/>
                <a:gd name="T96" fmla="*/ 2147483647 w 260"/>
                <a:gd name="T97" fmla="*/ 2147483647 h 250"/>
                <a:gd name="T98" fmla="*/ 2147483647 w 260"/>
                <a:gd name="T99" fmla="*/ 2147483647 h 250"/>
                <a:gd name="T100" fmla="*/ 2147483647 w 260"/>
                <a:gd name="T101" fmla="*/ 0 h 25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60"/>
                <a:gd name="T154" fmla="*/ 0 h 250"/>
                <a:gd name="T155" fmla="*/ 260 w 260"/>
                <a:gd name="T156" fmla="*/ 250 h 25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60" h="250">
                  <a:moveTo>
                    <a:pt x="116" y="0"/>
                  </a:moveTo>
                  <a:lnTo>
                    <a:pt x="116" y="0"/>
                  </a:lnTo>
                  <a:lnTo>
                    <a:pt x="121" y="5"/>
                  </a:lnTo>
                  <a:lnTo>
                    <a:pt x="136" y="15"/>
                  </a:lnTo>
                  <a:lnTo>
                    <a:pt x="144" y="20"/>
                  </a:lnTo>
                  <a:lnTo>
                    <a:pt x="166" y="37"/>
                  </a:lnTo>
                  <a:lnTo>
                    <a:pt x="179" y="48"/>
                  </a:lnTo>
                  <a:lnTo>
                    <a:pt x="189" y="53"/>
                  </a:lnTo>
                  <a:lnTo>
                    <a:pt x="192" y="55"/>
                  </a:lnTo>
                  <a:lnTo>
                    <a:pt x="209" y="65"/>
                  </a:lnTo>
                  <a:lnTo>
                    <a:pt x="212" y="68"/>
                  </a:lnTo>
                  <a:lnTo>
                    <a:pt x="209" y="70"/>
                  </a:lnTo>
                  <a:lnTo>
                    <a:pt x="212" y="73"/>
                  </a:lnTo>
                  <a:lnTo>
                    <a:pt x="214" y="75"/>
                  </a:lnTo>
                  <a:lnTo>
                    <a:pt x="222" y="83"/>
                  </a:lnTo>
                  <a:lnTo>
                    <a:pt x="225" y="83"/>
                  </a:lnTo>
                  <a:lnTo>
                    <a:pt x="227" y="80"/>
                  </a:lnTo>
                  <a:lnTo>
                    <a:pt x="232" y="85"/>
                  </a:lnTo>
                  <a:lnTo>
                    <a:pt x="235" y="85"/>
                  </a:lnTo>
                  <a:lnTo>
                    <a:pt x="240" y="85"/>
                  </a:lnTo>
                  <a:lnTo>
                    <a:pt x="242" y="88"/>
                  </a:lnTo>
                  <a:lnTo>
                    <a:pt x="242" y="90"/>
                  </a:lnTo>
                  <a:lnTo>
                    <a:pt x="245" y="93"/>
                  </a:lnTo>
                  <a:lnTo>
                    <a:pt x="242" y="98"/>
                  </a:lnTo>
                  <a:lnTo>
                    <a:pt x="245" y="103"/>
                  </a:lnTo>
                  <a:lnTo>
                    <a:pt x="260" y="101"/>
                  </a:lnTo>
                  <a:lnTo>
                    <a:pt x="260" y="108"/>
                  </a:lnTo>
                  <a:lnTo>
                    <a:pt x="260" y="123"/>
                  </a:lnTo>
                  <a:lnTo>
                    <a:pt x="260" y="131"/>
                  </a:lnTo>
                  <a:lnTo>
                    <a:pt x="260" y="138"/>
                  </a:lnTo>
                  <a:lnTo>
                    <a:pt x="257" y="146"/>
                  </a:lnTo>
                  <a:lnTo>
                    <a:pt x="255" y="154"/>
                  </a:lnTo>
                  <a:lnTo>
                    <a:pt x="250" y="161"/>
                  </a:lnTo>
                  <a:lnTo>
                    <a:pt x="247" y="164"/>
                  </a:lnTo>
                  <a:lnTo>
                    <a:pt x="230" y="164"/>
                  </a:lnTo>
                  <a:lnTo>
                    <a:pt x="214" y="164"/>
                  </a:lnTo>
                  <a:lnTo>
                    <a:pt x="214" y="166"/>
                  </a:lnTo>
                  <a:lnTo>
                    <a:pt x="209" y="169"/>
                  </a:lnTo>
                  <a:lnTo>
                    <a:pt x="207" y="171"/>
                  </a:lnTo>
                  <a:lnTo>
                    <a:pt x="202" y="171"/>
                  </a:lnTo>
                  <a:lnTo>
                    <a:pt x="197" y="169"/>
                  </a:lnTo>
                  <a:lnTo>
                    <a:pt x="189" y="169"/>
                  </a:lnTo>
                  <a:lnTo>
                    <a:pt x="187" y="169"/>
                  </a:lnTo>
                  <a:lnTo>
                    <a:pt x="184" y="166"/>
                  </a:lnTo>
                  <a:lnTo>
                    <a:pt x="182" y="166"/>
                  </a:lnTo>
                  <a:lnTo>
                    <a:pt x="172" y="174"/>
                  </a:lnTo>
                  <a:lnTo>
                    <a:pt x="166" y="176"/>
                  </a:lnTo>
                  <a:lnTo>
                    <a:pt x="164" y="179"/>
                  </a:lnTo>
                  <a:lnTo>
                    <a:pt x="161" y="184"/>
                  </a:lnTo>
                  <a:lnTo>
                    <a:pt x="159" y="184"/>
                  </a:lnTo>
                  <a:lnTo>
                    <a:pt x="156" y="181"/>
                  </a:lnTo>
                  <a:lnTo>
                    <a:pt x="154" y="181"/>
                  </a:lnTo>
                  <a:lnTo>
                    <a:pt x="151" y="181"/>
                  </a:lnTo>
                  <a:lnTo>
                    <a:pt x="146" y="186"/>
                  </a:lnTo>
                  <a:lnTo>
                    <a:pt x="144" y="191"/>
                  </a:lnTo>
                  <a:lnTo>
                    <a:pt x="141" y="197"/>
                  </a:lnTo>
                  <a:lnTo>
                    <a:pt x="139" y="199"/>
                  </a:lnTo>
                  <a:lnTo>
                    <a:pt x="136" y="199"/>
                  </a:lnTo>
                  <a:lnTo>
                    <a:pt x="131" y="197"/>
                  </a:lnTo>
                  <a:lnTo>
                    <a:pt x="131" y="194"/>
                  </a:lnTo>
                  <a:lnTo>
                    <a:pt x="129" y="194"/>
                  </a:lnTo>
                  <a:lnTo>
                    <a:pt x="126" y="197"/>
                  </a:lnTo>
                  <a:lnTo>
                    <a:pt x="123" y="207"/>
                  </a:lnTo>
                  <a:lnTo>
                    <a:pt x="121" y="214"/>
                  </a:lnTo>
                  <a:lnTo>
                    <a:pt x="118" y="217"/>
                  </a:lnTo>
                  <a:lnTo>
                    <a:pt x="113" y="219"/>
                  </a:lnTo>
                  <a:lnTo>
                    <a:pt x="111" y="219"/>
                  </a:lnTo>
                  <a:lnTo>
                    <a:pt x="108" y="219"/>
                  </a:lnTo>
                  <a:lnTo>
                    <a:pt x="108" y="222"/>
                  </a:lnTo>
                  <a:lnTo>
                    <a:pt x="108" y="227"/>
                  </a:lnTo>
                  <a:lnTo>
                    <a:pt x="108" y="234"/>
                  </a:lnTo>
                  <a:lnTo>
                    <a:pt x="106" y="242"/>
                  </a:lnTo>
                  <a:lnTo>
                    <a:pt x="103" y="244"/>
                  </a:lnTo>
                  <a:lnTo>
                    <a:pt x="98" y="247"/>
                  </a:lnTo>
                  <a:lnTo>
                    <a:pt x="96" y="250"/>
                  </a:lnTo>
                  <a:lnTo>
                    <a:pt x="96" y="247"/>
                  </a:lnTo>
                  <a:lnTo>
                    <a:pt x="93" y="244"/>
                  </a:lnTo>
                  <a:lnTo>
                    <a:pt x="93" y="242"/>
                  </a:lnTo>
                  <a:lnTo>
                    <a:pt x="93" y="239"/>
                  </a:lnTo>
                  <a:lnTo>
                    <a:pt x="91" y="239"/>
                  </a:lnTo>
                  <a:lnTo>
                    <a:pt x="88" y="242"/>
                  </a:lnTo>
                  <a:lnTo>
                    <a:pt x="86" y="244"/>
                  </a:lnTo>
                  <a:lnTo>
                    <a:pt x="83" y="247"/>
                  </a:lnTo>
                  <a:lnTo>
                    <a:pt x="81" y="250"/>
                  </a:lnTo>
                  <a:lnTo>
                    <a:pt x="78" y="247"/>
                  </a:lnTo>
                  <a:lnTo>
                    <a:pt x="73" y="244"/>
                  </a:lnTo>
                  <a:lnTo>
                    <a:pt x="70" y="244"/>
                  </a:lnTo>
                  <a:lnTo>
                    <a:pt x="65" y="250"/>
                  </a:lnTo>
                  <a:lnTo>
                    <a:pt x="63" y="242"/>
                  </a:lnTo>
                  <a:lnTo>
                    <a:pt x="60" y="234"/>
                  </a:lnTo>
                  <a:lnTo>
                    <a:pt x="58" y="229"/>
                  </a:lnTo>
                  <a:lnTo>
                    <a:pt x="55" y="224"/>
                  </a:lnTo>
                  <a:lnTo>
                    <a:pt x="53" y="222"/>
                  </a:lnTo>
                  <a:lnTo>
                    <a:pt x="50" y="214"/>
                  </a:lnTo>
                  <a:lnTo>
                    <a:pt x="50" y="212"/>
                  </a:lnTo>
                  <a:lnTo>
                    <a:pt x="48" y="212"/>
                  </a:lnTo>
                  <a:lnTo>
                    <a:pt x="43" y="214"/>
                  </a:lnTo>
                  <a:lnTo>
                    <a:pt x="40" y="217"/>
                  </a:lnTo>
                  <a:lnTo>
                    <a:pt x="38" y="217"/>
                  </a:lnTo>
                  <a:lnTo>
                    <a:pt x="33" y="217"/>
                  </a:lnTo>
                  <a:lnTo>
                    <a:pt x="30" y="217"/>
                  </a:lnTo>
                  <a:lnTo>
                    <a:pt x="27" y="214"/>
                  </a:lnTo>
                  <a:lnTo>
                    <a:pt x="25" y="219"/>
                  </a:lnTo>
                  <a:lnTo>
                    <a:pt x="22" y="219"/>
                  </a:lnTo>
                  <a:lnTo>
                    <a:pt x="20" y="219"/>
                  </a:lnTo>
                  <a:lnTo>
                    <a:pt x="12" y="214"/>
                  </a:lnTo>
                  <a:lnTo>
                    <a:pt x="12" y="212"/>
                  </a:lnTo>
                  <a:lnTo>
                    <a:pt x="10" y="212"/>
                  </a:lnTo>
                  <a:lnTo>
                    <a:pt x="12" y="207"/>
                  </a:lnTo>
                  <a:lnTo>
                    <a:pt x="10" y="199"/>
                  </a:lnTo>
                  <a:lnTo>
                    <a:pt x="10" y="197"/>
                  </a:lnTo>
                  <a:lnTo>
                    <a:pt x="5" y="197"/>
                  </a:lnTo>
                  <a:lnTo>
                    <a:pt x="2" y="194"/>
                  </a:lnTo>
                  <a:lnTo>
                    <a:pt x="2" y="191"/>
                  </a:lnTo>
                  <a:lnTo>
                    <a:pt x="0" y="186"/>
                  </a:lnTo>
                  <a:lnTo>
                    <a:pt x="0" y="176"/>
                  </a:lnTo>
                  <a:lnTo>
                    <a:pt x="0" y="174"/>
                  </a:lnTo>
                  <a:lnTo>
                    <a:pt x="2" y="171"/>
                  </a:lnTo>
                  <a:lnTo>
                    <a:pt x="5" y="169"/>
                  </a:lnTo>
                  <a:lnTo>
                    <a:pt x="5" y="166"/>
                  </a:lnTo>
                  <a:lnTo>
                    <a:pt x="7" y="161"/>
                  </a:lnTo>
                  <a:lnTo>
                    <a:pt x="10" y="159"/>
                  </a:lnTo>
                  <a:lnTo>
                    <a:pt x="12" y="159"/>
                  </a:lnTo>
                  <a:lnTo>
                    <a:pt x="17" y="166"/>
                  </a:lnTo>
                  <a:lnTo>
                    <a:pt x="20" y="166"/>
                  </a:lnTo>
                  <a:lnTo>
                    <a:pt x="22" y="169"/>
                  </a:lnTo>
                  <a:lnTo>
                    <a:pt x="22" y="166"/>
                  </a:lnTo>
                  <a:lnTo>
                    <a:pt x="22" y="164"/>
                  </a:lnTo>
                  <a:lnTo>
                    <a:pt x="22" y="161"/>
                  </a:lnTo>
                  <a:lnTo>
                    <a:pt x="27" y="164"/>
                  </a:lnTo>
                  <a:lnTo>
                    <a:pt x="33" y="164"/>
                  </a:lnTo>
                  <a:lnTo>
                    <a:pt x="35" y="164"/>
                  </a:lnTo>
                  <a:lnTo>
                    <a:pt x="38" y="164"/>
                  </a:lnTo>
                  <a:lnTo>
                    <a:pt x="45" y="161"/>
                  </a:lnTo>
                  <a:lnTo>
                    <a:pt x="58" y="161"/>
                  </a:lnTo>
                  <a:lnTo>
                    <a:pt x="106" y="161"/>
                  </a:lnTo>
                  <a:lnTo>
                    <a:pt x="108" y="149"/>
                  </a:lnTo>
                  <a:lnTo>
                    <a:pt x="103" y="143"/>
                  </a:lnTo>
                  <a:lnTo>
                    <a:pt x="101" y="133"/>
                  </a:lnTo>
                  <a:lnTo>
                    <a:pt x="101" y="113"/>
                  </a:lnTo>
                  <a:lnTo>
                    <a:pt x="98" y="93"/>
                  </a:lnTo>
                  <a:lnTo>
                    <a:pt x="96" y="80"/>
                  </a:lnTo>
                  <a:lnTo>
                    <a:pt x="96" y="70"/>
                  </a:lnTo>
                  <a:lnTo>
                    <a:pt x="88" y="7"/>
                  </a:lnTo>
                  <a:lnTo>
                    <a:pt x="88" y="2"/>
                  </a:lnTo>
                  <a:lnTo>
                    <a:pt x="111" y="0"/>
                  </a:lnTo>
                  <a:lnTo>
                    <a:pt x="116" y="0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2" name="Freeform 68"/>
            <p:cNvSpPr>
              <a:spLocks/>
            </p:cNvSpPr>
            <p:nvPr/>
          </p:nvSpPr>
          <p:spPr bwMode="auto">
            <a:xfrm>
              <a:off x="5005388" y="3652838"/>
              <a:ext cx="80962" cy="76200"/>
            </a:xfrm>
            <a:custGeom>
              <a:avLst/>
              <a:gdLst>
                <a:gd name="T0" fmla="*/ 2147483647 w 63"/>
                <a:gd name="T1" fmla="*/ 2147483647 h 60"/>
                <a:gd name="T2" fmla="*/ 2147483647 w 63"/>
                <a:gd name="T3" fmla="*/ 2147483647 h 60"/>
                <a:gd name="T4" fmla="*/ 2147483647 w 63"/>
                <a:gd name="T5" fmla="*/ 2147483647 h 60"/>
                <a:gd name="T6" fmla="*/ 2147483647 w 63"/>
                <a:gd name="T7" fmla="*/ 2147483647 h 60"/>
                <a:gd name="T8" fmla="*/ 2147483647 w 63"/>
                <a:gd name="T9" fmla="*/ 2147483647 h 60"/>
                <a:gd name="T10" fmla="*/ 2147483647 w 63"/>
                <a:gd name="T11" fmla="*/ 2147483647 h 60"/>
                <a:gd name="T12" fmla="*/ 2147483647 w 63"/>
                <a:gd name="T13" fmla="*/ 2147483647 h 60"/>
                <a:gd name="T14" fmla="*/ 2147483647 w 63"/>
                <a:gd name="T15" fmla="*/ 2147483647 h 60"/>
                <a:gd name="T16" fmla="*/ 2147483647 w 63"/>
                <a:gd name="T17" fmla="*/ 2147483647 h 60"/>
                <a:gd name="T18" fmla="*/ 2147483647 w 63"/>
                <a:gd name="T19" fmla="*/ 2147483647 h 60"/>
                <a:gd name="T20" fmla="*/ 2147483647 w 63"/>
                <a:gd name="T21" fmla="*/ 2147483647 h 60"/>
                <a:gd name="T22" fmla="*/ 2147483647 w 63"/>
                <a:gd name="T23" fmla="*/ 2147483647 h 60"/>
                <a:gd name="T24" fmla="*/ 2147483647 w 63"/>
                <a:gd name="T25" fmla="*/ 2147483647 h 60"/>
                <a:gd name="T26" fmla="*/ 2147483647 w 63"/>
                <a:gd name="T27" fmla="*/ 2147483647 h 60"/>
                <a:gd name="T28" fmla="*/ 2147483647 w 63"/>
                <a:gd name="T29" fmla="*/ 2147483647 h 60"/>
                <a:gd name="T30" fmla="*/ 2147483647 w 63"/>
                <a:gd name="T31" fmla="*/ 2147483647 h 60"/>
                <a:gd name="T32" fmla="*/ 2147483647 w 63"/>
                <a:gd name="T33" fmla="*/ 2147483647 h 60"/>
                <a:gd name="T34" fmla="*/ 2147483647 w 63"/>
                <a:gd name="T35" fmla="*/ 2147483647 h 60"/>
                <a:gd name="T36" fmla="*/ 2147483647 w 63"/>
                <a:gd name="T37" fmla="*/ 2147483647 h 60"/>
                <a:gd name="T38" fmla="*/ 2147483647 w 63"/>
                <a:gd name="T39" fmla="*/ 2147483647 h 60"/>
                <a:gd name="T40" fmla="*/ 2147483647 w 63"/>
                <a:gd name="T41" fmla="*/ 2147483647 h 60"/>
                <a:gd name="T42" fmla="*/ 2147483647 w 63"/>
                <a:gd name="T43" fmla="*/ 2147483647 h 60"/>
                <a:gd name="T44" fmla="*/ 2147483647 w 63"/>
                <a:gd name="T45" fmla="*/ 2147483647 h 60"/>
                <a:gd name="T46" fmla="*/ 2147483647 w 63"/>
                <a:gd name="T47" fmla="*/ 2147483647 h 60"/>
                <a:gd name="T48" fmla="*/ 2147483647 w 63"/>
                <a:gd name="T49" fmla="*/ 2147483647 h 60"/>
                <a:gd name="T50" fmla="*/ 2147483647 w 63"/>
                <a:gd name="T51" fmla="*/ 2147483647 h 60"/>
                <a:gd name="T52" fmla="*/ 2147483647 w 63"/>
                <a:gd name="T53" fmla="*/ 2147483647 h 60"/>
                <a:gd name="T54" fmla="*/ 2147483647 w 63"/>
                <a:gd name="T55" fmla="*/ 2147483647 h 60"/>
                <a:gd name="T56" fmla="*/ 2147483647 w 63"/>
                <a:gd name="T57" fmla="*/ 2147483647 h 60"/>
                <a:gd name="T58" fmla="*/ 2147483647 w 63"/>
                <a:gd name="T59" fmla="*/ 2147483647 h 60"/>
                <a:gd name="T60" fmla="*/ 2147483647 w 63"/>
                <a:gd name="T61" fmla="*/ 2147483647 h 60"/>
                <a:gd name="T62" fmla="*/ 2147483647 w 63"/>
                <a:gd name="T63" fmla="*/ 2147483647 h 60"/>
                <a:gd name="T64" fmla="*/ 2147483647 w 63"/>
                <a:gd name="T65" fmla="*/ 2147483647 h 60"/>
                <a:gd name="T66" fmla="*/ 2147483647 w 63"/>
                <a:gd name="T67" fmla="*/ 2147483647 h 60"/>
                <a:gd name="T68" fmla="*/ 2147483647 w 63"/>
                <a:gd name="T69" fmla="*/ 2147483647 h 60"/>
                <a:gd name="T70" fmla="*/ 2147483647 w 63"/>
                <a:gd name="T71" fmla="*/ 2147483647 h 60"/>
                <a:gd name="T72" fmla="*/ 2147483647 w 63"/>
                <a:gd name="T73" fmla="*/ 2147483647 h 60"/>
                <a:gd name="T74" fmla="*/ 2147483647 w 63"/>
                <a:gd name="T75" fmla="*/ 2147483647 h 60"/>
                <a:gd name="T76" fmla="*/ 2147483647 w 63"/>
                <a:gd name="T77" fmla="*/ 2147483647 h 60"/>
                <a:gd name="T78" fmla="*/ 2147483647 w 63"/>
                <a:gd name="T79" fmla="*/ 2147483647 h 60"/>
                <a:gd name="T80" fmla="*/ 2147483647 w 63"/>
                <a:gd name="T81" fmla="*/ 2147483647 h 60"/>
                <a:gd name="T82" fmla="*/ 2147483647 w 63"/>
                <a:gd name="T83" fmla="*/ 2147483647 h 60"/>
                <a:gd name="T84" fmla="*/ 2147483647 w 63"/>
                <a:gd name="T85" fmla="*/ 2147483647 h 60"/>
                <a:gd name="T86" fmla="*/ 2147483647 w 63"/>
                <a:gd name="T87" fmla="*/ 2147483647 h 60"/>
                <a:gd name="T88" fmla="*/ 2147483647 w 63"/>
                <a:gd name="T89" fmla="*/ 2147483647 h 60"/>
                <a:gd name="T90" fmla="*/ 2147483647 w 63"/>
                <a:gd name="T91" fmla="*/ 2147483647 h 60"/>
                <a:gd name="T92" fmla="*/ 2147483647 w 63"/>
                <a:gd name="T93" fmla="*/ 2147483647 h 60"/>
                <a:gd name="T94" fmla="*/ 2147483647 w 63"/>
                <a:gd name="T95" fmla="*/ 2147483647 h 60"/>
                <a:gd name="T96" fmla="*/ 2147483647 w 63"/>
                <a:gd name="T97" fmla="*/ 2147483647 h 60"/>
                <a:gd name="T98" fmla="*/ 2147483647 w 63"/>
                <a:gd name="T99" fmla="*/ 2147483647 h 60"/>
                <a:gd name="T100" fmla="*/ 2147483647 w 63"/>
                <a:gd name="T101" fmla="*/ 2147483647 h 60"/>
                <a:gd name="T102" fmla="*/ 2147483647 w 63"/>
                <a:gd name="T103" fmla="*/ 2147483647 h 60"/>
                <a:gd name="T104" fmla="*/ 2147483647 w 63"/>
                <a:gd name="T105" fmla="*/ 2147483647 h 60"/>
                <a:gd name="T106" fmla="*/ 2147483647 w 63"/>
                <a:gd name="T107" fmla="*/ 2147483647 h 60"/>
                <a:gd name="T108" fmla="*/ 2147483647 w 63"/>
                <a:gd name="T109" fmla="*/ 2147483647 h 60"/>
                <a:gd name="T110" fmla="*/ 2147483647 w 63"/>
                <a:gd name="T111" fmla="*/ 2147483647 h 60"/>
                <a:gd name="T112" fmla="*/ 2147483647 w 63"/>
                <a:gd name="T113" fmla="*/ 2147483647 h 60"/>
                <a:gd name="T114" fmla="*/ 2147483647 w 63"/>
                <a:gd name="T115" fmla="*/ 2147483647 h 60"/>
                <a:gd name="T116" fmla="*/ 2147483647 w 63"/>
                <a:gd name="T117" fmla="*/ 2147483647 h 60"/>
                <a:gd name="T118" fmla="*/ 2147483647 w 63"/>
                <a:gd name="T119" fmla="*/ 2147483647 h 60"/>
                <a:gd name="T120" fmla="*/ 2147483647 w 63"/>
                <a:gd name="T121" fmla="*/ 2147483647 h 60"/>
                <a:gd name="T122" fmla="*/ 2147483647 w 63"/>
                <a:gd name="T123" fmla="*/ 2147483647 h 60"/>
                <a:gd name="T124" fmla="*/ 2147483647 w 63"/>
                <a:gd name="T125" fmla="*/ 2147483647 h 6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3"/>
                <a:gd name="T190" fmla="*/ 0 h 60"/>
                <a:gd name="T191" fmla="*/ 63 w 63"/>
                <a:gd name="T192" fmla="*/ 60 h 6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3" h="60">
                  <a:moveTo>
                    <a:pt x="30" y="53"/>
                  </a:moveTo>
                  <a:lnTo>
                    <a:pt x="30" y="53"/>
                  </a:lnTo>
                  <a:lnTo>
                    <a:pt x="33" y="50"/>
                  </a:lnTo>
                  <a:lnTo>
                    <a:pt x="30" y="50"/>
                  </a:lnTo>
                  <a:lnTo>
                    <a:pt x="30" y="48"/>
                  </a:lnTo>
                  <a:lnTo>
                    <a:pt x="28" y="48"/>
                  </a:lnTo>
                  <a:lnTo>
                    <a:pt x="28" y="45"/>
                  </a:lnTo>
                  <a:lnTo>
                    <a:pt x="25" y="45"/>
                  </a:lnTo>
                  <a:lnTo>
                    <a:pt x="25" y="43"/>
                  </a:lnTo>
                  <a:lnTo>
                    <a:pt x="25" y="40"/>
                  </a:lnTo>
                  <a:lnTo>
                    <a:pt x="23" y="40"/>
                  </a:lnTo>
                  <a:lnTo>
                    <a:pt x="20" y="38"/>
                  </a:lnTo>
                  <a:lnTo>
                    <a:pt x="18" y="35"/>
                  </a:lnTo>
                  <a:lnTo>
                    <a:pt x="18" y="33"/>
                  </a:lnTo>
                  <a:lnTo>
                    <a:pt x="15" y="33"/>
                  </a:lnTo>
                  <a:lnTo>
                    <a:pt x="13" y="28"/>
                  </a:lnTo>
                  <a:lnTo>
                    <a:pt x="10" y="28"/>
                  </a:lnTo>
                  <a:lnTo>
                    <a:pt x="10" y="25"/>
                  </a:lnTo>
                  <a:lnTo>
                    <a:pt x="8" y="25"/>
                  </a:lnTo>
                  <a:lnTo>
                    <a:pt x="8" y="22"/>
                  </a:lnTo>
                  <a:lnTo>
                    <a:pt x="8" y="20"/>
                  </a:lnTo>
                  <a:lnTo>
                    <a:pt x="8" y="17"/>
                  </a:lnTo>
                  <a:lnTo>
                    <a:pt x="5" y="15"/>
                  </a:lnTo>
                  <a:lnTo>
                    <a:pt x="5" y="12"/>
                  </a:lnTo>
                  <a:lnTo>
                    <a:pt x="2" y="12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2" y="10"/>
                  </a:lnTo>
                  <a:lnTo>
                    <a:pt x="2" y="7"/>
                  </a:lnTo>
                  <a:lnTo>
                    <a:pt x="2" y="5"/>
                  </a:lnTo>
                  <a:lnTo>
                    <a:pt x="2" y="2"/>
                  </a:lnTo>
                  <a:lnTo>
                    <a:pt x="5" y="2"/>
                  </a:lnTo>
                  <a:lnTo>
                    <a:pt x="8" y="5"/>
                  </a:lnTo>
                  <a:lnTo>
                    <a:pt x="10" y="5"/>
                  </a:lnTo>
                  <a:lnTo>
                    <a:pt x="13" y="5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8" y="2"/>
                  </a:lnTo>
                  <a:lnTo>
                    <a:pt x="20" y="0"/>
                  </a:lnTo>
                  <a:lnTo>
                    <a:pt x="20" y="2"/>
                  </a:lnTo>
                  <a:lnTo>
                    <a:pt x="23" y="2"/>
                  </a:lnTo>
                  <a:lnTo>
                    <a:pt x="25" y="2"/>
                  </a:lnTo>
                  <a:lnTo>
                    <a:pt x="28" y="2"/>
                  </a:lnTo>
                  <a:lnTo>
                    <a:pt x="30" y="5"/>
                  </a:lnTo>
                  <a:lnTo>
                    <a:pt x="30" y="2"/>
                  </a:lnTo>
                  <a:lnTo>
                    <a:pt x="33" y="2"/>
                  </a:lnTo>
                  <a:lnTo>
                    <a:pt x="33" y="5"/>
                  </a:lnTo>
                  <a:lnTo>
                    <a:pt x="35" y="5"/>
                  </a:lnTo>
                  <a:lnTo>
                    <a:pt x="38" y="2"/>
                  </a:lnTo>
                  <a:lnTo>
                    <a:pt x="38" y="5"/>
                  </a:lnTo>
                  <a:lnTo>
                    <a:pt x="40" y="5"/>
                  </a:lnTo>
                  <a:lnTo>
                    <a:pt x="40" y="2"/>
                  </a:lnTo>
                  <a:lnTo>
                    <a:pt x="43" y="5"/>
                  </a:lnTo>
                  <a:lnTo>
                    <a:pt x="45" y="5"/>
                  </a:lnTo>
                  <a:lnTo>
                    <a:pt x="48" y="5"/>
                  </a:lnTo>
                  <a:lnTo>
                    <a:pt x="48" y="7"/>
                  </a:lnTo>
                  <a:lnTo>
                    <a:pt x="50" y="7"/>
                  </a:lnTo>
                  <a:lnTo>
                    <a:pt x="50" y="10"/>
                  </a:lnTo>
                  <a:lnTo>
                    <a:pt x="53" y="10"/>
                  </a:lnTo>
                  <a:lnTo>
                    <a:pt x="56" y="7"/>
                  </a:lnTo>
                  <a:lnTo>
                    <a:pt x="58" y="7"/>
                  </a:lnTo>
                  <a:lnTo>
                    <a:pt x="58" y="10"/>
                  </a:lnTo>
                  <a:lnTo>
                    <a:pt x="58" y="12"/>
                  </a:lnTo>
                  <a:lnTo>
                    <a:pt x="58" y="15"/>
                  </a:lnTo>
                  <a:lnTo>
                    <a:pt x="56" y="15"/>
                  </a:lnTo>
                  <a:lnTo>
                    <a:pt x="56" y="17"/>
                  </a:lnTo>
                  <a:lnTo>
                    <a:pt x="56" y="20"/>
                  </a:lnTo>
                  <a:lnTo>
                    <a:pt x="56" y="22"/>
                  </a:lnTo>
                  <a:lnTo>
                    <a:pt x="58" y="22"/>
                  </a:lnTo>
                  <a:lnTo>
                    <a:pt x="58" y="25"/>
                  </a:lnTo>
                  <a:lnTo>
                    <a:pt x="61" y="25"/>
                  </a:lnTo>
                  <a:lnTo>
                    <a:pt x="61" y="28"/>
                  </a:lnTo>
                  <a:lnTo>
                    <a:pt x="63" y="28"/>
                  </a:lnTo>
                  <a:lnTo>
                    <a:pt x="61" y="30"/>
                  </a:lnTo>
                  <a:lnTo>
                    <a:pt x="58" y="30"/>
                  </a:lnTo>
                  <a:lnTo>
                    <a:pt x="58" y="28"/>
                  </a:lnTo>
                  <a:lnTo>
                    <a:pt x="56" y="28"/>
                  </a:lnTo>
                  <a:lnTo>
                    <a:pt x="58" y="30"/>
                  </a:lnTo>
                  <a:lnTo>
                    <a:pt x="61" y="33"/>
                  </a:lnTo>
                  <a:lnTo>
                    <a:pt x="61" y="35"/>
                  </a:lnTo>
                  <a:lnTo>
                    <a:pt x="61" y="38"/>
                  </a:lnTo>
                  <a:lnTo>
                    <a:pt x="58" y="38"/>
                  </a:lnTo>
                  <a:lnTo>
                    <a:pt x="56" y="40"/>
                  </a:lnTo>
                  <a:lnTo>
                    <a:pt x="56" y="38"/>
                  </a:lnTo>
                  <a:lnTo>
                    <a:pt x="56" y="40"/>
                  </a:lnTo>
                  <a:lnTo>
                    <a:pt x="53" y="40"/>
                  </a:lnTo>
                  <a:lnTo>
                    <a:pt x="53" y="38"/>
                  </a:lnTo>
                  <a:lnTo>
                    <a:pt x="53" y="40"/>
                  </a:lnTo>
                  <a:lnTo>
                    <a:pt x="53" y="43"/>
                  </a:lnTo>
                  <a:lnTo>
                    <a:pt x="56" y="45"/>
                  </a:lnTo>
                  <a:lnTo>
                    <a:pt x="53" y="45"/>
                  </a:lnTo>
                  <a:lnTo>
                    <a:pt x="53" y="43"/>
                  </a:lnTo>
                  <a:lnTo>
                    <a:pt x="50" y="43"/>
                  </a:lnTo>
                  <a:lnTo>
                    <a:pt x="48" y="45"/>
                  </a:lnTo>
                  <a:lnTo>
                    <a:pt x="48" y="48"/>
                  </a:lnTo>
                  <a:lnTo>
                    <a:pt x="48" y="50"/>
                  </a:lnTo>
                  <a:lnTo>
                    <a:pt x="45" y="50"/>
                  </a:lnTo>
                  <a:lnTo>
                    <a:pt x="45" y="53"/>
                  </a:lnTo>
                  <a:lnTo>
                    <a:pt x="45" y="55"/>
                  </a:lnTo>
                  <a:lnTo>
                    <a:pt x="45" y="58"/>
                  </a:lnTo>
                  <a:lnTo>
                    <a:pt x="45" y="60"/>
                  </a:lnTo>
                  <a:lnTo>
                    <a:pt x="43" y="60"/>
                  </a:lnTo>
                  <a:lnTo>
                    <a:pt x="43" y="58"/>
                  </a:lnTo>
                  <a:lnTo>
                    <a:pt x="40" y="58"/>
                  </a:lnTo>
                  <a:lnTo>
                    <a:pt x="38" y="55"/>
                  </a:lnTo>
                  <a:lnTo>
                    <a:pt x="35" y="55"/>
                  </a:lnTo>
                  <a:lnTo>
                    <a:pt x="35" y="53"/>
                  </a:lnTo>
                  <a:lnTo>
                    <a:pt x="33" y="53"/>
                  </a:lnTo>
                  <a:lnTo>
                    <a:pt x="30" y="53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3" name="Freeform 70"/>
            <p:cNvSpPr>
              <a:spLocks/>
            </p:cNvSpPr>
            <p:nvPr/>
          </p:nvSpPr>
          <p:spPr bwMode="auto">
            <a:xfrm>
              <a:off x="4421188" y="4479925"/>
              <a:ext cx="57150" cy="61913"/>
            </a:xfrm>
            <a:custGeom>
              <a:avLst/>
              <a:gdLst>
                <a:gd name="T0" fmla="*/ 0 w 45"/>
                <a:gd name="T1" fmla="*/ 2147483647 h 48"/>
                <a:gd name="T2" fmla="*/ 2147483647 w 45"/>
                <a:gd name="T3" fmla="*/ 2147483647 h 48"/>
                <a:gd name="T4" fmla="*/ 2147483647 w 45"/>
                <a:gd name="T5" fmla="*/ 2147483647 h 48"/>
                <a:gd name="T6" fmla="*/ 2147483647 w 45"/>
                <a:gd name="T7" fmla="*/ 0 h 48"/>
                <a:gd name="T8" fmla="*/ 2147483647 w 45"/>
                <a:gd name="T9" fmla="*/ 0 h 48"/>
                <a:gd name="T10" fmla="*/ 2147483647 w 45"/>
                <a:gd name="T11" fmla="*/ 0 h 48"/>
                <a:gd name="T12" fmla="*/ 2147483647 w 45"/>
                <a:gd name="T13" fmla="*/ 0 h 48"/>
                <a:gd name="T14" fmla="*/ 2147483647 w 45"/>
                <a:gd name="T15" fmla="*/ 2147483647 h 48"/>
                <a:gd name="T16" fmla="*/ 2147483647 w 45"/>
                <a:gd name="T17" fmla="*/ 2147483647 h 48"/>
                <a:gd name="T18" fmla="*/ 2147483647 w 45"/>
                <a:gd name="T19" fmla="*/ 2147483647 h 48"/>
                <a:gd name="T20" fmla="*/ 2147483647 w 45"/>
                <a:gd name="T21" fmla="*/ 2147483647 h 48"/>
                <a:gd name="T22" fmla="*/ 2147483647 w 45"/>
                <a:gd name="T23" fmla="*/ 2147483647 h 48"/>
                <a:gd name="T24" fmla="*/ 2147483647 w 45"/>
                <a:gd name="T25" fmla="*/ 2147483647 h 48"/>
                <a:gd name="T26" fmla="*/ 2147483647 w 45"/>
                <a:gd name="T27" fmla="*/ 2147483647 h 48"/>
                <a:gd name="T28" fmla="*/ 2147483647 w 45"/>
                <a:gd name="T29" fmla="*/ 2147483647 h 48"/>
                <a:gd name="T30" fmla="*/ 2147483647 w 45"/>
                <a:gd name="T31" fmla="*/ 2147483647 h 48"/>
                <a:gd name="T32" fmla="*/ 2147483647 w 45"/>
                <a:gd name="T33" fmla="*/ 2147483647 h 48"/>
                <a:gd name="T34" fmla="*/ 2147483647 w 45"/>
                <a:gd name="T35" fmla="*/ 2147483647 h 48"/>
                <a:gd name="T36" fmla="*/ 2147483647 w 45"/>
                <a:gd name="T37" fmla="*/ 2147483647 h 48"/>
                <a:gd name="T38" fmla="*/ 2147483647 w 45"/>
                <a:gd name="T39" fmla="*/ 2147483647 h 48"/>
                <a:gd name="T40" fmla="*/ 2147483647 w 45"/>
                <a:gd name="T41" fmla="*/ 2147483647 h 48"/>
                <a:gd name="T42" fmla="*/ 2147483647 w 45"/>
                <a:gd name="T43" fmla="*/ 2147483647 h 48"/>
                <a:gd name="T44" fmla="*/ 2147483647 w 45"/>
                <a:gd name="T45" fmla="*/ 2147483647 h 48"/>
                <a:gd name="T46" fmla="*/ 2147483647 w 45"/>
                <a:gd name="T47" fmla="*/ 2147483647 h 48"/>
                <a:gd name="T48" fmla="*/ 2147483647 w 45"/>
                <a:gd name="T49" fmla="*/ 2147483647 h 48"/>
                <a:gd name="T50" fmla="*/ 2147483647 w 45"/>
                <a:gd name="T51" fmla="*/ 2147483647 h 48"/>
                <a:gd name="T52" fmla="*/ 2147483647 w 45"/>
                <a:gd name="T53" fmla="*/ 2147483647 h 48"/>
                <a:gd name="T54" fmla="*/ 0 w 45"/>
                <a:gd name="T55" fmla="*/ 2147483647 h 48"/>
                <a:gd name="T56" fmla="*/ 2147483647 w 45"/>
                <a:gd name="T57" fmla="*/ 2147483647 h 48"/>
                <a:gd name="T58" fmla="*/ 2147483647 w 45"/>
                <a:gd name="T59" fmla="*/ 2147483647 h 48"/>
                <a:gd name="T60" fmla="*/ 2147483647 w 45"/>
                <a:gd name="T61" fmla="*/ 2147483647 h 48"/>
                <a:gd name="T62" fmla="*/ 0 w 45"/>
                <a:gd name="T63" fmla="*/ 2147483647 h 48"/>
                <a:gd name="T64" fmla="*/ 0 w 45"/>
                <a:gd name="T65" fmla="*/ 2147483647 h 48"/>
                <a:gd name="T66" fmla="*/ 0 w 45"/>
                <a:gd name="T67" fmla="*/ 2147483647 h 4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5"/>
                <a:gd name="T103" fmla="*/ 0 h 48"/>
                <a:gd name="T104" fmla="*/ 45 w 45"/>
                <a:gd name="T105" fmla="*/ 48 h 4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5" h="48">
                  <a:moveTo>
                    <a:pt x="0" y="18"/>
                  </a:moveTo>
                  <a:lnTo>
                    <a:pt x="8" y="8"/>
                  </a:lnTo>
                  <a:lnTo>
                    <a:pt x="13" y="3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3" y="3"/>
                  </a:lnTo>
                  <a:lnTo>
                    <a:pt x="38" y="5"/>
                  </a:lnTo>
                  <a:lnTo>
                    <a:pt x="40" y="10"/>
                  </a:lnTo>
                  <a:lnTo>
                    <a:pt x="43" y="15"/>
                  </a:lnTo>
                  <a:lnTo>
                    <a:pt x="43" y="25"/>
                  </a:lnTo>
                  <a:lnTo>
                    <a:pt x="45" y="30"/>
                  </a:lnTo>
                  <a:lnTo>
                    <a:pt x="43" y="33"/>
                  </a:lnTo>
                  <a:lnTo>
                    <a:pt x="35" y="40"/>
                  </a:lnTo>
                  <a:lnTo>
                    <a:pt x="30" y="45"/>
                  </a:lnTo>
                  <a:lnTo>
                    <a:pt x="28" y="48"/>
                  </a:lnTo>
                  <a:lnTo>
                    <a:pt x="23" y="45"/>
                  </a:lnTo>
                  <a:lnTo>
                    <a:pt x="18" y="43"/>
                  </a:lnTo>
                  <a:lnTo>
                    <a:pt x="15" y="40"/>
                  </a:lnTo>
                  <a:lnTo>
                    <a:pt x="15" y="38"/>
                  </a:lnTo>
                  <a:lnTo>
                    <a:pt x="15" y="35"/>
                  </a:lnTo>
                  <a:lnTo>
                    <a:pt x="10" y="35"/>
                  </a:lnTo>
                  <a:lnTo>
                    <a:pt x="5" y="30"/>
                  </a:lnTo>
                  <a:lnTo>
                    <a:pt x="2" y="28"/>
                  </a:lnTo>
                  <a:lnTo>
                    <a:pt x="0" y="25"/>
                  </a:lnTo>
                  <a:lnTo>
                    <a:pt x="2" y="23"/>
                  </a:lnTo>
                  <a:lnTo>
                    <a:pt x="5" y="23"/>
                  </a:lnTo>
                  <a:lnTo>
                    <a:pt x="5" y="20"/>
                  </a:lnTo>
                  <a:lnTo>
                    <a:pt x="0" y="18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4" name="Freeform 71"/>
            <p:cNvSpPr>
              <a:spLocks/>
            </p:cNvSpPr>
            <p:nvPr/>
          </p:nvSpPr>
          <p:spPr bwMode="auto">
            <a:xfrm>
              <a:off x="4841875" y="3867150"/>
              <a:ext cx="79375" cy="173038"/>
            </a:xfrm>
            <a:custGeom>
              <a:avLst/>
              <a:gdLst>
                <a:gd name="T0" fmla="*/ 2147483647 w 63"/>
                <a:gd name="T1" fmla="*/ 2147483647 h 136"/>
                <a:gd name="T2" fmla="*/ 2147483647 w 63"/>
                <a:gd name="T3" fmla="*/ 2147483647 h 136"/>
                <a:gd name="T4" fmla="*/ 2147483647 w 63"/>
                <a:gd name="T5" fmla="*/ 2147483647 h 136"/>
                <a:gd name="T6" fmla="*/ 2147483647 w 63"/>
                <a:gd name="T7" fmla="*/ 2147483647 h 136"/>
                <a:gd name="T8" fmla="*/ 2147483647 w 63"/>
                <a:gd name="T9" fmla="*/ 2147483647 h 136"/>
                <a:gd name="T10" fmla="*/ 2147483647 w 63"/>
                <a:gd name="T11" fmla="*/ 2147483647 h 136"/>
                <a:gd name="T12" fmla="*/ 2147483647 w 63"/>
                <a:gd name="T13" fmla="*/ 2147483647 h 136"/>
                <a:gd name="T14" fmla="*/ 2147483647 w 63"/>
                <a:gd name="T15" fmla="*/ 2147483647 h 136"/>
                <a:gd name="T16" fmla="*/ 2147483647 w 63"/>
                <a:gd name="T17" fmla="*/ 2147483647 h 136"/>
                <a:gd name="T18" fmla="*/ 2147483647 w 63"/>
                <a:gd name="T19" fmla="*/ 2147483647 h 136"/>
                <a:gd name="T20" fmla="*/ 2147483647 w 63"/>
                <a:gd name="T21" fmla="*/ 2147483647 h 136"/>
                <a:gd name="T22" fmla="*/ 0 w 63"/>
                <a:gd name="T23" fmla="*/ 2147483647 h 136"/>
                <a:gd name="T24" fmla="*/ 2147483647 w 63"/>
                <a:gd name="T25" fmla="*/ 2147483647 h 136"/>
                <a:gd name="T26" fmla="*/ 2147483647 w 63"/>
                <a:gd name="T27" fmla="*/ 2147483647 h 136"/>
                <a:gd name="T28" fmla="*/ 2147483647 w 63"/>
                <a:gd name="T29" fmla="*/ 2147483647 h 136"/>
                <a:gd name="T30" fmla="*/ 2147483647 w 63"/>
                <a:gd name="T31" fmla="*/ 2147483647 h 136"/>
                <a:gd name="T32" fmla="*/ 2147483647 w 63"/>
                <a:gd name="T33" fmla="*/ 2147483647 h 136"/>
                <a:gd name="T34" fmla="*/ 2147483647 w 63"/>
                <a:gd name="T35" fmla="*/ 2147483647 h 136"/>
                <a:gd name="T36" fmla="*/ 2147483647 w 63"/>
                <a:gd name="T37" fmla="*/ 0 h 136"/>
                <a:gd name="T38" fmla="*/ 2147483647 w 63"/>
                <a:gd name="T39" fmla="*/ 2147483647 h 136"/>
                <a:gd name="T40" fmla="*/ 2147483647 w 63"/>
                <a:gd name="T41" fmla="*/ 2147483647 h 136"/>
                <a:gd name="T42" fmla="*/ 2147483647 w 63"/>
                <a:gd name="T43" fmla="*/ 2147483647 h 136"/>
                <a:gd name="T44" fmla="*/ 2147483647 w 63"/>
                <a:gd name="T45" fmla="*/ 2147483647 h 136"/>
                <a:gd name="T46" fmla="*/ 2147483647 w 63"/>
                <a:gd name="T47" fmla="*/ 2147483647 h 136"/>
                <a:gd name="T48" fmla="*/ 2147483647 w 63"/>
                <a:gd name="T49" fmla="*/ 2147483647 h 136"/>
                <a:gd name="T50" fmla="*/ 2147483647 w 63"/>
                <a:gd name="T51" fmla="*/ 2147483647 h 136"/>
                <a:gd name="T52" fmla="*/ 2147483647 w 63"/>
                <a:gd name="T53" fmla="*/ 2147483647 h 136"/>
                <a:gd name="T54" fmla="*/ 2147483647 w 63"/>
                <a:gd name="T55" fmla="*/ 2147483647 h 136"/>
                <a:gd name="T56" fmla="*/ 2147483647 w 63"/>
                <a:gd name="T57" fmla="*/ 2147483647 h 136"/>
                <a:gd name="T58" fmla="*/ 2147483647 w 63"/>
                <a:gd name="T59" fmla="*/ 2147483647 h 136"/>
                <a:gd name="T60" fmla="*/ 2147483647 w 63"/>
                <a:gd name="T61" fmla="*/ 2147483647 h 136"/>
                <a:gd name="T62" fmla="*/ 2147483647 w 63"/>
                <a:gd name="T63" fmla="*/ 2147483647 h 136"/>
                <a:gd name="T64" fmla="*/ 2147483647 w 63"/>
                <a:gd name="T65" fmla="*/ 2147483647 h 136"/>
                <a:gd name="T66" fmla="*/ 2147483647 w 63"/>
                <a:gd name="T67" fmla="*/ 2147483647 h 1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3"/>
                <a:gd name="T103" fmla="*/ 0 h 136"/>
                <a:gd name="T104" fmla="*/ 63 w 63"/>
                <a:gd name="T105" fmla="*/ 136 h 1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3" h="136">
                  <a:moveTo>
                    <a:pt x="63" y="81"/>
                  </a:moveTo>
                  <a:lnTo>
                    <a:pt x="61" y="88"/>
                  </a:lnTo>
                  <a:lnTo>
                    <a:pt x="61" y="93"/>
                  </a:lnTo>
                  <a:lnTo>
                    <a:pt x="61" y="96"/>
                  </a:lnTo>
                  <a:lnTo>
                    <a:pt x="56" y="101"/>
                  </a:lnTo>
                  <a:lnTo>
                    <a:pt x="51" y="103"/>
                  </a:lnTo>
                  <a:lnTo>
                    <a:pt x="40" y="113"/>
                  </a:lnTo>
                  <a:lnTo>
                    <a:pt x="40" y="116"/>
                  </a:lnTo>
                  <a:lnTo>
                    <a:pt x="43" y="124"/>
                  </a:lnTo>
                  <a:lnTo>
                    <a:pt x="40" y="129"/>
                  </a:lnTo>
                  <a:lnTo>
                    <a:pt x="33" y="134"/>
                  </a:lnTo>
                  <a:lnTo>
                    <a:pt x="33" y="136"/>
                  </a:lnTo>
                  <a:lnTo>
                    <a:pt x="28" y="124"/>
                  </a:lnTo>
                  <a:lnTo>
                    <a:pt x="23" y="103"/>
                  </a:lnTo>
                  <a:lnTo>
                    <a:pt x="20" y="101"/>
                  </a:lnTo>
                  <a:lnTo>
                    <a:pt x="18" y="98"/>
                  </a:lnTo>
                  <a:lnTo>
                    <a:pt x="15" y="96"/>
                  </a:lnTo>
                  <a:lnTo>
                    <a:pt x="10" y="91"/>
                  </a:lnTo>
                  <a:lnTo>
                    <a:pt x="10" y="86"/>
                  </a:lnTo>
                  <a:lnTo>
                    <a:pt x="8" y="83"/>
                  </a:lnTo>
                  <a:lnTo>
                    <a:pt x="5" y="83"/>
                  </a:lnTo>
                  <a:lnTo>
                    <a:pt x="3" y="76"/>
                  </a:lnTo>
                  <a:lnTo>
                    <a:pt x="0" y="68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0" y="53"/>
                  </a:lnTo>
                  <a:lnTo>
                    <a:pt x="13" y="50"/>
                  </a:lnTo>
                  <a:lnTo>
                    <a:pt x="13" y="45"/>
                  </a:lnTo>
                  <a:lnTo>
                    <a:pt x="10" y="40"/>
                  </a:lnTo>
                  <a:lnTo>
                    <a:pt x="10" y="33"/>
                  </a:lnTo>
                  <a:lnTo>
                    <a:pt x="10" y="20"/>
                  </a:lnTo>
                  <a:lnTo>
                    <a:pt x="13" y="15"/>
                  </a:lnTo>
                  <a:lnTo>
                    <a:pt x="18" y="10"/>
                  </a:lnTo>
                  <a:lnTo>
                    <a:pt x="18" y="7"/>
                  </a:lnTo>
                  <a:lnTo>
                    <a:pt x="20" y="7"/>
                  </a:lnTo>
                  <a:lnTo>
                    <a:pt x="25" y="2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38" y="2"/>
                  </a:lnTo>
                  <a:lnTo>
                    <a:pt x="40" y="5"/>
                  </a:lnTo>
                  <a:lnTo>
                    <a:pt x="43" y="10"/>
                  </a:lnTo>
                  <a:lnTo>
                    <a:pt x="46" y="12"/>
                  </a:lnTo>
                  <a:lnTo>
                    <a:pt x="48" y="10"/>
                  </a:lnTo>
                  <a:lnTo>
                    <a:pt x="53" y="5"/>
                  </a:lnTo>
                  <a:lnTo>
                    <a:pt x="56" y="5"/>
                  </a:lnTo>
                  <a:lnTo>
                    <a:pt x="56" y="7"/>
                  </a:lnTo>
                  <a:lnTo>
                    <a:pt x="53" y="12"/>
                  </a:lnTo>
                  <a:lnTo>
                    <a:pt x="48" y="18"/>
                  </a:lnTo>
                  <a:lnTo>
                    <a:pt x="46" y="23"/>
                  </a:lnTo>
                  <a:lnTo>
                    <a:pt x="46" y="25"/>
                  </a:lnTo>
                  <a:lnTo>
                    <a:pt x="48" y="28"/>
                  </a:lnTo>
                  <a:lnTo>
                    <a:pt x="51" y="33"/>
                  </a:lnTo>
                  <a:lnTo>
                    <a:pt x="53" y="33"/>
                  </a:lnTo>
                  <a:lnTo>
                    <a:pt x="56" y="40"/>
                  </a:lnTo>
                  <a:lnTo>
                    <a:pt x="56" y="43"/>
                  </a:lnTo>
                  <a:lnTo>
                    <a:pt x="53" y="50"/>
                  </a:lnTo>
                  <a:lnTo>
                    <a:pt x="48" y="53"/>
                  </a:lnTo>
                  <a:lnTo>
                    <a:pt x="40" y="60"/>
                  </a:lnTo>
                  <a:lnTo>
                    <a:pt x="38" y="63"/>
                  </a:lnTo>
                  <a:lnTo>
                    <a:pt x="40" y="68"/>
                  </a:lnTo>
                  <a:lnTo>
                    <a:pt x="46" y="71"/>
                  </a:lnTo>
                  <a:lnTo>
                    <a:pt x="48" y="73"/>
                  </a:lnTo>
                  <a:lnTo>
                    <a:pt x="51" y="76"/>
                  </a:lnTo>
                  <a:lnTo>
                    <a:pt x="53" y="73"/>
                  </a:lnTo>
                  <a:lnTo>
                    <a:pt x="56" y="73"/>
                  </a:lnTo>
                  <a:lnTo>
                    <a:pt x="58" y="78"/>
                  </a:lnTo>
                  <a:lnTo>
                    <a:pt x="63" y="81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5" name="Freeform 72"/>
            <p:cNvSpPr>
              <a:spLocks/>
            </p:cNvSpPr>
            <p:nvPr/>
          </p:nvSpPr>
          <p:spPr bwMode="auto">
            <a:xfrm>
              <a:off x="5060950" y="3700463"/>
              <a:ext cx="41275" cy="47625"/>
            </a:xfrm>
            <a:custGeom>
              <a:avLst/>
              <a:gdLst>
                <a:gd name="T0" fmla="*/ 2147483647 w 33"/>
                <a:gd name="T1" fmla="*/ 2147483647 h 37"/>
                <a:gd name="T2" fmla="*/ 2147483647 w 33"/>
                <a:gd name="T3" fmla="*/ 2147483647 h 37"/>
                <a:gd name="T4" fmla="*/ 2147483647 w 33"/>
                <a:gd name="T5" fmla="*/ 2147483647 h 37"/>
                <a:gd name="T6" fmla="*/ 2147483647 w 33"/>
                <a:gd name="T7" fmla="*/ 2147483647 h 37"/>
                <a:gd name="T8" fmla="*/ 2147483647 w 33"/>
                <a:gd name="T9" fmla="*/ 2147483647 h 37"/>
                <a:gd name="T10" fmla="*/ 2147483647 w 33"/>
                <a:gd name="T11" fmla="*/ 2147483647 h 37"/>
                <a:gd name="T12" fmla="*/ 2147483647 w 33"/>
                <a:gd name="T13" fmla="*/ 2147483647 h 37"/>
                <a:gd name="T14" fmla="*/ 2147483647 w 33"/>
                <a:gd name="T15" fmla="*/ 2147483647 h 37"/>
                <a:gd name="T16" fmla="*/ 2147483647 w 33"/>
                <a:gd name="T17" fmla="*/ 2147483647 h 37"/>
                <a:gd name="T18" fmla="*/ 2147483647 w 33"/>
                <a:gd name="T19" fmla="*/ 2147483647 h 37"/>
                <a:gd name="T20" fmla="*/ 2147483647 w 33"/>
                <a:gd name="T21" fmla="*/ 2147483647 h 37"/>
                <a:gd name="T22" fmla="*/ 2147483647 w 33"/>
                <a:gd name="T23" fmla="*/ 2147483647 h 37"/>
                <a:gd name="T24" fmla="*/ 2147483647 w 33"/>
                <a:gd name="T25" fmla="*/ 2147483647 h 37"/>
                <a:gd name="T26" fmla="*/ 2147483647 w 33"/>
                <a:gd name="T27" fmla="*/ 2147483647 h 37"/>
                <a:gd name="T28" fmla="*/ 2147483647 w 33"/>
                <a:gd name="T29" fmla="*/ 2147483647 h 37"/>
                <a:gd name="T30" fmla="*/ 2147483647 w 33"/>
                <a:gd name="T31" fmla="*/ 2147483647 h 37"/>
                <a:gd name="T32" fmla="*/ 2147483647 w 33"/>
                <a:gd name="T33" fmla="*/ 2147483647 h 37"/>
                <a:gd name="T34" fmla="*/ 2147483647 w 33"/>
                <a:gd name="T35" fmla="*/ 2147483647 h 37"/>
                <a:gd name="T36" fmla="*/ 2147483647 w 33"/>
                <a:gd name="T37" fmla="*/ 2147483647 h 37"/>
                <a:gd name="T38" fmla="*/ 2147483647 w 33"/>
                <a:gd name="T39" fmla="*/ 2147483647 h 37"/>
                <a:gd name="T40" fmla="*/ 2147483647 w 33"/>
                <a:gd name="T41" fmla="*/ 2147483647 h 37"/>
                <a:gd name="T42" fmla="*/ 2147483647 w 33"/>
                <a:gd name="T43" fmla="*/ 2147483647 h 37"/>
                <a:gd name="T44" fmla="*/ 2147483647 w 33"/>
                <a:gd name="T45" fmla="*/ 2147483647 h 37"/>
                <a:gd name="T46" fmla="*/ 2147483647 w 33"/>
                <a:gd name="T47" fmla="*/ 0 h 37"/>
                <a:gd name="T48" fmla="*/ 2147483647 w 33"/>
                <a:gd name="T49" fmla="*/ 2147483647 h 37"/>
                <a:gd name="T50" fmla="*/ 2147483647 w 33"/>
                <a:gd name="T51" fmla="*/ 2147483647 h 37"/>
                <a:gd name="T52" fmla="*/ 2147483647 w 33"/>
                <a:gd name="T53" fmla="*/ 2147483647 h 37"/>
                <a:gd name="T54" fmla="*/ 2147483647 w 33"/>
                <a:gd name="T55" fmla="*/ 2147483647 h 37"/>
                <a:gd name="T56" fmla="*/ 2147483647 w 33"/>
                <a:gd name="T57" fmla="*/ 2147483647 h 37"/>
                <a:gd name="T58" fmla="*/ 2147483647 w 33"/>
                <a:gd name="T59" fmla="*/ 2147483647 h 37"/>
                <a:gd name="T60" fmla="*/ 2147483647 w 33"/>
                <a:gd name="T61" fmla="*/ 2147483647 h 37"/>
                <a:gd name="T62" fmla="*/ 2147483647 w 33"/>
                <a:gd name="T63" fmla="*/ 2147483647 h 37"/>
                <a:gd name="T64" fmla="*/ 2147483647 w 33"/>
                <a:gd name="T65" fmla="*/ 2147483647 h 37"/>
                <a:gd name="T66" fmla="*/ 2147483647 w 33"/>
                <a:gd name="T67" fmla="*/ 2147483647 h 37"/>
                <a:gd name="T68" fmla="*/ 2147483647 w 33"/>
                <a:gd name="T69" fmla="*/ 2147483647 h 37"/>
                <a:gd name="T70" fmla="*/ 2147483647 w 33"/>
                <a:gd name="T71" fmla="*/ 2147483647 h 37"/>
                <a:gd name="T72" fmla="*/ 2147483647 w 33"/>
                <a:gd name="T73" fmla="*/ 2147483647 h 37"/>
                <a:gd name="T74" fmla="*/ 2147483647 w 33"/>
                <a:gd name="T75" fmla="*/ 2147483647 h 37"/>
                <a:gd name="T76" fmla="*/ 2147483647 w 33"/>
                <a:gd name="T77" fmla="*/ 2147483647 h 37"/>
                <a:gd name="T78" fmla="*/ 2147483647 w 33"/>
                <a:gd name="T79" fmla="*/ 2147483647 h 37"/>
                <a:gd name="T80" fmla="*/ 2147483647 w 33"/>
                <a:gd name="T81" fmla="*/ 2147483647 h 37"/>
                <a:gd name="T82" fmla="*/ 2147483647 w 33"/>
                <a:gd name="T83" fmla="*/ 2147483647 h 37"/>
                <a:gd name="T84" fmla="*/ 2147483647 w 33"/>
                <a:gd name="T85" fmla="*/ 2147483647 h 37"/>
                <a:gd name="T86" fmla="*/ 2147483647 w 33"/>
                <a:gd name="T87" fmla="*/ 2147483647 h 37"/>
                <a:gd name="T88" fmla="*/ 2147483647 w 33"/>
                <a:gd name="T89" fmla="*/ 2147483647 h 37"/>
                <a:gd name="T90" fmla="*/ 2147483647 w 33"/>
                <a:gd name="T91" fmla="*/ 2147483647 h 3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3"/>
                <a:gd name="T139" fmla="*/ 0 h 37"/>
                <a:gd name="T140" fmla="*/ 33 w 33"/>
                <a:gd name="T141" fmla="*/ 37 h 3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3" h="37">
                  <a:moveTo>
                    <a:pt x="15" y="37"/>
                  </a:moveTo>
                  <a:lnTo>
                    <a:pt x="15" y="37"/>
                  </a:lnTo>
                  <a:lnTo>
                    <a:pt x="13" y="35"/>
                  </a:lnTo>
                  <a:lnTo>
                    <a:pt x="7" y="30"/>
                  </a:lnTo>
                  <a:lnTo>
                    <a:pt x="2" y="27"/>
                  </a:lnTo>
                  <a:lnTo>
                    <a:pt x="2" y="25"/>
                  </a:lnTo>
                  <a:lnTo>
                    <a:pt x="2" y="22"/>
                  </a:lnTo>
                  <a:lnTo>
                    <a:pt x="0" y="22"/>
                  </a:lnTo>
                  <a:lnTo>
                    <a:pt x="2" y="22"/>
                  </a:lnTo>
                  <a:lnTo>
                    <a:pt x="2" y="20"/>
                  </a:lnTo>
                  <a:lnTo>
                    <a:pt x="2" y="17"/>
                  </a:lnTo>
                  <a:lnTo>
                    <a:pt x="2" y="15"/>
                  </a:lnTo>
                  <a:lnTo>
                    <a:pt x="2" y="12"/>
                  </a:lnTo>
                  <a:lnTo>
                    <a:pt x="5" y="12"/>
                  </a:lnTo>
                  <a:lnTo>
                    <a:pt x="5" y="10"/>
                  </a:lnTo>
                  <a:lnTo>
                    <a:pt x="5" y="7"/>
                  </a:lnTo>
                  <a:lnTo>
                    <a:pt x="7" y="5"/>
                  </a:lnTo>
                  <a:lnTo>
                    <a:pt x="10" y="5"/>
                  </a:lnTo>
                  <a:lnTo>
                    <a:pt x="10" y="7"/>
                  </a:lnTo>
                  <a:lnTo>
                    <a:pt x="13" y="7"/>
                  </a:lnTo>
                  <a:lnTo>
                    <a:pt x="10" y="5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10" y="2"/>
                  </a:lnTo>
                  <a:lnTo>
                    <a:pt x="13" y="2"/>
                  </a:lnTo>
                  <a:lnTo>
                    <a:pt x="13" y="0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5" y="5"/>
                  </a:lnTo>
                  <a:lnTo>
                    <a:pt x="18" y="5"/>
                  </a:lnTo>
                  <a:lnTo>
                    <a:pt x="20" y="7"/>
                  </a:lnTo>
                  <a:lnTo>
                    <a:pt x="20" y="10"/>
                  </a:lnTo>
                  <a:lnTo>
                    <a:pt x="23" y="10"/>
                  </a:lnTo>
                  <a:lnTo>
                    <a:pt x="25" y="10"/>
                  </a:lnTo>
                  <a:lnTo>
                    <a:pt x="25" y="12"/>
                  </a:lnTo>
                  <a:lnTo>
                    <a:pt x="28" y="12"/>
                  </a:lnTo>
                  <a:lnTo>
                    <a:pt x="30" y="15"/>
                  </a:lnTo>
                  <a:lnTo>
                    <a:pt x="33" y="15"/>
                  </a:lnTo>
                  <a:lnTo>
                    <a:pt x="33" y="17"/>
                  </a:lnTo>
                  <a:lnTo>
                    <a:pt x="30" y="17"/>
                  </a:lnTo>
                  <a:lnTo>
                    <a:pt x="28" y="17"/>
                  </a:lnTo>
                  <a:lnTo>
                    <a:pt x="25" y="17"/>
                  </a:lnTo>
                  <a:lnTo>
                    <a:pt x="25" y="20"/>
                  </a:lnTo>
                  <a:lnTo>
                    <a:pt x="28" y="20"/>
                  </a:lnTo>
                  <a:lnTo>
                    <a:pt x="28" y="22"/>
                  </a:lnTo>
                  <a:lnTo>
                    <a:pt x="25" y="22"/>
                  </a:lnTo>
                  <a:lnTo>
                    <a:pt x="18" y="22"/>
                  </a:lnTo>
                  <a:lnTo>
                    <a:pt x="18" y="25"/>
                  </a:lnTo>
                  <a:lnTo>
                    <a:pt x="15" y="30"/>
                  </a:lnTo>
                  <a:lnTo>
                    <a:pt x="15" y="35"/>
                  </a:lnTo>
                  <a:lnTo>
                    <a:pt x="15" y="37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6" name="Freeform 76"/>
            <p:cNvSpPr>
              <a:spLocks/>
            </p:cNvSpPr>
            <p:nvPr/>
          </p:nvSpPr>
          <p:spPr bwMode="auto">
            <a:xfrm>
              <a:off x="4456113" y="4510088"/>
              <a:ext cx="82550" cy="82550"/>
            </a:xfrm>
            <a:custGeom>
              <a:avLst/>
              <a:gdLst>
                <a:gd name="T0" fmla="*/ 2147483647 w 65"/>
                <a:gd name="T1" fmla="*/ 2147483647 h 65"/>
                <a:gd name="T2" fmla="*/ 2147483647 w 65"/>
                <a:gd name="T3" fmla="*/ 2147483647 h 65"/>
                <a:gd name="T4" fmla="*/ 2147483647 w 65"/>
                <a:gd name="T5" fmla="*/ 2147483647 h 65"/>
                <a:gd name="T6" fmla="*/ 2147483647 w 65"/>
                <a:gd name="T7" fmla="*/ 0 h 65"/>
                <a:gd name="T8" fmla="*/ 2147483647 w 65"/>
                <a:gd name="T9" fmla="*/ 0 h 65"/>
                <a:gd name="T10" fmla="*/ 2147483647 w 65"/>
                <a:gd name="T11" fmla="*/ 2147483647 h 65"/>
                <a:gd name="T12" fmla="*/ 2147483647 w 65"/>
                <a:gd name="T13" fmla="*/ 2147483647 h 65"/>
                <a:gd name="T14" fmla="*/ 2147483647 w 65"/>
                <a:gd name="T15" fmla="*/ 2147483647 h 65"/>
                <a:gd name="T16" fmla="*/ 2147483647 w 65"/>
                <a:gd name="T17" fmla="*/ 2147483647 h 65"/>
                <a:gd name="T18" fmla="*/ 2147483647 w 65"/>
                <a:gd name="T19" fmla="*/ 2147483647 h 65"/>
                <a:gd name="T20" fmla="*/ 2147483647 w 65"/>
                <a:gd name="T21" fmla="*/ 2147483647 h 65"/>
                <a:gd name="T22" fmla="*/ 2147483647 w 65"/>
                <a:gd name="T23" fmla="*/ 2147483647 h 65"/>
                <a:gd name="T24" fmla="*/ 2147483647 w 65"/>
                <a:gd name="T25" fmla="*/ 2147483647 h 65"/>
                <a:gd name="T26" fmla="*/ 2147483647 w 65"/>
                <a:gd name="T27" fmla="*/ 2147483647 h 65"/>
                <a:gd name="T28" fmla="*/ 2147483647 w 65"/>
                <a:gd name="T29" fmla="*/ 2147483647 h 65"/>
                <a:gd name="T30" fmla="*/ 2147483647 w 65"/>
                <a:gd name="T31" fmla="*/ 2147483647 h 65"/>
                <a:gd name="T32" fmla="*/ 2147483647 w 65"/>
                <a:gd name="T33" fmla="*/ 2147483647 h 65"/>
                <a:gd name="T34" fmla="*/ 2147483647 w 65"/>
                <a:gd name="T35" fmla="*/ 2147483647 h 65"/>
                <a:gd name="T36" fmla="*/ 2147483647 w 65"/>
                <a:gd name="T37" fmla="*/ 2147483647 h 65"/>
                <a:gd name="T38" fmla="*/ 2147483647 w 65"/>
                <a:gd name="T39" fmla="*/ 2147483647 h 65"/>
                <a:gd name="T40" fmla="*/ 2147483647 w 65"/>
                <a:gd name="T41" fmla="*/ 2147483647 h 65"/>
                <a:gd name="T42" fmla="*/ 2147483647 w 65"/>
                <a:gd name="T43" fmla="*/ 2147483647 h 65"/>
                <a:gd name="T44" fmla="*/ 2147483647 w 65"/>
                <a:gd name="T45" fmla="*/ 2147483647 h 65"/>
                <a:gd name="T46" fmla="*/ 2147483647 w 65"/>
                <a:gd name="T47" fmla="*/ 2147483647 h 65"/>
                <a:gd name="T48" fmla="*/ 2147483647 w 65"/>
                <a:gd name="T49" fmla="*/ 2147483647 h 65"/>
                <a:gd name="T50" fmla="*/ 2147483647 w 65"/>
                <a:gd name="T51" fmla="*/ 2147483647 h 65"/>
                <a:gd name="T52" fmla="*/ 2147483647 w 65"/>
                <a:gd name="T53" fmla="*/ 2147483647 h 65"/>
                <a:gd name="T54" fmla="*/ 2147483647 w 65"/>
                <a:gd name="T55" fmla="*/ 2147483647 h 65"/>
                <a:gd name="T56" fmla="*/ 2147483647 w 65"/>
                <a:gd name="T57" fmla="*/ 2147483647 h 65"/>
                <a:gd name="T58" fmla="*/ 2147483647 w 65"/>
                <a:gd name="T59" fmla="*/ 2147483647 h 65"/>
                <a:gd name="T60" fmla="*/ 2147483647 w 65"/>
                <a:gd name="T61" fmla="*/ 2147483647 h 65"/>
                <a:gd name="T62" fmla="*/ 2147483647 w 65"/>
                <a:gd name="T63" fmla="*/ 2147483647 h 65"/>
                <a:gd name="T64" fmla="*/ 2147483647 w 65"/>
                <a:gd name="T65" fmla="*/ 2147483647 h 65"/>
                <a:gd name="T66" fmla="*/ 2147483647 w 65"/>
                <a:gd name="T67" fmla="*/ 2147483647 h 65"/>
                <a:gd name="T68" fmla="*/ 2147483647 w 65"/>
                <a:gd name="T69" fmla="*/ 2147483647 h 65"/>
                <a:gd name="T70" fmla="*/ 2147483647 w 65"/>
                <a:gd name="T71" fmla="*/ 2147483647 h 65"/>
                <a:gd name="T72" fmla="*/ 2147483647 w 65"/>
                <a:gd name="T73" fmla="*/ 2147483647 h 65"/>
                <a:gd name="T74" fmla="*/ 2147483647 w 65"/>
                <a:gd name="T75" fmla="*/ 2147483647 h 65"/>
                <a:gd name="T76" fmla="*/ 2147483647 w 65"/>
                <a:gd name="T77" fmla="*/ 2147483647 h 65"/>
                <a:gd name="T78" fmla="*/ 0 w 65"/>
                <a:gd name="T79" fmla="*/ 2147483647 h 65"/>
                <a:gd name="T80" fmla="*/ 0 w 65"/>
                <a:gd name="T81" fmla="*/ 2147483647 h 65"/>
                <a:gd name="T82" fmla="*/ 2147483647 w 65"/>
                <a:gd name="T83" fmla="*/ 2147483647 h 65"/>
                <a:gd name="T84" fmla="*/ 2147483647 w 65"/>
                <a:gd name="T85" fmla="*/ 2147483647 h 65"/>
                <a:gd name="T86" fmla="*/ 2147483647 w 65"/>
                <a:gd name="T87" fmla="*/ 2147483647 h 65"/>
                <a:gd name="T88" fmla="*/ 2147483647 w 65"/>
                <a:gd name="T89" fmla="*/ 2147483647 h 6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65"/>
                <a:gd name="T136" fmla="*/ 0 h 65"/>
                <a:gd name="T137" fmla="*/ 65 w 65"/>
                <a:gd name="T138" fmla="*/ 65 h 6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65" h="65">
                  <a:moveTo>
                    <a:pt x="17" y="7"/>
                  </a:moveTo>
                  <a:lnTo>
                    <a:pt x="17" y="5"/>
                  </a:lnTo>
                  <a:lnTo>
                    <a:pt x="20" y="2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0" y="5"/>
                  </a:lnTo>
                  <a:lnTo>
                    <a:pt x="33" y="10"/>
                  </a:lnTo>
                  <a:lnTo>
                    <a:pt x="33" y="15"/>
                  </a:lnTo>
                  <a:lnTo>
                    <a:pt x="33" y="17"/>
                  </a:lnTo>
                  <a:lnTo>
                    <a:pt x="33" y="20"/>
                  </a:lnTo>
                  <a:lnTo>
                    <a:pt x="38" y="22"/>
                  </a:lnTo>
                  <a:lnTo>
                    <a:pt x="40" y="22"/>
                  </a:lnTo>
                  <a:lnTo>
                    <a:pt x="45" y="15"/>
                  </a:lnTo>
                  <a:lnTo>
                    <a:pt x="48" y="15"/>
                  </a:lnTo>
                  <a:lnTo>
                    <a:pt x="50" y="17"/>
                  </a:lnTo>
                  <a:lnTo>
                    <a:pt x="50" y="22"/>
                  </a:lnTo>
                  <a:lnTo>
                    <a:pt x="50" y="25"/>
                  </a:lnTo>
                  <a:lnTo>
                    <a:pt x="48" y="30"/>
                  </a:lnTo>
                  <a:lnTo>
                    <a:pt x="48" y="33"/>
                  </a:lnTo>
                  <a:lnTo>
                    <a:pt x="50" y="35"/>
                  </a:lnTo>
                  <a:lnTo>
                    <a:pt x="55" y="35"/>
                  </a:lnTo>
                  <a:lnTo>
                    <a:pt x="65" y="43"/>
                  </a:lnTo>
                  <a:lnTo>
                    <a:pt x="65" y="45"/>
                  </a:lnTo>
                  <a:lnTo>
                    <a:pt x="65" y="50"/>
                  </a:lnTo>
                  <a:lnTo>
                    <a:pt x="63" y="55"/>
                  </a:lnTo>
                  <a:lnTo>
                    <a:pt x="63" y="60"/>
                  </a:lnTo>
                  <a:lnTo>
                    <a:pt x="63" y="65"/>
                  </a:lnTo>
                  <a:lnTo>
                    <a:pt x="50" y="60"/>
                  </a:lnTo>
                  <a:lnTo>
                    <a:pt x="43" y="58"/>
                  </a:lnTo>
                  <a:lnTo>
                    <a:pt x="35" y="53"/>
                  </a:lnTo>
                  <a:lnTo>
                    <a:pt x="33" y="50"/>
                  </a:lnTo>
                  <a:lnTo>
                    <a:pt x="25" y="43"/>
                  </a:lnTo>
                  <a:lnTo>
                    <a:pt x="17" y="35"/>
                  </a:lnTo>
                  <a:lnTo>
                    <a:pt x="10" y="35"/>
                  </a:lnTo>
                  <a:lnTo>
                    <a:pt x="5" y="30"/>
                  </a:lnTo>
                  <a:lnTo>
                    <a:pt x="0" y="25"/>
                  </a:lnTo>
                  <a:lnTo>
                    <a:pt x="2" y="22"/>
                  </a:lnTo>
                  <a:lnTo>
                    <a:pt x="7" y="17"/>
                  </a:lnTo>
                  <a:lnTo>
                    <a:pt x="15" y="10"/>
                  </a:lnTo>
                  <a:lnTo>
                    <a:pt x="17" y="7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7" name="Freeform 78"/>
            <p:cNvSpPr>
              <a:spLocks/>
            </p:cNvSpPr>
            <p:nvPr/>
          </p:nvSpPr>
          <p:spPr bwMode="auto">
            <a:xfrm>
              <a:off x="4575175" y="4370388"/>
              <a:ext cx="160338" cy="115887"/>
            </a:xfrm>
            <a:custGeom>
              <a:avLst/>
              <a:gdLst>
                <a:gd name="T0" fmla="*/ 2147483647 w 127"/>
                <a:gd name="T1" fmla="*/ 2147483647 h 91"/>
                <a:gd name="T2" fmla="*/ 2147483647 w 127"/>
                <a:gd name="T3" fmla="*/ 2147483647 h 91"/>
                <a:gd name="T4" fmla="*/ 2147483647 w 127"/>
                <a:gd name="T5" fmla="*/ 2147483647 h 91"/>
                <a:gd name="T6" fmla="*/ 2147483647 w 127"/>
                <a:gd name="T7" fmla="*/ 2147483647 h 91"/>
                <a:gd name="T8" fmla="*/ 2147483647 w 127"/>
                <a:gd name="T9" fmla="*/ 2147483647 h 91"/>
                <a:gd name="T10" fmla="*/ 2147483647 w 127"/>
                <a:gd name="T11" fmla="*/ 2147483647 h 91"/>
                <a:gd name="T12" fmla="*/ 2147483647 w 127"/>
                <a:gd name="T13" fmla="*/ 2147483647 h 91"/>
                <a:gd name="T14" fmla="*/ 2147483647 w 127"/>
                <a:gd name="T15" fmla="*/ 2147483647 h 91"/>
                <a:gd name="T16" fmla="*/ 2147483647 w 127"/>
                <a:gd name="T17" fmla="*/ 2147483647 h 91"/>
                <a:gd name="T18" fmla="*/ 2147483647 w 127"/>
                <a:gd name="T19" fmla="*/ 2147483647 h 91"/>
                <a:gd name="T20" fmla="*/ 2147483647 w 127"/>
                <a:gd name="T21" fmla="*/ 2147483647 h 91"/>
                <a:gd name="T22" fmla="*/ 2147483647 w 127"/>
                <a:gd name="T23" fmla="*/ 2147483647 h 91"/>
                <a:gd name="T24" fmla="*/ 0 w 127"/>
                <a:gd name="T25" fmla="*/ 2147483647 h 91"/>
                <a:gd name="T26" fmla="*/ 2147483647 w 127"/>
                <a:gd name="T27" fmla="*/ 2147483647 h 91"/>
                <a:gd name="T28" fmla="*/ 2147483647 w 127"/>
                <a:gd name="T29" fmla="*/ 2147483647 h 91"/>
                <a:gd name="T30" fmla="*/ 2147483647 w 127"/>
                <a:gd name="T31" fmla="*/ 2147483647 h 91"/>
                <a:gd name="T32" fmla="*/ 2147483647 w 127"/>
                <a:gd name="T33" fmla="*/ 2147483647 h 91"/>
                <a:gd name="T34" fmla="*/ 2147483647 w 127"/>
                <a:gd name="T35" fmla="*/ 2147483647 h 91"/>
                <a:gd name="T36" fmla="*/ 2147483647 w 127"/>
                <a:gd name="T37" fmla="*/ 2147483647 h 91"/>
                <a:gd name="T38" fmla="*/ 2147483647 w 127"/>
                <a:gd name="T39" fmla="*/ 2147483647 h 91"/>
                <a:gd name="T40" fmla="*/ 2147483647 w 127"/>
                <a:gd name="T41" fmla="*/ 2147483647 h 91"/>
                <a:gd name="T42" fmla="*/ 2147483647 w 127"/>
                <a:gd name="T43" fmla="*/ 2147483647 h 91"/>
                <a:gd name="T44" fmla="*/ 2147483647 w 127"/>
                <a:gd name="T45" fmla="*/ 2147483647 h 91"/>
                <a:gd name="T46" fmla="*/ 2147483647 w 127"/>
                <a:gd name="T47" fmla="*/ 2147483647 h 91"/>
                <a:gd name="T48" fmla="*/ 2147483647 w 127"/>
                <a:gd name="T49" fmla="*/ 2147483647 h 91"/>
                <a:gd name="T50" fmla="*/ 2147483647 w 127"/>
                <a:gd name="T51" fmla="*/ 2147483647 h 91"/>
                <a:gd name="T52" fmla="*/ 2147483647 w 127"/>
                <a:gd name="T53" fmla="*/ 2147483647 h 91"/>
                <a:gd name="T54" fmla="*/ 2147483647 w 127"/>
                <a:gd name="T55" fmla="*/ 0 h 91"/>
                <a:gd name="T56" fmla="*/ 2147483647 w 127"/>
                <a:gd name="T57" fmla="*/ 2147483647 h 91"/>
                <a:gd name="T58" fmla="*/ 2147483647 w 127"/>
                <a:gd name="T59" fmla="*/ 2147483647 h 91"/>
                <a:gd name="T60" fmla="*/ 2147483647 w 127"/>
                <a:gd name="T61" fmla="*/ 2147483647 h 91"/>
                <a:gd name="T62" fmla="*/ 2147483647 w 127"/>
                <a:gd name="T63" fmla="*/ 2147483647 h 91"/>
                <a:gd name="T64" fmla="*/ 2147483647 w 127"/>
                <a:gd name="T65" fmla="*/ 2147483647 h 91"/>
                <a:gd name="T66" fmla="*/ 2147483647 w 127"/>
                <a:gd name="T67" fmla="*/ 2147483647 h 91"/>
                <a:gd name="T68" fmla="*/ 2147483647 w 127"/>
                <a:gd name="T69" fmla="*/ 2147483647 h 91"/>
                <a:gd name="T70" fmla="*/ 2147483647 w 127"/>
                <a:gd name="T71" fmla="*/ 2147483647 h 91"/>
                <a:gd name="T72" fmla="*/ 2147483647 w 127"/>
                <a:gd name="T73" fmla="*/ 2147483647 h 91"/>
                <a:gd name="T74" fmla="*/ 2147483647 w 127"/>
                <a:gd name="T75" fmla="*/ 2147483647 h 91"/>
                <a:gd name="T76" fmla="*/ 2147483647 w 127"/>
                <a:gd name="T77" fmla="*/ 2147483647 h 91"/>
                <a:gd name="T78" fmla="*/ 2147483647 w 127"/>
                <a:gd name="T79" fmla="*/ 2147483647 h 91"/>
                <a:gd name="T80" fmla="*/ 2147483647 w 127"/>
                <a:gd name="T81" fmla="*/ 2147483647 h 91"/>
                <a:gd name="T82" fmla="*/ 2147483647 w 127"/>
                <a:gd name="T83" fmla="*/ 2147483647 h 91"/>
                <a:gd name="T84" fmla="*/ 2147483647 w 127"/>
                <a:gd name="T85" fmla="*/ 2147483647 h 9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27"/>
                <a:gd name="T130" fmla="*/ 0 h 91"/>
                <a:gd name="T131" fmla="*/ 127 w 127"/>
                <a:gd name="T132" fmla="*/ 91 h 9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27" h="91">
                  <a:moveTo>
                    <a:pt x="91" y="66"/>
                  </a:moveTo>
                  <a:lnTo>
                    <a:pt x="86" y="66"/>
                  </a:lnTo>
                  <a:lnTo>
                    <a:pt x="79" y="68"/>
                  </a:lnTo>
                  <a:lnTo>
                    <a:pt x="69" y="68"/>
                  </a:lnTo>
                  <a:lnTo>
                    <a:pt x="61" y="68"/>
                  </a:lnTo>
                  <a:lnTo>
                    <a:pt x="46" y="68"/>
                  </a:lnTo>
                  <a:lnTo>
                    <a:pt x="43" y="71"/>
                  </a:lnTo>
                  <a:lnTo>
                    <a:pt x="43" y="73"/>
                  </a:lnTo>
                  <a:lnTo>
                    <a:pt x="46" y="86"/>
                  </a:lnTo>
                  <a:lnTo>
                    <a:pt x="46" y="91"/>
                  </a:lnTo>
                  <a:lnTo>
                    <a:pt x="43" y="91"/>
                  </a:lnTo>
                  <a:lnTo>
                    <a:pt x="41" y="89"/>
                  </a:lnTo>
                  <a:lnTo>
                    <a:pt x="36" y="86"/>
                  </a:lnTo>
                  <a:lnTo>
                    <a:pt x="31" y="89"/>
                  </a:lnTo>
                  <a:lnTo>
                    <a:pt x="26" y="89"/>
                  </a:lnTo>
                  <a:lnTo>
                    <a:pt x="23" y="91"/>
                  </a:lnTo>
                  <a:lnTo>
                    <a:pt x="20" y="91"/>
                  </a:lnTo>
                  <a:lnTo>
                    <a:pt x="18" y="91"/>
                  </a:lnTo>
                  <a:lnTo>
                    <a:pt x="13" y="89"/>
                  </a:lnTo>
                  <a:lnTo>
                    <a:pt x="10" y="86"/>
                  </a:lnTo>
                  <a:lnTo>
                    <a:pt x="8" y="81"/>
                  </a:lnTo>
                  <a:lnTo>
                    <a:pt x="3" y="81"/>
                  </a:lnTo>
                  <a:lnTo>
                    <a:pt x="0" y="78"/>
                  </a:lnTo>
                  <a:lnTo>
                    <a:pt x="3" y="76"/>
                  </a:lnTo>
                  <a:lnTo>
                    <a:pt x="5" y="68"/>
                  </a:lnTo>
                  <a:lnTo>
                    <a:pt x="5" y="61"/>
                  </a:lnTo>
                  <a:lnTo>
                    <a:pt x="5" y="56"/>
                  </a:lnTo>
                  <a:lnTo>
                    <a:pt x="5" y="53"/>
                  </a:lnTo>
                  <a:lnTo>
                    <a:pt x="8" y="53"/>
                  </a:lnTo>
                  <a:lnTo>
                    <a:pt x="10" y="53"/>
                  </a:lnTo>
                  <a:lnTo>
                    <a:pt x="15" y="51"/>
                  </a:lnTo>
                  <a:lnTo>
                    <a:pt x="18" y="48"/>
                  </a:lnTo>
                  <a:lnTo>
                    <a:pt x="20" y="41"/>
                  </a:lnTo>
                  <a:lnTo>
                    <a:pt x="23" y="31"/>
                  </a:lnTo>
                  <a:lnTo>
                    <a:pt x="26" y="28"/>
                  </a:lnTo>
                  <a:lnTo>
                    <a:pt x="28" y="28"/>
                  </a:lnTo>
                  <a:lnTo>
                    <a:pt x="28" y="31"/>
                  </a:lnTo>
                  <a:lnTo>
                    <a:pt x="33" y="33"/>
                  </a:lnTo>
                  <a:lnTo>
                    <a:pt x="36" y="33"/>
                  </a:lnTo>
                  <a:lnTo>
                    <a:pt x="38" y="31"/>
                  </a:lnTo>
                  <a:lnTo>
                    <a:pt x="41" y="25"/>
                  </a:lnTo>
                  <a:lnTo>
                    <a:pt x="43" y="20"/>
                  </a:lnTo>
                  <a:lnTo>
                    <a:pt x="48" y="15"/>
                  </a:lnTo>
                  <a:lnTo>
                    <a:pt x="51" y="15"/>
                  </a:lnTo>
                  <a:lnTo>
                    <a:pt x="53" y="15"/>
                  </a:lnTo>
                  <a:lnTo>
                    <a:pt x="56" y="18"/>
                  </a:lnTo>
                  <a:lnTo>
                    <a:pt x="58" y="18"/>
                  </a:lnTo>
                  <a:lnTo>
                    <a:pt x="61" y="13"/>
                  </a:lnTo>
                  <a:lnTo>
                    <a:pt x="63" y="10"/>
                  </a:lnTo>
                  <a:lnTo>
                    <a:pt x="69" y="8"/>
                  </a:lnTo>
                  <a:lnTo>
                    <a:pt x="79" y="0"/>
                  </a:lnTo>
                  <a:lnTo>
                    <a:pt x="81" y="0"/>
                  </a:lnTo>
                  <a:lnTo>
                    <a:pt x="84" y="3"/>
                  </a:lnTo>
                  <a:lnTo>
                    <a:pt x="86" y="3"/>
                  </a:lnTo>
                  <a:lnTo>
                    <a:pt x="94" y="3"/>
                  </a:lnTo>
                  <a:lnTo>
                    <a:pt x="94" y="8"/>
                  </a:lnTo>
                  <a:lnTo>
                    <a:pt x="94" y="10"/>
                  </a:lnTo>
                  <a:lnTo>
                    <a:pt x="96" y="18"/>
                  </a:lnTo>
                  <a:lnTo>
                    <a:pt x="99" y="23"/>
                  </a:lnTo>
                  <a:lnTo>
                    <a:pt x="101" y="23"/>
                  </a:lnTo>
                  <a:lnTo>
                    <a:pt x="104" y="28"/>
                  </a:lnTo>
                  <a:lnTo>
                    <a:pt x="106" y="28"/>
                  </a:lnTo>
                  <a:lnTo>
                    <a:pt x="106" y="31"/>
                  </a:lnTo>
                  <a:lnTo>
                    <a:pt x="104" y="33"/>
                  </a:lnTo>
                  <a:lnTo>
                    <a:pt x="104" y="36"/>
                  </a:lnTo>
                  <a:lnTo>
                    <a:pt x="111" y="41"/>
                  </a:lnTo>
                  <a:lnTo>
                    <a:pt x="117" y="43"/>
                  </a:lnTo>
                  <a:lnTo>
                    <a:pt x="119" y="41"/>
                  </a:lnTo>
                  <a:lnTo>
                    <a:pt x="122" y="43"/>
                  </a:lnTo>
                  <a:lnTo>
                    <a:pt x="127" y="48"/>
                  </a:lnTo>
                  <a:lnTo>
                    <a:pt x="127" y="51"/>
                  </a:lnTo>
                  <a:lnTo>
                    <a:pt x="127" y="58"/>
                  </a:lnTo>
                  <a:lnTo>
                    <a:pt x="122" y="61"/>
                  </a:lnTo>
                  <a:lnTo>
                    <a:pt x="119" y="61"/>
                  </a:lnTo>
                  <a:lnTo>
                    <a:pt x="114" y="61"/>
                  </a:lnTo>
                  <a:lnTo>
                    <a:pt x="111" y="61"/>
                  </a:lnTo>
                  <a:lnTo>
                    <a:pt x="109" y="63"/>
                  </a:lnTo>
                  <a:lnTo>
                    <a:pt x="106" y="68"/>
                  </a:lnTo>
                  <a:lnTo>
                    <a:pt x="104" y="68"/>
                  </a:lnTo>
                  <a:lnTo>
                    <a:pt x="104" y="71"/>
                  </a:lnTo>
                  <a:lnTo>
                    <a:pt x="101" y="68"/>
                  </a:lnTo>
                  <a:lnTo>
                    <a:pt x="99" y="68"/>
                  </a:lnTo>
                  <a:lnTo>
                    <a:pt x="91" y="66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8" name="Freeform 79"/>
            <p:cNvSpPr>
              <a:spLocks/>
            </p:cNvSpPr>
            <p:nvPr/>
          </p:nvSpPr>
          <p:spPr bwMode="auto">
            <a:xfrm>
              <a:off x="5080000" y="3729038"/>
              <a:ext cx="34925" cy="79375"/>
            </a:xfrm>
            <a:custGeom>
              <a:avLst/>
              <a:gdLst>
                <a:gd name="T0" fmla="*/ 2147483647 w 28"/>
                <a:gd name="T1" fmla="*/ 2147483647 h 63"/>
                <a:gd name="T2" fmla="*/ 2147483647 w 28"/>
                <a:gd name="T3" fmla="*/ 2147483647 h 63"/>
                <a:gd name="T4" fmla="*/ 2147483647 w 28"/>
                <a:gd name="T5" fmla="*/ 2147483647 h 63"/>
                <a:gd name="T6" fmla="*/ 2147483647 w 28"/>
                <a:gd name="T7" fmla="*/ 2147483647 h 63"/>
                <a:gd name="T8" fmla="*/ 0 w 28"/>
                <a:gd name="T9" fmla="*/ 2147483647 h 63"/>
                <a:gd name="T10" fmla="*/ 0 w 28"/>
                <a:gd name="T11" fmla="*/ 2147483647 h 63"/>
                <a:gd name="T12" fmla="*/ 2147483647 w 28"/>
                <a:gd name="T13" fmla="*/ 2147483647 h 63"/>
                <a:gd name="T14" fmla="*/ 2147483647 w 28"/>
                <a:gd name="T15" fmla="*/ 2147483647 h 63"/>
                <a:gd name="T16" fmla="*/ 0 w 28"/>
                <a:gd name="T17" fmla="*/ 2147483647 h 63"/>
                <a:gd name="T18" fmla="*/ 2147483647 w 28"/>
                <a:gd name="T19" fmla="*/ 2147483647 h 63"/>
                <a:gd name="T20" fmla="*/ 2147483647 w 28"/>
                <a:gd name="T21" fmla="*/ 2147483647 h 63"/>
                <a:gd name="T22" fmla="*/ 2147483647 w 28"/>
                <a:gd name="T23" fmla="*/ 2147483647 h 63"/>
                <a:gd name="T24" fmla="*/ 2147483647 w 28"/>
                <a:gd name="T25" fmla="*/ 2147483647 h 63"/>
                <a:gd name="T26" fmla="*/ 2147483647 w 28"/>
                <a:gd name="T27" fmla="*/ 2147483647 h 63"/>
                <a:gd name="T28" fmla="*/ 2147483647 w 28"/>
                <a:gd name="T29" fmla="*/ 2147483647 h 63"/>
                <a:gd name="T30" fmla="*/ 2147483647 w 28"/>
                <a:gd name="T31" fmla="*/ 2147483647 h 63"/>
                <a:gd name="T32" fmla="*/ 2147483647 w 28"/>
                <a:gd name="T33" fmla="*/ 2147483647 h 63"/>
                <a:gd name="T34" fmla="*/ 0 w 28"/>
                <a:gd name="T35" fmla="*/ 2147483647 h 63"/>
                <a:gd name="T36" fmla="*/ 0 w 28"/>
                <a:gd name="T37" fmla="*/ 2147483647 h 63"/>
                <a:gd name="T38" fmla="*/ 0 w 28"/>
                <a:gd name="T39" fmla="*/ 2147483647 h 63"/>
                <a:gd name="T40" fmla="*/ 2147483647 w 28"/>
                <a:gd name="T41" fmla="*/ 2147483647 h 63"/>
                <a:gd name="T42" fmla="*/ 2147483647 w 28"/>
                <a:gd name="T43" fmla="*/ 0 h 63"/>
                <a:gd name="T44" fmla="*/ 2147483647 w 28"/>
                <a:gd name="T45" fmla="*/ 0 h 63"/>
                <a:gd name="T46" fmla="*/ 2147483647 w 28"/>
                <a:gd name="T47" fmla="*/ 0 h 63"/>
                <a:gd name="T48" fmla="*/ 2147483647 w 28"/>
                <a:gd name="T49" fmla="*/ 0 h 63"/>
                <a:gd name="T50" fmla="*/ 2147483647 w 28"/>
                <a:gd name="T51" fmla="*/ 2147483647 h 63"/>
                <a:gd name="T52" fmla="*/ 2147483647 w 28"/>
                <a:gd name="T53" fmla="*/ 2147483647 h 63"/>
                <a:gd name="T54" fmla="*/ 2147483647 w 28"/>
                <a:gd name="T55" fmla="*/ 2147483647 h 63"/>
                <a:gd name="T56" fmla="*/ 2147483647 w 28"/>
                <a:gd name="T57" fmla="*/ 2147483647 h 63"/>
                <a:gd name="T58" fmla="*/ 2147483647 w 28"/>
                <a:gd name="T59" fmla="*/ 2147483647 h 63"/>
                <a:gd name="T60" fmla="*/ 2147483647 w 28"/>
                <a:gd name="T61" fmla="*/ 2147483647 h 63"/>
                <a:gd name="T62" fmla="*/ 2147483647 w 28"/>
                <a:gd name="T63" fmla="*/ 2147483647 h 63"/>
                <a:gd name="T64" fmla="*/ 2147483647 w 28"/>
                <a:gd name="T65" fmla="*/ 2147483647 h 63"/>
                <a:gd name="T66" fmla="*/ 2147483647 w 28"/>
                <a:gd name="T67" fmla="*/ 2147483647 h 63"/>
                <a:gd name="T68" fmla="*/ 2147483647 w 28"/>
                <a:gd name="T69" fmla="*/ 2147483647 h 63"/>
                <a:gd name="T70" fmla="*/ 2147483647 w 28"/>
                <a:gd name="T71" fmla="*/ 2147483647 h 63"/>
                <a:gd name="T72" fmla="*/ 2147483647 w 28"/>
                <a:gd name="T73" fmla="*/ 2147483647 h 63"/>
                <a:gd name="T74" fmla="*/ 2147483647 w 28"/>
                <a:gd name="T75" fmla="*/ 2147483647 h 6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8"/>
                <a:gd name="T115" fmla="*/ 0 h 63"/>
                <a:gd name="T116" fmla="*/ 28 w 28"/>
                <a:gd name="T117" fmla="*/ 63 h 6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8" h="63">
                  <a:moveTo>
                    <a:pt x="13" y="63"/>
                  </a:moveTo>
                  <a:lnTo>
                    <a:pt x="13" y="63"/>
                  </a:lnTo>
                  <a:lnTo>
                    <a:pt x="10" y="58"/>
                  </a:lnTo>
                  <a:lnTo>
                    <a:pt x="8" y="53"/>
                  </a:lnTo>
                  <a:lnTo>
                    <a:pt x="0" y="48"/>
                  </a:lnTo>
                  <a:lnTo>
                    <a:pt x="3" y="48"/>
                  </a:lnTo>
                  <a:lnTo>
                    <a:pt x="3" y="46"/>
                  </a:lnTo>
                  <a:lnTo>
                    <a:pt x="0" y="41"/>
                  </a:lnTo>
                  <a:lnTo>
                    <a:pt x="3" y="36"/>
                  </a:lnTo>
                  <a:lnTo>
                    <a:pt x="3" y="33"/>
                  </a:lnTo>
                  <a:lnTo>
                    <a:pt x="3" y="28"/>
                  </a:lnTo>
                  <a:lnTo>
                    <a:pt x="3" y="26"/>
                  </a:lnTo>
                  <a:lnTo>
                    <a:pt x="3" y="23"/>
                  </a:lnTo>
                  <a:lnTo>
                    <a:pt x="5" y="21"/>
                  </a:lnTo>
                  <a:lnTo>
                    <a:pt x="5" y="18"/>
                  </a:lnTo>
                  <a:lnTo>
                    <a:pt x="3" y="15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8"/>
                  </a:lnTo>
                  <a:lnTo>
                    <a:pt x="3" y="3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5" y="5"/>
                  </a:lnTo>
                  <a:lnTo>
                    <a:pt x="20" y="13"/>
                  </a:lnTo>
                  <a:lnTo>
                    <a:pt x="20" y="15"/>
                  </a:lnTo>
                  <a:lnTo>
                    <a:pt x="20" y="21"/>
                  </a:lnTo>
                  <a:lnTo>
                    <a:pt x="20" y="26"/>
                  </a:lnTo>
                  <a:lnTo>
                    <a:pt x="23" y="33"/>
                  </a:lnTo>
                  <a:lnTo>
                    <a:pt x="28" y="38"/>
                  </a:lnTo>
                  <a:lnTo>
                    <a:pt x="25" y="38"/>
                  </a:lnTo>
                  <a:lnTo>
                    <a:pt x="23" y="48"/>
                  </a:lnTo>
                  <a:lnTo>
                    <a:pt x="20" y="51"/>
                  </a:lnTo>
                  <a:lnTo>
                    <a:pt x="18" y="56"/>
                  </a:lnTo>
                  <a:lnTo>
                    <a:pt x="13" y="63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9" name="Freeform 80"/>
            <p:cNvSpPr>
              <a:spLocks/>
            </p:cNvSpPr>
            <p:nvPr/>
          </p:nvSpPr>
          <p:spPr bwMode="auto">
            <a:xfrm>
              <a:off x="5105400" y="3735388"/>
              <a:ext cx="47625" cy="41275"/>
            </a:xfrm>
            <a:custGeom>
              <a:avLst/>
              <a:gdLst>
                <a:gd name="T0" fmla="*/ 2147483647 w 38"/>
                <a:gd name="T1" fmla="*/ 2147483647 h 33"/>
                <a:gd name="T2" fmla="*/ 2147483647 w 38"/>
                <a:gd name="T3" fmla="*/ 2147483647 h 33"/>
                <a:gd name="T4" fmla="*/ 2147483647 w 38"/>
                <a:gd name="T5" fmla="*/ 2147483647 h 33"/>
                <a:gd name="T6" fmla="*/ 2147483647 w 38"/>
                <a:gd name="T7" fmla="*/ 2147483647 h 33"/>
                <a:gd name="T8" fmla="*/ 2147483647 w 38"/>
                <a:gd name="T9" fmla="*/ 2147483647 h 33"/>
                <a:gd name="T10" fmla="*/ 2147483647 w 38"/>
                <a:gd name="T11" fmla="*/ 2147483647 h 33"/>
                <a:gd name="T12" fmla="*/ 2147483647 w 38"/>
                <a:gd name="T13" fmla="*/ 2147483647 h 33"/>
                <a:gd name="T14" fmla="*/ 2147483647 w 38"/>
                <a:gd name="T15" fmla="*/ 2147483647 h 33"/>
                <a:gd name="T16" fmla="*/ 2147483647 w 38"/>
                <a:gd name="T17" fmla="*/ 2147483647 h 33"/>
                <a:gd name="T18" fmla="*/ 2147483647 w 38"/>
                <a:gd name="T19" fmla="*/ 2147483647 h 33"/>
                <a:gd name="T20" fmla="*/ 0 w 38"/>
                <a:gd name="T21" fmla="*/ 2147483647 h 33"/>
                <a:gd name="T22" fmla="*/ 0 w 38"/>
                <a:gd name="T23" fmla="*/ 2147483647 h 33"/>
                <a:gd name="T24" fmla="*/ 0 w 38"/>
                <a:gd name="T25" fmla="*/ 2147483647 h 33"/>
                <a:gd name="T26" fmla="*/ 0 w 38"/>
                <a:gd name="T27" fmla="*/ 2147483647 h 33"/>
                <a:gd name="T28" fmla="*/ 0 w 38"/>
                <a:gd name="T29" fmla="*/ 2147483647 h 33"/>
                <a:gd name="T30" fmla="*/ 2147483647 w 38"/>
                <a:gd name="T31" fmla="*/ 2147483647 h 33"/>
                <a:gd name="T32" fmla="*/ 2147483647 w 38"/>
                <a:gd name="T33" fmla="*/ 2147483647 h 33"/>
                <a:gd name="T34" fmla="*/ 2147483647 w 38"/>
                <a:gd name="T35" fmla="*/ 2147483647 h 33"/>
                <a:gd name="T36" fmla="*/ 2147483647 w 38"/>
                <a:gd name="T37" fmla="*/ 2147483647 h 33"/>
                <a:gd name="T38" fmla="*/ 2147483647 w 38"/>
                <a:gd name="T39" fmla="*/ 2147483647 h 33"/>
                <a:gd name="T40" fmla="*/ 2147483647 w 38"/>
                <a:gd name="T41" fmla="*/ 2147483647 h 33"/>
                <a:gd name="T42" fmla="*/ 2147483647 w 38"/>
                <a:gd name="T43" fmla="*/ 2147483647 h 33"/>
                <a:gd name="T44" fmla="*/ 2147483647 w 38"/>
                <a:gd name="T45" fmla="*/ 2147483647 h 33"/>
                <a:gd name="T46" fmla="*/ 2147483647 w 38"/>
                <a:gd name="T47" fmla="*/ 2147483647 h 33"/>
                <a:gd name="T48" fmla="*/ 2147483647 w 38"/>
                <a:gd name="T49" fmla="*/ 2147483647 h 33"/>
                <a:gd name="T50" fmla="*/ 2147483647 w 38"/>
                <a:gd name="T51" fmla="*/ 2147483647 h 33"/>
                <a:gd name="T52" fmla="*/ 2147483647 w 38"/>
                <a:gd name="T53" fmla="*/ 2147483647 h 33"/>
                <a:gd name="T54" fmla="*/ 2147483647 w 38"/>
                <a:gd name="T55" fmla="*/ 2147483647 h 33"/>
                <a:gd name="T56" fmla="*/ 2147483647 w 38"/>
                <a:gd name="T57" fmla="*/ 2147483647 h 33"/>
                <a:gd name="T58" fmla="*/ 2147483647 w 38"/>
                <a:gd name="T59" fmla="*/ 2147483647 h 33"/>
                <a:gd name="T60" fmla="*/ 2147483647 w 38"/>
                <a:gd name="T61" fmla="*/ 2147483647 h 33"/>
                <a:gd name="T62" fmla="*/ 2147483647 w 38"/>
                <a:gd name="T63" fmla="*/ 2147483647 h 33"/>
                <a:gd name="T64" fmla="*/ 2147483647 w 38"/>
                <a:gd name="T65" fmla="*/ 2147483647 h 33"/>
                <a:gd name="T66" fmla="*/ 2147483647 w 38"/>
                <a:gd name="T67" fmla="*/ 0 h 33"/>
                <a:gd name="T68" fmla="*/ 2147483647 w 38"/>
                <a:gd name="T69" fmla="*/ 2147483647 h 33"/>
                <a:gd name="T70" fmla="*/ 2147483647 w 38"/>
                <a:gd name="T71" fmla="*/ 0 h 33"/>
                <a:gd name="T72" fmla="*/ 2147483647 w 38"/>
                <a:gd name="T73" fmla="*/ 2147483647 h 33"/>
                <a:gd name="T74" fmla="*/ 2147483647 w 38"/>
                <a:gd name="T75" fmla="*/ 2147483647 h 33"/>
                <a:gd name="T76" fmla="*/ 2147483647 w 38"/>
                <a:gd name="T77" fmla="*/ 0 h 33"/>
                <a:gd name="T78" fmla="*/ 2147483647 w 38"/>
                <a:gd name="T79" fmla="*/ 0 h 33"/>
                <a:gd name="T80" fmla="*/ 2147483647 w 38"/>
                <a:gd name="T81" fmla="*/ 0 h 33"/>
                <a:gd name="T82" fmla="*/ 2147483647 w 38"/>
                <a:gd name="T83" fmla="*/ 0 h 33"/>
                <a:gd name="T84" fmla="*/ 2147483647 w 38"/>
                <a:gd name="T85" fmla="*/ 0 h 33"/>
                <a:gd name="T86" fmla="*/ 2147483647 w 38"/>
                <a:gd name="T87" fmla="*/ 0 h 33"/>
                <a:gd name="T88" fmla="*/ 2147483647 w 38"/>
                <a:gd name="T89" fmla="*/ 0 h 33"/>
                <a:gd name="T90" fmla="*/ 2147483647 w 38"/>
                <a:gd name="T91" fmla="*/ 0 h 33"/>
                <a:gd name="T92" fmla="*/ 2147483647 w 38"/>
                <a:gd name="T93" fmla="*/ 0 h 33"/>
                <a:gd name="T94" fmla="*/ 2147483647 w 38"/>
                <a:gd name="T95" fmla="*/ 0 h 33"/>
                <a:gd name="T96" fmla="*/ 2147483647 w 38"/>
                <a:gd name="T97" fmla="*/ 0 h 33"/>
                <a:gd name="T98" fmla="*/ 2147483647 w 38"/>
                <a:gd name="T99" fmla="*/ 0 h 33"/>
                <a:gd name="T100" fmla="*/ 2147483647 w 38"/>
                <a:gd name="T101" fmla="*/ 0 h 33"/>
                <a:gd name="T102" fmla="*/ 2147483647 w 38"/>
                <a:gd name="T103" fmla="*/ 0 h 33"/>
                <a:gd name="T104" fmla="*/ 2147483647 w 38"/>
                <a:gd name="T105" fmla="*/ 2147483647 h 33"/>
                <a:gd name="T106" fmla="*/ 2147483647 w 38"/>
                <a:gd name="T107" fmla="*/ 2147483647 h 33"/>
                <a:gd name="T108" fmla="*/ 2147483647 w 38"/>
                <a:gd name="T109" fmla="*/ 2147483647 h 33"/>
                <a:gd name="T110" fmla="*/ 2147483647 w 38"/>
                <a:gd name="T111" fmla="*/ 2147483647 h 33"/>
                <a:gd name="T112" fmla="*/ 2147483647 w 38"/>
                <a:gd name="T113" fmla="*/ 2147483647 h 33"/>
                <a:gd name="T114" fmla="*/ 2147483647 w 38"/>
                <a:gd name="T115" fmla="*/ 2147483647 h 33"/>
                <a:gd name="T116" fmla="*/ 2147483647 w 38"/>
                <a:gd name="T117" fmla="*/ 2147483647 h 3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8"/>
                <a:gd name="T178" fmla="*/ 0 h 33"/>
                <a:gd name="T179" fmla="*/ 38 w 38"/>
                <a:gd name="T180" fmla="*/ 33 h 3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8" h="33">
                  <a:moveTo>
                    <a:pt x="38" y="23"/>
                  </a:moveTo>
                  <a:lnTo>
                    <a:pt x="33" y="26"/>
                  </a:lnTo>
                  <a:lnTo>
                    <a:pt x="31" y="28"/>
                  </a:lnTo>
                  <a:lnTo>
                    <a:pt x="26" y="26"/>
                  </a:lnTo>
                  <a:lnTo>
                    <a:pt x="23" y="26"/>
                  </a:lnTo>
                  <a:lnTo>
                    <a:pt x="21" y="28"/>
                  </a:lnTo>
                  <a:lnTo>
                    <a:pt x="18" y="31"/>
                  </a:lnTo>
                  <a:lnTo>
                    <a:pt x="13" y="33"/>
                  </a:lnTo>
                  <a:lnTo>
                    <a:pt x="8" y="33"/>
                  </a:lnTo>
                  <a:lnTo>
                    <a:pt x="3" y="28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3" y="10"/>
                  </a:lnTo>
                  <a:lnTo>
                    <a:pt x="3" y="8"/>
                  </a:lnTo>
                  <a:lnTo>
                    <a:pt x="3" y="5"/>
                  </a:lnTo>
                  <a:lnTo>
                    <a:pt x="5" y="5"/>
                  </a:lnTo>
                  <a:lnTo>
                    <a:pt x="8" y="3"/>
                  </a:lnTo>
                  <a:lnTo>
                    <a:pt x="10" y="3"/>
                  </a:lnTo>
                  <a:lnTo>
                    <a:pt x="10" y="5"/>
                  </a:lnTo>
                  <a:lnTo>
                    <a:pt x="13" y="5"/>
                  </a:lnTo>
                  <a:lnTo>
                    <a:pt x="10" y="3"/>
                  </a:lnTo>
                  <a:lnTo>
                    <a:pt x="13" y="3"/>
                  </a:lnTo>
                  <a:lnTo>
                    <a:pt x="15" y="0"/>
                  </a:lnTo>
                  <a:lnTo>
                    <a:pt x="15" y="3"/>
                  </a:lnTo>
                  <a:lnTo>
                    <a:pt x="15" y="0"/>
                  </a:lnTo>
                  <a:lnTo>
                    <a:pt x="18" y="3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28" y="3"/>
                  </a:lnTo>
                  <a:lnTo>
                    <a:pt x="33" y="5"/>
                  </a:lnTo>
                  <a:lnTo>
                    <a:pt x="36" y="8"/>
                  </a:lnTo>
                  <a:lnTo>
                    <a:pt x="38" y="13"/>
                  </a:lnTo>
                  <a:lnTo>
                    <a:pt x="38" y="18"/>
                  </a:lnTo>
                  <a:lnTo>
                    <a:pt x="38" y="21"/>
                  </a:lnTo>
                  <a:lnTo>
                    <a:pt x="38" y="23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0" name="Freeform 81"/>
            <p:cNvSpPr>
              <a:spLocks/>
            </p:cNvSpPr>
            <p:nvPr/>
          </p:nvSpPr>
          <p:spPr bwMode="auto">
            <a:xfrm>
              <a:off x="4518025" y="4464050"/>
              <a:ext cx="117475" cy="128588"/>
            </a:xfrm>
            <a:custGeom>
              <a:avLst/>
              <a:gdLst>
                <a:gd name="T0" fmla="*/ 2147483647 w 93"/>
                <a:gd name="T1" fmla="*/ 2147483647 h 101"/>
                <a:gd name="T2" fmla="*/ 2147483647 w 93"/>
                <a:gd name="T3" fmla="*/ 2147483647 h 101"/>
                <a:gd name="T4" fmla="*/ 2147483647 w 93"/>
                <a:gd name="T5" fmla="*/ 2147483647 h 101"/>
                <a:gd name="T6" fmla="*/ 2147483647 w 93"/>
                <a:gd name="T7" fmla="*/ 2147483647 h 101"/>
                <a:gd name="T8" fmla="*/ 0 w 93"/>
                <a:gd name="T9" fmla="*/ 2147483647 h 101"/>
                <a:gd name="T10" fmla="*/ 2147483647 w 93"/>
                <a:gd name="T11" fmla="*/ 2147483647 h 101"/>
                <a:gd name="T12" fmla="*/ 2147483647 w 93"/>
                <a:gd name="T13" fmla="*/ 2147483647 h 101"/>
                <a:gd name="T14" fmla="*/ 2147483647 w 93"/>
                <a:gd name="T15" fmla="*/ 2147483647 h 101"/>
                <a:gd name="T16" fmla="*/ 2147483647 w 93"/>
                <a:gd name="T17" fmla="*/ 2147483647 h 101"/>
                <a:gd name="T18" fmla="*/ 2147483647 w 93"/>
                <a:gd name="T19" fmla="*/ 2147483647 h 101"/>
                <a:gd name="T20" fmla="*/ 2147483647 w 93"/>
                <a:gd name="T21" fmla="*/ 2147483647 h 101"/>
                <a:gd name="T22" fmla="*/ 2147483647 w 93"/>
                <a:gd name="T23" fmla="*/ 2147483647 h 101"/>
                <a:gd name="T24" fmla="*/ 2147483647 w 93"/>
                <a:gd name="T25" fmla="*/ 2147483647 h 101"/>
                <a:gd name="T26" fmla="*/ 2147483647 w 93"/>
                <a:gd name="T27" fmla="*/ 2147483647 h 101"/>
                <a:gd name="T28" fmla="*/ 2147483647 w 93"/>
                <a:gd name="T29" fmla="*/ 2147483647 h 101"/>
                <a:gd name="T30" fmla="*/ 2147483647 w 93"/>
                <a:gd name="T31" fmla="*/ 2147483647 h 101"/>
                <a:gd name="T32" fmla="*/ 2147483647 w 93"/>
                <a:gd name="T33" fmla="*/ 2147483647 h 101"/>
                <a:gd name="T34" fmla="*/ 2147483647 w 93"/>
                <a:gd name="T35" fmla="*/ 2147483647 h 101"/>
                <a:gd name="T36" fmla="*/ 2147483647 w 93"/>
                <a:gd name="T37" fmla="*/ 2147483647 h 101"/>
                <a:gd name="T38" fmla="*/ 2147483647 w 93"/>
                <a:gd name="T39" fmla="*/ 2147483647 h 101"/>
                <a:gd name="T40" fmla="*/ 2147483647 w 93"/>
                <a:gd name="T41" fmla="*/ 2147483647 h 101"/>
                <a:gd name="T42" fmla="*/ 2147483647 w 93"/>
                <a:gd name="T43" fmla="*/ 0 h 101"/>
                <a:gd name="T44" fmla="*/ 2147483647 w 93"/>
                <a:gd name="T45" fmla="*/ 2147483647 h 101"/>
                <a:gd name="T46" fmla="*/ 2147483647 w 93"/>
                <a:gd name="T47" fmla="*/ 2147483647 h 101"/>
                <a:gd name="T48" fmla="*/ 2147483647 w 93"/>
                <a:gd name="T49" fmla="*/ 2147483647 h 101"/>
                <a:gd name="T50" fmla="*/ 2147483647 w 93"/>
                <a:gd name="T51" fmla="*/ 2147483647 h 101"/>
                <a:gd name="T52" fmla="*/ 2147483647 w 93"/>
                <a:gd name="T53" fmla="*/ 2147483647 h 101"/>
                <a:gd name="T54" fmla="*/ 2147483647 w 93"/>
                <a:gd name="T55" fmla="*/ 2147483647 h 101"/>
                <a:gd name="T56" fmla="*/ 2147483647 w 93"/>
                <a:gd name="T57" fmla="*/ 2147483647 h 101"/>
                <a:gd name="T58" fmla="*/ 2147483647 w 93"/>
                <a:gd name="T59" fmla="*/ 2147483647 h 101"/>
                <a:gd name="T60" fmla="*/ 2147483647 w 93"/>
                <a:gd name="T61" fmla="*/ 2147483647 h 101"/>
                <a:gd name="T62" fmla="*/ 2147483647 w 93"/>
                <a:gd name="T63" fmla="*/ 2147483647 h 101"/>
                <a:gd name="T64" fmla="*/ 2147483647 w 93"/>
                <a:gd name="T65" fmla="*/ 2147483647 h 101"/>
                <a:gd name="T66" fmla="*/ 2147483647 w 93"/>
                <a:gd name="T67" fmla="*/ 2147483647 h 101"/>
                <a:gd name="T68" fmla="*/ 2147483647 w 93"/>
                <a:gd name="T69" fmla="*/ 2147483647 h 101"/>
                <a:gd name="T70" fmla="*/ 2147483647 w 93"/>
                <a:gd name="T71" fmla="*/ 2147483647 h 101"/>
                <a:gd name="T72" fmla="*/ 2147483647 w 93"/>
                <a:gd name="T73" fmla="*/ 2147483647 h 101"/>
                <a:gd name="T74" fmla="*/ 2147483647 w 93"/>
                <a:gd name="T75" fmla="*/ 2147483647 h 101"/>
                <a:gd name="T76" fmla="*/ 2147483647 w 93"/>
                <a:gd name="T77" fmla="*/ 2147483647 h 101"/>
                <a:gd name="T78" fmla="*/ 2147483647 w 93"/>
                <a:gd name="T79" fmla="*/ 2147483647 h 101"/>
                <a:gd name="T80" fmla="*/ 2147483647 w 93"/>
                <a:gd name="T81" fmla="*/ 2147483647 h 101"/>
                <a:gd name="T82" fmla="*/ 2147483647 w 93"/>
                <a:gd name="T83" fmla="*/ 2147483647 h 101"/>
                <a:gd name="T84" fmla="*/ 2147483647 w 93"/>
                <a:gd name="T85" fmla="*/ 2147483647 h 101"/>
                <a:gd name="T86" fmla="*/ 2147483647 w 93"/>
                <a:gd name="T87" fmla="*/ 2147483647 h 101"/>
                <a:gd name="T88" fmla="*/ 2147483647 w 93"/>
                <a:gd name="T89" fmla="*/ 2147483647 h 101"/>
                <a:gd name="T90" fmla="*/ 2147483647 w 93"/>
                <a:gd name="T91" fmla="*/ 2147483647 h 10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93"/>
                <a:gd name="T139" fmla="*/ 0 h 101"/>
                <a:gd name="T140" fmla="*/ 93 w 93"/>
                <a:gd name="T141" fmla="*/ 101 h 101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93" h="101">
                  <a:moveTo>
                    <a:pt x="15" y="101"/>
                  </a:moveTo>
                  <a:lnTo>
                    <a:pt x="15" y="96"/>
                  </a:lnTo>
                  <a:lnTo>
                    <a:pt x="15" y="91"/>
                  </a:lnTo>
                  <a:lnTo>
                    <a:pt x="17" y="86"/>
                  </a:lnTo>
                  <a:lnTo>
                    <a:pt x="17" y="81"/>
                  </a:lnTo>
                  <a:lnTo>
                    <a:pt x="17" y="79"/>
                  </a:lnTo>
                  <a:lnTo>
                    <a:pt x="7" y="71"/>
                  </a:lnTo>
                  <a:lnTo>
                    <a:pt x="2" y="71"/>
                  </a:lnTo>
                  <a:lnTo>
                    <a:pt x="0" y="69"/>
                  </a:lnTo>
                  <a:lnTo>
                    <a:pt x="0" y="66"/>
                  </a:lnTo>
                  <a:lnTo>
                    <a:pt x="2" y="61"/>
                  </a:lnTo>
                  <a:lnTo>
                    <a:pt x="2" y="58"/>
                  </a:lnTo>
                  <a:lnTo>
                    <a:pt x="2" y="53"/>
                  </a:lnTo>
                  <a:lnTo>
                    <a:pt x="2" y="51"/>
                  </a:lnTo>
                  <a:lnTo>
                    <a:pt x="7" y="48"/>
                  </a:lnTo>
                  <a:lnTo>
                    <a:pt x="7" y="46"/>
                  </a:lnTo>
                  <a:lnTo>
                    <a:pt x="7" y="43"/>
                  </a:lnTo>
                  <a:lnTo>
                    <a:pt x="5" y="41"/>
                  </a:lnTo>
                  <a:lnTo>
                    <a:pt x="5" y="38"/>
                  </a:lnTo>
                  <a:lnTo>
                    <a:pt x="7" y="38"/>
                  </a:lnTo>
                  <a:lnTo>
                    <a:pt x="12" y="38"/>
                  </a:lnTo>
                  <a:lnTo>
                    <a:pt x="15" y="38"/>
                  </a:lnTo>
                  <a:lnTo>
                    <a:pt x="15" y="36"/>
                  </a:lnTo>
                  <a:lnTo>
                    <a:pt x="10" y="33"/>
                  </a:lnTo>
                  <a:lnTo>
                    <a:pt x="7" y="31"/>
                  </a:lnTo>
                  <a:lnTo>
                    <a:pt x="10" y="28"/>
                  </a:lnTo>
                  <a:lnTo>
                    <a:pt x="12" y="26"/>
                  </a:lnTo>
                  <a:lnTo>
                    <a:pt x="10" y="23"/>
                  </a:lnTo>
                  <a:lnTo>
                    <a:pt x="5" y="21"/>
                  </a:lnTo>
                  <a:lnTo>
                    <a:pt x="5" y="16"/>
                  </a:lnTo>
                  <a:lnTo>
                    <a:pt x="5" y="13"/>
                  </a:lnTo>
                  <a:lnTo>
                    <a:pt x="7" y="11"/>
                  </a:lnTo>
                  <a:lnTo>
                    <a:pt x="12" y="5"/>
                  </a:lnTo>
                  <a:lnTo>
                    <a:pt x="15" y="5"/>
                  </a:lnTo>
                  <a:lnTo>
                    <a:pt x="20" y="8"/>
                  </a:lnTo>
                  <a:lnTo>
                    <a:pt x="23" y="11"/>
                  </a:lnTo>
                  <a:lnTo>
                    <a:pt x="25" y="8"/>
                  </a:lnTo>
                  <a:lnTo>
                    <a:pt x="28" y="5"/>
                  </a:lnTo>
                  <a:lnTo>
                    <a:pt x="30" y="3"/>
                  </a:lnTo>
                  <a:lnTo>
                    <a:pt x="33" y="0"/>
                  </a:lnTo>
                  <a:lnTo>
                    <a:pt x="35" y="0"/>
                  </a:lnTo>
                  <a:lnTo>
                    <a:pt x="35" y="3"/>
                  </a:lnTo>
                  <a:lnTo>
                    <a:pt x="35" y="5"/>
                  </a:lnTo>
                  <a:lnTo>
                    <a:pt x="38" y="8"/>
                  </a:lnTo>
                  <a:lnTo>
                    <a:pt x="38" y="11"/>
                  </a:lnTo>
                  <a:lnTo>
                    <a:pt x="40" y="8"/>
                  </a:lnTo>
                  <a:lnTo>
                    <a:pt x="45" y="5"/>
                  </a:lnTo>
                  <a:lnTo>
                    <a:pt x="48" y="8"/>
                  </a:lnTo>
                  <a:lnTo>
                    <a:pt x="53" y="8"/>
                  </a:lnTo>
                  <a:lnTo>
                    <a:pt x="55" y="13"/>
                  </a:lnTo>
                  <a:lnTo>
                    <a:pt x="58" y="16"/>
                  </a:lnTo>
                  <a:lnTo>
                    <a:pt x="63" y="18"/>
                  </a:lnTo>
                  <a:lnTo>
                    <a:pt x="65" y="18"/>
                  </a:lnTo>
                  <a:lnTo>
                    <a:pt x="68" y="18"/>
                  </a:lnTo>
                  <a:lnTo>
                    <a:pt x="71" y="16"/>
                  </a:lnTo>
                  <a:lnTo>
                    <a:pt x="76" y="16"/>
                  </a:lnTo>
                  <a:lnTo>
                    <a:pt x="81" y="13"/>
                  </a:lnTo>
                  <a:lnTo>
                    <a:pt x="86" y="16"/>
                  </a:lnTo>
                  <a:lnTo>
                    <a:pt x="88" y="18"/>
                  </a:lnTo>
                  <a:lnTo>
                    <a:pt x="91" y="18"/>
                  </a:lnTo>
                  <a:lnTo>
                    <a:pt x="91" y="28"/>
                  </a:lnTo>
                  <a:lnTo>
                    <a:pt x="93" y="38"/>
                  </a:lnTo>
                  <a:lnTo>
                    <a:pt x="93" y="43"/>
                  </a:lnTo>
                  <a:lnTo>
                    <a:pt x="88" y="48"/>
                  </a:lnTo>
                  <a:lnTo>
                    <a:pt x="86" y="58"/>
                  </a:lnTo>
                  <a:lnTo>
                    <a:pt x="83" y="66"/>
                  </a:lnTo>
                  <a:lnTo>
                    <a:pt x="83" y="71"/>
                  </a:lnTo>
                  <a:lnTo>
                    <a:pt x="86" y="76"/>
                  </a:lnTo>
                  <a:lnTo>
                    <a:pt x="91" y="84"/>
                  </a:lnTo>
                  <a:lnTo>
                    <a:pt x="91" y="89"/>
                  </a:lnTo>
                  <a:lnTo>
                    <a:pt x="88" y="86"/>
                  </a:lnTo>
                  <a:lnTo>
                    <a:pt x="86" y="86"/>
                  </a:lnTo>
                  <a:lnTo>
                    <a:pt x="86" y="89"/>
                  </a:lnTo>
                  <a:lnTo>
                    <a:pt x="81" y="89"/>
                  </a:lnTo>
                  <a:lnTo>
                    <a:pt x="76" y="89"/>
                  </a:lnTo>
                  <a:lnTo>
                    <a:pt x="71" y="86"/>
                  </a:lnTo>
                  <a:lnTo>
                    <a:pt x="55" y="89"/>
                  </a:lnTo>
                  <a:lnTo>
                    <a:pt x="45" y="89"/>
                  </a:lnTo>
                  <a:lnTo>
                    <a:pt x="43" y="91"/>
                  </a:lnTo>
                  <a:lnTo>
                    <a:pt x="33" y="94"/>
                  </a:lnTo>
                  <a:lnTo>
                    <a:pt x="23" y="99"/>
                  </a:lnTo>
                  <a:lnTo>
                    <a:pt x="17" y="101"/>
                  </a:lnTo>
                  <a:lnTo>
                    <a:pt x="15" y="101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1" name="Freeform 82"/>
            <p:cNvSpPr>
              <a:spLocks/>
            </p:cNvSpPr>
            <p:nvPr/>
          </p:nvSpPr>
          <p:spPr bwMode="auto">
            <a:xfrm>
              <a:off x="5140325" y="3681413"/>
              <a:ext cx="125413" cy="87312"/>
            </a:xfrm>
            <a:custGeom>
              <a:avLst/>
              <a:gdLst>
                <a:gd name="T0" fmla="*/ 0 w 99"/>
                <a:gd name="T1" fmla="*/ 2147483647 h 69"/>
                <a:gd name="T2" fmla="*/ 2147483647 w 99"/>
                <a:gd name="T3" fmla="*/ 2147483647 h 69"/>
                <a:gd name="T4" fmla="*/ 2147483647 w 99"/>
                <a:gd name="T5" fmla="*/ 2147483647 h 69"/>
                <a:gd name="T6" fmla="*/ 0 w 99"/>
                <a:gd name="T7" fmla="*/ 2147483647 h 69"/>
                <a:gd name="T8" fmla="*/ 0 w 99"/>
                <a:gd name="T9" fmla="*/ 2147483647 h 69"/>
                <a:gd name="T10" fmla="*/ 2147483647 w 99"/>
                <a:gd name="T11" fmla="*/ 0 h 69"/>
                <a:gd name="T12" fmla="*/ 2147483647 w 99"/>
                <a:gd name="T13" fmla="*/ 2147483647 h 69"/>
                <a:gd name="T14" fmla="*/ 2147483647 w 99"/>
                <a:gd name="T15" fmla="*/ 2147483647 h 69"/>
                <a:gd name="T16" fmla="*/ 2147483647 w 99"/>
                <a:gd name="T17" fmla="*/ 2147483647 h 69"/>
                <a:gd name="T18" fmla="*/ 2147483647 w 99"/>
                <a:gd name="T19" fmla="*/ 2147483647 h 69"/>
                <a:gd name="T20" fmla="*/ 2147483647 w 99"/>
                <a:gd name="T21" fmla="*/ 2147483647 h 69"/>
                <a:gd name="T22" fmla="*/ 2147483647 w 99"/>
                <a:gd name="T23" fmla="*/ 2147483647 h 69"/>
                <a:gd name="T24" fmla="*/ 2147483647 w 99"/>
                <a:gd name="T25" fmla="*/ 2147483647 h 69"/>
                <a:gd name="T26" fmla="*/ 2147483647 w 99"/>
                <a:gd name="T27" fmla="*/ 0 h 69"/>
                <a:gd name="T28" fmla="*/ 2147483647 w 99"/>
                <a:gd name="T29" fmla="*/ 2147483647 h 69"/>
                <a:gd name="T30" fmla="*/ 2147483647 w 99"/>
                <a:gd name="T31" fmla="*/ 2147483647 h 69"/>
                <a:gd name="T32" fmla="*/ 2147483647 w 99"/>
                <a:gd name="T33" fmla="*/ 2147483647 h 69"/>
                <a:gd name="T34" fmla="*/ 2147483647 w 99"/>
                <a:gd name="T35" fmla="*/ 2147483647 h 69"/>
                <a:gd name="T36" fmla="*/ 2147483647 w 99"/>
                <a:gd name="T37" fmla="*/ 2147483647 h 69"/>
                <a:gd name="T38" fmla="*/ 2147483647 w 99"/>
                <a:gd name="T39" fmla="*/ 2147483647 h 69"/>
                <a:gd name="T40" fmla="*/ 2147483647 w 99"/>
                <a:gd name="T41" fmla="*/ 2147483647 h 69"/>
                <a:gd name="T42" fmla="*/ 2147483647 w 99"/>
                <a:gd name="T43" fmla="*/ 2147483647 h 69"/>
                <a:gd name="T44" fmla="*/ 2147483647 w 99"/>
                <a:gd name="T45" fmla="*/ 2147483647 h 69"/>
                <a:gd name="T46" fmla="*/ 2147483647 w 99"/>
                <a:gd name="T47" fmla="*/ 2147483647 h 69"/>
                <a:gd name="T48" fmla="*/ 2147483647 w 99"/>
                <a:gd name="T49" fmla="*/ 2147483647 h 69"/>
                <a:gd name="T50" fmla="*/ 2147483647 w 99"/>
                <a:gd name="T51" fmla="*/ 2147483647 h 69"/>
                <a:gd name="T52" fmla="*/ 2147483647 w 99"/>
                <a:gd name="T53" fmla="*/ 2147483647 h 69"/>
                <a:gd name="T54" fmla="*/ 2147483647 w 99"/>
                <a:gd name="T55" fmla="*/ 2147483647 h 69"/>
                <a:gd name="T56" fmla="*/ 2147483647 w 99"/>
                <a:gd name="T57" fmla="*/ 2147483647 h 69"/>
                <a:gd name="T58" fmla="*/ 2147483647 w 99"/>
                <a:gd name="T59" fmla="*/ 2147483647 h 69"/>
                <a:gd name="T60" fmla="*/ 2147483647 w 99"/>
                <a:gd name="T61" fmla="*/ 2147483647 h 69"/>
                <a:gd name="T62" fmla="*/ 2147483647 w 99"/>
                <a:gd name="T63" fmla="*/ 2147483647 h 69"/>
                <a:gd name="T64" fmla="*/ 2147483647 w 99"/>
                <a:gd name="T65" fmla="*/ 2147483647 h 69"/>
                <a:gd name="T66" fmla="*/ 2147483647 w 99"/>
                <a:gd name="T67" fmla="*/ 2147483647 h 69"/>
                <a:gd name="T68" fmla="*/ 2147483647 w 99"/>
                <a:gd name="T69" fmla="*/ 2147483647 h 69"/>
                <a:gd name="T70" fmla="*/ 0 w 99"/>
                <a:gd name="T71" fmla="*/ 2147483647 h 69"/>
                <a:gd name="T72" fmla="*/ 0 w 99"/>
                <a:gd name="T73" fmla="*/ 2147483647 h 6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9"/>
                <a:gd name="T112" fmla="*/ 0 h 69"/>
                <a:gd name="T113" fmla="*/ 99 w 99"/>
                <a:gd name="T114" fmla="*/ 69 h 6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9" h="69">
                  <a:moveTo>
                    <a:pt x="0" y="43"/>
                  </a:moveTo>
                  <a:lnTo>
                    <a:pt x="0" y="41"/>
                  </a:lnTo>
                  <a:lnTo>
                    <a:pt x="0" y="36"/>
                  </a:lnTo>
                  <a:lnTo>
                    <a:pt x="3" y="33"/>
                  </a:lnTo>
                  <a:lnTo>
                    <a:pt x="8" y="28"/>
                  </a:lnTo>
                  <a:lnTo>
                    <a:pt x="10" y="26"/>
                  </a:lnTo>
                  <a:lnTo>
                    <a:pt x="10" y="23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8"/>
                  </a:lnTo>
                  <a:lnTo>
                    <a:pt x="3" y="3"/>
                  </a:lnTo>
                  <a:lnTo>
                    <a:pt x="5" y="0"/>
                  </a:lnTo>
                  <a:lnTo>
                    <a:pt x="8" y="3"/>
                  </a:lnTo>
                  <a:lnTo>
                    <a:pt x="10" y="3"/>
                  </a:lnTo>
                  <a:lnTo>
                    <a:pt x="10" y="8"/>
                  </a:lnTo>
                  <a:lnTo>
                    <a:pt x="13" y="8"/>
                  </a:lnTo>
                  <a:lnTo>
                    <a:pt x="18" y="6"/>
                  </a:lnTo>
                  <a:lnTo>
                    <a:pt x="20" y="6"/>
                  </a:lnTo>
                  <a:lnTo>
                    <a:pt x="28" y="11"/>
                  </a:lnTo>
                  <a:lnTo>
                    <a:pt x="30" y="11"/>
                  </a:lnTo>
                  <a:lnTo>
                    <a:pt x="35" y="8"/>
                  </a:lnTo>
                  <a:lnTo>
                    <a:pt x="38" y="8"/>
                  </a:lnTo>
                  <a:lnTo>
                    <a:pt x="48" y="11"/>
                  </a:lnTo>
                  <a:lnTo>
                    <a:pt x="51" y="11"/>
                  </a:lnTo>
                  <a:lnTo>
                    <a:pt x="66" y="3"/>
                  </a:lnTo>
                  <a:lnTo>
                    <a:pt x="68" y="0"/>
                  </a:lnTo>
                  <a:lnTo>
                    <a:pt x="73" y="0"/>
                  </a:lnTo>
                  <a:lnTo>
                    <a:pt x="78" y="6"/>
                  </a:lnTo>
                  <a:lnTo>
                    <a:pt x="81" y="6"/>
                  </a:lnTo>
                  <a:lnTo>
                    <a:pt x="84" y="8"/>
                  </a:lnTo>
                  <a:lnTo>
                    <a:pt x="94" y="11"/>
                  </a:lnTo>
                  <a:lnTo>
                    <a:pt x="99" y="13"/>
                  </a:lnTo>
                  <a:lnTo>
                    <a:pt x="99" y="16"/>
                  </a:lnTo>
                  <a:lnTo>
                    <a:pt x="96" y="18"/>
                  </a:lnTo>
                  <a:lnTo>
                    <a:pt x="94" y="18"/>
                  </a:lnTo>
                  <a:lnTo>
                    <a:pt x="91" y="21"/>
                  </a:lnTo>
                  <a:lnTo>
                    <a:pt x="89" y="26"/>
                  </a:lnTo>
                  <a:lnTo>
                    <a:pt x="89" y="33"/>
                  </a:lnTo>
                  <a:lnTo>
                    <a:pt x="84" y="36"/>
                  </a:lnTo>
                  <a:lnTo>
                    <a:pt x="84" y="38"/>
                  </a:lnTo>
                  <a:lnTo>
                    <a:pt x="81" y="41"/>
                  </a:lnTo>
                  <a:lnTo>
                    <a:pt x="84" y="41"/>
                  </a:lnTo>
                  <a:lnTo>
                    <a:pt x="86" y="43"/>
                  </a:lnTo>
                  <a:lnTo>
                    <a:pt x="89" y="48"/>
                  </a:lnTo>
                  <a:lnTo>
                    <a:pt x="89" y="51"/>
                  </a:lnTo>
                  <a:lnTo>
                    <a:pt x="78" y="51"/>
                  </a:lnTo>
                  <a:lnTo>
                    <a:pt x="76" y="48"/>
                  </a:lnTo>
                  <a:lnTo>
                    <a:pt x="71" y="48"/>
                  </a:lnTo>
                  <a:lnTo>
                    <a:pt x="68" y="53"/>
                  </a:lnTo>
                  <a:lnTo>
                    <a:pt x="63" y="59"/>
                  </a:lnTo>
                  <a:lnTo>
                    <a:pt x="61" y="59"/>
                  </a:lnTo>
                  <a:lnTo>
                    <a:pt x="58" y="59"/>
                  </a:lnTo>
                  <a:lnTo>
                    <a:pt x="61" y="64"/>
                  </a:lnTo>
                  <a:lnTo>
                    <a:pt x="58" y="66"/>
                  </a:lnTo>
                  <a:lnTo>
                    <a:pt x="51" y="69"/>
                  </a:lnTo>
                  <a:lnTo>
                    <a:pt x="48" y="69"/>
                  </a:lnTo>
                  <a:lnTo>
                    <a:pt x="43" y="66"/>
                  </a:lnTo>
                  <a:lnTo>
                    <a:pt x="33" y="61"/>
                  </a:lnTo>
                  <a:lnTo>
                    <a:pt x="28" y="61"/>
                  </a:lnTo>
                  <a:lnTo>
                    <a:pt x="23" y="64"/>
                  </a:lnTo>
                  <a:lnTo>
                    <a:pt x="10" y="66"/>
                  </a:lnTo>
                  <a:lnTo>
                    <a:pt x="10" y="64"/>
                  </a:lnTo>
                  <a:lnTo>
                    <a:pt x="10" y="61"/>
                  </a:lnTo>
                  <a:lnTo>
                    <a:pt x="10" y="56"/>
                  </a:lnTo>
                  <a:lnTo>
                    <a:pt x="8" y="51"/>
                  </a:lnTo>
                  <a:lnTo>
                    <a:pt x="5" y="48"/>
                  </a:lnTo>
                  <a:lnTo>
                    <a:pt x="0" y="46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2" name="Freeform 85"/>
            <p:cNvSpPr>
              <a:spLocks/>
            </p:cNvSpPr>
            <p:nvPr/>
          </p:nvSpPr>
          <p:spPr bwMode="auto">
            <a:xfrm>
              <a:off x="4694238" y="4192588"/>
              <a:ext cx="317500" cy="249237"/>
            </a:xfrm>
            <a:custGeom>
              <a:avLst/>
              <a:gdLst>
                <a:gd name="T0" fmla="*/ 2147483647 w 250"/>
                <a:gd name="T1" fmla="*/ 2147483647 h 197"/>
                <a:gd name="T2" fmla="*/ 2147483647 w 250"/>
                <a:gd name="T3" fmla="*/ 2147483647 h 197"/>
                <a:gd name="T4" fmla="*/ 2147483647 w 250"/>
                <a:gd name="T5" fmla="*/ 2147483647 h 197"/>
                <a:gd name="T6" fmla="*/ 2147483647 w 250"/>
                <a:gd name="T7" fmla="*/ 2147483647 h 197"/>
                <a:gd name="T8" fmla="*/ 2147483647 w 250"/>
                <a:gd name="T9" fmla="*/ 2147483647 h 197"/>
                <a:gd name="T10" fmla="*/ 2147483647 w 250"/>
                <a:gd name="T11" fmla="*/ 2147483647 h 197"/>
                <a:gd name="T12" fmla="*/ 0 w 250"/>
                <a:gd name="T13" fmla="*/ 2147483647 h 197"/>
                <a:gd name="T14" fmla="*/ 0 w 250"/>
                <a:gd name="T15" fmla="*/ 2147483647 h 197"/>
                <a:gd name="T16" fmla="*/ 2147483647 w 250"/>
                <a:gd name="T17" fmla="*/ 2147483647 h 197"/>
                <a:gd name="T18" fmla="*/ 2147483647 w 250"/>
                <a:gd name="T19" fmla="*/ 2147483647 h 197"/>
                <a:gd name="T20" fmla="*/ 2147483647 w 250"/>
                <a:gd name="T21" fmla="*/ 2147483647 h 197"/>
                <a:gd name="T22" fmla="*/ 2147483647 w 250"/>
                <a:gd name="T23" fmla="*/ 2147483647 h 197"/>
                <a:gd name="T24" fmla="*/ 2147483647 w 250"/>
                <a:gd name="T25" fmla="*/ 2147483647 h 197"/>
                <a:gd name="T26" fmla="*/ 2147483647 w 250"/>
                <a:gd name="T27" fmla="*/ 2147483647 h 197"/>
                <a:gd name="T28" fmla="*/ 2147483647 w 250"/>
                <a:gd name="T29" fmla="*/ 2147483647 h 197"/>
                <a:gd name="T30" fmla="*/ 2147483647 w 250"/>
                <a:gd name="T31" fmla="*/ 2147483647 h 197"/>
                <a:gd name="T32" fmla="*/ 2147483647 w 250"/>
                <a:gd name="T33" fmla="*/ 2147483647 h 197"/>
                <a:gd name="T34" fmla="*/ 2147483647 w 250"/>
                <a:gd name="T35" fmla="*/ 2147483647 h 197"/>
                <a:gd name="T36" fmla="*/ 2147483647 w 250"/>
                <a:gd name="T37" fmla="*/ 2147483647 h 197"/>
                <a:gd name="T38" fmla="*/ 2147483647 w 250"/>
                <a:gd name="T39" fmla="*/ 2147483647 h 197"/>
                <a:gd name="T40" fmla="*/ 2147483647 w 250"/>
                <a:gd name="T41" fmla="*/ 2147483647 h 197"/>
                <a:gd name="T42" fmla="*/ 2147483647 w 250"/>
                <a:gd name="T43" fmla="*/ 2147483647 h 197"/>
                <a:gd name="T44" fmla="*/ 2147483647 w 250"/>
                <a:gd name="T45" fmla="*/ 2147483647 h 197"/>
                <a:gd name="T46" fmla="*/ 2147483647 w 250"/>
                <a:gd name="T47" fmla="*/ 2147483647 h 197"/>
                <a:gd name="T48" fmla="*/ 2147483647 w 250"/>
                <a:gd name="T49" fmla="*/ 2147483647 h 197"/>
                <a:gd name="T50" fmla="*/ 2147483647 w 250"/>
                <a:gd name="T51" fmla="*/ 2147483647 h 197"/>
                <a:gd name="T52" fmla="*/ 2147483647 w 250"/>
                <a:gd name="T53" fmla="*/ 2147483647 h 197"/>
                <a:gd name="T54" fmla="*/ 2147483647 w 250"/>
                <a:gd name="T55" fmla="*/ 2147483647 h 197"/>
                <a:gd name="T56" fmla="*/ 2147483647 w 250"/>
                <a:gd name="T57" fmla="*/ 2147483647 h 197"/>
                <a:gd name="T58" fmla="*/ 2147483647 w 250"/>
                <a:gd name="T59" fmla="*/ 2147483647 h 197"/>
                <a:gd name="T60" fmla="*/ 2147483647 w 250"/>
                <a:gd name="T61" fmla="*/ 2147483647 h 197"/>
                <a:gd name="T62" fmla="*/ 2147483647 w 250"/>
                <a:gd name="T63" fmla="*/ 2147483647 h 197"/>
                <a:gd name="T64" fmla="*/ 2147483647 w 250"/>
                <a:gd name="T65" fmla="*/ 2147483647 h 197"/>
                <a:gd name="T66" fmla="*/ 2147483647 w 250"/>
                <a:gd name="T67" fmla="*/ 2147483647 h 197"/>
                <a:gd name="T68" fmla="*/ 2147483647 w 250"/>
                <a:gd name="T69" fmla="*/ 2147483647 h 197"/>
                <a:gd name="T70" fmla="*/ 2147483647 w 250"/>
                <a:gd name="T71" fmla="*/ 2147483647 h 197"/>
                <a:gd name="T72" fmla="*/ 2147483647 w 250"/>
                <a:gd name="T73" fmla="*/ 2147483647 h 197"/>
                <a:gd name="T74" fmla="*/ 2147483647 w 250"/>
                <a:gd name="T75" fmla="*/ 2147483647 h 197"/>
                <a:gd name="T76" fmla="*/ 2147483647 w 250"/>
                <a:gd name="T77" fmla="*/ 2147483647 h 197"/>
                <a:gd name="T78" fmla="*/ 2147483647 w 250"/>
                <a:gd name="T79" fmla="*/ 2147483647 h 197"/>
                <a:gd name="T80" fmla="*/ 2147483647 w 250"/>
                <a:gd name="T81" fmla="*/ 2147483647 h 197"/>
                <a:gd name="T82" fmla="*/ 2147483647 w 250"/>
                <a:gd name="T83" fmla="*/ 2147483647 h 197"/>
                <a:gd name="T84" fmla="*/ 2147483647 w 250"/>
                <a:gd name="T85" fmla="*/ 2147483647 h 197"/>
                <a:gd name="T86" fmla="*/ 2147483647 w 250"/>
                <a:gd name="T87" fmla="*/ 2147483647 h 197"/>
                <a:gd name="T88" fmla="*/ 2147483647 w 250"/>
                <a:gd name="T89" fmla="*/ 2147483647 h 197"/>
                <a:gd name="T90" fmla="*/ 2147483647 w 250"/>
                <a:gd name="T91" fmla="*/ 2147483647 h 197"/>
                <a:gd name="T92" fmla="*/ 2147483647 w 250"/>
                <a:gd name="T93" fmla="*/ 2147483647 h 197"/>
                <a:gd name="T94" fmla="*/ 2147483647 w 250"/>
                <a:gd name="T95" fmla="*/ 2147483647 h 197"/>
                <a:gd name="T96" fmla="*/ 2147483647 w 250"/>
                <a:gd name="T97" fmla="*/ 2147483647 h 197"/>
                <a:gd name="T98" fmla="*/ 2147483647 w 250"/>
                <a:gd name="T99" fmla="*/ 2147483647 h 197"/>
                <a:gd name="T100" fmla="*/ 2147483647 w 250"/>
                <a:gd name="T101" fmla="*/ 2147483647 h 197"/>
                <a:gd name="T102" fmla="*/ 2147483647 w 250"/>
                <a:gd name="T103" fmla="*/ 2147483647 h 197"/>
                <a:gd name="T104" fmla="*/ 2147483647 w 250"/>
                <a:gd name="T105" fmla="*/ 2147483647 h 19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50"/>
                <a:gd name="T160" fmla="*/ 0 h 197"/>
                <a:gd name="T161" fmla="*/ 250 w 250"/>
                <a:gd name="T162" fmla="*/ 197 h 19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50" h="197">
                  <a:moveTo>
                    <a:pt x="33" y="189"/>
                  </a:moveTo>
                  <a:lnTo>
                    <a:pt x="28" y="184"/>
                  </a:lnTo>
                  <a:lnTo>
                    <a:pt x="25" y="182"/>
                  </a:lnTo>
                  <a:lnTo>
                    <a:pt x="23" y="184"/>
                  </a:lnTo>
                  <a:lnTo>
                    <a:pt x="17" y="182"/>
                  </a:lnTo>
                  <a:lnTo>
                    <a:pt x="10" y="177"/>
                  </a:lnTo>
                  <a:lnTo>
                    <a:pt x="10" y="174"/>
                  </a:lnTo>
                  <a:lnTo>
                    <a:pt x="12" y="172"/>
                  </a:lnTo>
                  <a:lnTo>
                    <a:pt x="12" y="169"/>
                  </a:lnTo>
                  <a:lnTo>
                    <a:pt x="10" y="169"/>
                  </a:lnTo>
                  <a:lnTo>
                    <a:pt x="7" y="164"/>
                  </a:lnTo>
                  <a:lnTo>
                    <a:pt x="5" y="164"/>
                  </a:lnTo>
                  <a:lnTo>
                    <a:pt x="2" y="159"/>
                  </a:lnTo>
                  <a:lnTo>
                    <a:pt x="0" y="151"/>
                  </a:lnTo>
                  <a:lnTo>
                    <a:pt x="0" y="149"/>
                  </a:lnTo>
                  <a:lnTo>
                    <a:pt x="0" y="144"/>
                  </a:lnTo>
                  <a:lnTo>
                    <a:pt x="5" y="146"/>
                  </a:lnTo>
                  <a:lnTo>
                    <a:pt x="10" y="146"/>
                  </a:lnTo>
                  <a:lnTo>
                    <a:pt x="12" y="144"/>
                  </a:lnTo>
                  <a:lnTo>
                    <a:pt x="17" y="141"/>
                  </a:lnTo>
                  <a:lnTo>
                    <a:pt x="17" y="139"/>
                  </a:lnTo>
                  <a:lnTo>
                    <a:pt x="33" y="139"/>
                  </a:lnTo>
                  <a:lnTo>
                    <a:pt x="50" y="139"/>
                  </a:lnTo>
                  <a:lnTo>
                    <a:pt x="53" y="136"/>
                  </a:lnTo>
                  <a:lnTo>
                    <a:pt x="58" y="129"/>
                  </a:lnTo>
                  <a:lnTo>
                    <a:pt x="60" y="121"/>
                  </a:lnTo>
                  <a:lnTo>
                    <a:pt x="63" y="113"/>
                  </a:lnTo>
                  <a:lnTo>
                    <a:pt x="63" y="106"/>
                  </a:lnTo>
                  <a:lnTo>
                    <a:pt x="63" y="98"/>
                  </a:lnTo>
                  <a:lnTo>
                    <a:pt x="63" y="83"/>
                  </a:lnTo>
                  <a:lnTo>
                    <a:pt x="63" y="76"/>
                  </a:lnTo>
                  <a:lnTo>
                    <a:pt x="73" y="73"/>
                  </a:lnTo>
                  <a:lnTo>
                    <a:pt x="88" y="71"/>
                  </a:lnTo>
                  <a:lnTo>
                    <a:pt x="108" y="50"/>
                  </a:lnTo>
                  <a:lnTo>
                    <a:pt x="116" y="45"/>
                  </a:lnTo>
                  <a:lnTo>
                    <a:pt x="131" y="33"/>
                  </a:lnTo>
                  <a:lnTo>
                    <a:pt x="144" y="28"/>
                  </a:lnTo>
                  <a:lnTo>
                    <a:pt x="172" y="10"/>
                  </a:lnTo>
                  <a:lnTo>
                    <a:pt x="184" y="2"/>
                  </a:lnTo>
                  <a:lnTo>
                    <a:pt x="187" y="0"/>
                  </a:lnTo>
                  <a:lnTo>
                    <a:pt x="192" y="2"/>
                  </a:lnTo>
                  <a:lnTo>
                    <a:pt x="205" y="5"/>
                  </a:lnTo>
                  <a:lnTo>
                    <a:pt x="210" y="7"/>
                  </a:lnTo>
                  <a:lnTo>
                    <a:pt x="212" y="10"/>
                  </a:lnTo>
                  <a:lnTo>
                    <a:pt x="222" y="18"/>
                  </a:lnTo>
                  <a:lnTo>
                    <a:pt x="222" y="15"/>
                  </a:lnTo>
                  <a:lnTo>
                    <a:pt x="235" y="10"/>
                  </a:lnTo>
                  <a:lnTo>
                    <a:pt x="237" y="25"/>
                  </a:lnTo>
                  <a:lnTo>
                    <a:pt x="237" y="35"/>
                  </a:lnTo>
                  <a:lnTo>
                    <a:pt x="240" y="45"/>
                  </a:lnTo>
                  <a:lnTo>
                    <a:pt x="245" y="50"/>
                  </a:lnTo>
                  <a:lnTo>
                    <a:pt x="250" y="55"/>
                  </a:lnTo>
                  <a:lnTo>
                    <a:pt x="247" y="60"/>
                  </a:lnTo>
                  <a:lnTo>
                    <a:pt x="245" y="68"/>
                  </a:lnTo>
                  <a:lnTo>
                    <a:pt x="242" y="76"/>
                  </a:lnTo>
                  <a:lnTo>
                    <a:pt x="242" y="83"/>
                  </a:lnTo>
                  <a:lnTo>
                    <a:pt x="242" y="88"/>
                  </a:lnTo>
                  <a:lnTo>
                    <a:pt x="242" y="93"/>
                  </a:lnTo>
                  <a:lnTo>
                    <a:pt x="242" y="101"/>
                  </a:lnTo>
                  <a:lnTo>
                    <a:pt x="242" y="108"/>
                  </a:lnTo>
                  <a:lnTo>
                    <a:pt x="242" y="113"/>
                  </a:lnTo>
                  <a:lnTo>
                    <a:pt x="225" y="131"/>
                  </a:lnTo>
                  <a:lnTo>
                    <a:pt x="220" y="139"/>
                  </a:lnTo>
                  <a:lnTo>
                    <a:pt x="215" y="149"/>
                  </a:lnTo>
                  <a:lnTo>
                    <a:pt x="210" y="154"/>
                  </a:lnTo>
                  <a:lnTo>
                    <a:pt x="210" y="159"/>
                  </a:lnTo>
                  <a:lnTo>
                    <a:pt x="212" y="164"/>
                  </a:lnTo>
                  <a:lnTo>
                    <a:pt x="212" y="166"/>
                  </a:lnTo>
                  <a:lnTo>
                    <a:pt x="205" y="166"/>
                  </a:lnTo>
                  <a:lnTo>
                    <a:pt x="202" y="166"/>
                  </a:lnTo>
                  <a:lnTo>
                    <a:pt x="197" y="169"/>
                  </a:lnTo>
                  <a:lnTo>
                    <a:pt x="192" y="174"/>
                  </a:lnTo>
                  <a:lnTo>
                    <a:pt x="189" y="177"/>
                  </a:lnTo>
                  <a:lnTo>
                    <a:pt x="187" y="174"/>
                  </a:lnTo>
                  <a:lnTo>
                    <a:pt x="182" y="172"/>
                  </a:lnTo>
                  <a:lnTo>
                    <a:pt x="174" y="172"/>
                  </a:lnTo>
                  <a:lnTo>
                    <a:pt x="172" y="172"/>
                  </a:lnTo>
                  <a:lnTo>
                    <a:pt x="167" y="172"/>
                  </a:lnTo>
                  <a:lnTo>
                    <a:pt x="162" y="172"/>
                  </a:lnTo>
                  <a:lnTo>
                    <a:pt x="156" y="174"/>
                  </a:lnTo>
                  <a:lnTo>
                    <a:pt x="154" y="177"/>
                  </a:lnTo>
                  <a:lnTo>
                    <a:pt x="149" y="179"/>
                  </a:lnTo>
                  <a:lnTo>
                    <a:pt x="146" y="179"/>
                  </a:lnTo>
                  <a:lnTo>
                    <a:pt x="139" y="179"/>
                  </a:lnTo>
                  <a:lnTo>
                    <a:pt x="134" y="177"/>
                  </a:lnTo>
                  <a:lnTo>
                    <a:pt x="124" y="172"/>
                  </a:lnTo>
                  <a:lnTo>
                    <a:pt x="121" y="172"/>
                  </a:lnTo>
                  <a:lnTo>
                    <a:pt x="119" y="172"/>
                  </a:lnTo>
                  <a:lnTo>
                    <a:pt x="108" y="177"/>
                  </a:lnTo>
                  <a:lnTo>
                    <a:pt x="106" y="177"/>
                  </a:lnTo>
                  <a:lnTo>
                    <a:pt x="96" y="166"/>
                  </a:lnTo>
                  <a:lnTo>
                    <a:pt x="91" y="164"/>
                  </a:lnTo>
                  <a:lnTo>
                    <a:pt x="83" y="164"/>
                  </a:lnTo>
                  <a:lnTo>
                    <a:pt x="76" y="164"/>
                  </a:lnTo>
                  <a:lnTo>
                    <a:pt x="68" y="166"/>
                  </a:lnTo>
                  <a:lnTo>
                    <a:pt x="63" y="169"/>
                  </a:lnTo>
                  <a:lnTo>
                    <a:pt x="58" y="182"/>
                  </a:lnTo>
                  <a:lnTo>
                    <a:pt x="55" y="184"/>
                  </a:lnTo>
                  <a:lnTo>
                    <a:pt x="53" y="189"/>
                  </a:lnTo>
                  <a:lnTo>
                    <a:pt x="53" y="197"/>
                  </a:lnTo>
                  <a:lnTo>
                    <a:pt x="45" y="194"/>
                  </a:lnTo>
                  <a:lnTo>
                    <a:pt x="40" y="189"/>
                  </a:lnTo>
                  <a:lnTo>
                    <a:pt x="38" y="187"/>
                  </a:lnTo>
                  <a:lnTo>
                    <a:pt x="38" y="189"/>
                  </a:lnTo>
                  <a:lnTo>
                    <a:pt x="33" y="189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3" name="Freeform 86"/>
            <p:cNvSpPr>
              <a:spLocks noEditPoints="1"/>
            </p:cNvSpPr>
            <p:nvPr/>
          </p:nvSpPr>
          <p:spPr bwMode="auto">
            <a:xfrm>
              <a:off x="5095875" y="3756025"/>
              <a:ext cx="131763" cy="168275"/>
            </a:xfrm>
            <a:custGeom>
              <a:avLst/>
              <a:gdLst>
                <a:gd name="T0" fmla="*/ 2147483647 w 103"/>
                <a:gd name="T1" fmla="*/ 2147483647 h 133"/>
                <a:gd name="T2" fmla="*/ 2147483647 w 103"/>
                <a:gd name="T3" fmla="*/ 2147483647 h 133"/>
                <a:gd name="T4" fmla="*/ 2147483647 w 103"/>
                <a:gd name="T5" fmla="*/ 2147483647 h 133"/>
                <a:gd name="T6" fmla="*/ 2147483647 w 103"/>
                <a:gd name="T7" fmla="*/ 2147483647 h 133"/>
                <a:gd name="T8" fmla="*/ 2147483647 w 103"/>
                <a:gd name="T9" fmla="*/ 2147483647 h 133"/>
                <a:gd name="T10" fmla="*/ 2147483647 w 103"/>
                <a:gd name="T11" fmla="*/ 2147483647 h 133"/>
                <a:gd name="T12" fmla="*/ 2147483647 w 103"/>
                <a:gd name="T13" fmla="*/ 2147483647 h 133"/>
                <a:gd name="T14" fmla="*/ 2147483647 w 103"/>
                <a:gd name="T15" fmla="*/ 2147483647 h 133"/>
                <a:gd name="T16" fmla="*/ 2147483647 w 103"/>
                <a:gd name="T17" fmla="*/ 2147483647 h 133"/>
                <a:gd name="T18" fmla="*/ 2147483647 w 103"/>
                <a:gd name="T19" fmla="*/ 2147483647 h 133"/>
                <a:gd name="T20" fmla="*/ 2147483647 w 103"/>
                <a:gd name="T21" fmla="*/ 2147483647 h 133"/>
                <a:gd name="T22" fmla="*/ 2147483647 w 103"/>
                <a:gd name="T23" fmla="*/ 2147483647 h 133"/>
                <a:gd name="T24" fmla="*/ 2147483647 w 103"/>
                <a:gd name="T25" fmla="*/ 2147483647 h 133"/>
                <a:gd name="T26" fmla="*/ 2147483647 w 103"/>
                <a:gd name="T27" fmla="*/ 2147483647 h 133"/>
                <a:gd name="T28" fmla="*/ 2147483647 w 103"/>
                <a:gd name="T29" fmla="*/ 2147483647 h 133"/>
                <a:gd name="T30" fmla="*/ 2147483647 w 103"/>
                <a:gd name="T31" fmla="*/ 2147483647 h 133"/>
                <a:gd name="T32" fmla="*/ 2147483647 w 103"/>
                <a:gd name="T33" fmla="*/ 2147483647 h 133"/>
                <a:gd name="T34" fmla="*/ 2147483647 w 103"/>
                <a:gd name="T35" fmla="*/ 2147483647 h 133"/>
                <a:gd name="T36" fmla="*/ 2147483647 w 103"/>
                <a:gd name="T37" fmla="*/ 2147483647 h 133"/>
                <a:gd name="T38" fmla="*/ 2147483647 w 103"/>
                <a:gd name="T39" fmla="*/ 0 h 133"/>
                <a:gd name="T40" fmla="*/ 2147483647 w 103"/>
                <a:gd name="T41" fmla="*/ 2147483647 h 133"/>
                <a:gd name="T42" fmla="*/ 2147483647 w 103"/>
                <a:gd name="T43" fmla="*/ 2147483647 h 133"/>
                <a:gd name="T44" fmla="*/ 2147483647 w 103"/>
                <a:gd name="T45" fmla="*/ 2147483647 h 133"/>
                <a:gd name="T46" fmla="*/ 2147483647 w 103"/>
                <a:gd name="T47" fmla="*/ 2147483647 h 133"/>
                <a:gd name="T48" fmla="*/ 2147483647 w 103"/>
                <a:gd name="T49" fmla="*/ 2147483647 h 133"/>
                <a:gd name="T50" fmla="*/ 2147483647 w 103"/>
                <a:gd name="T51" fmla="*/ 2147483647 h 133"/>
                <a:gd name="T52" fmla="*/ 2147483647 w 103"/>
                <a:gd name="T53" fmla="*/ 2147483647 h 133"/>
                <a:gd name="T54" fmla="*/ 2147483647 w 103"/>
                <a:gd name="T55" fmla="*/ 2147483647 h 133"/>
                <a:gd name="T56" fmla="*/ 2147483647 w 103"/>
                <a:gd name="T57" fmla="*/ 2147483647 h 133"/>
                <a:gd name="T58" fmla="*/ 2147483647 w 103"/>
                <a:gd name="T59" fmla="*/ 2147483647 h 133"/>
                <a:gd name="T60" fmla="*/ 2147483647 w 103"/>
                <a:gd name="T61" fmla="*/ 2147483647 h 133"/>
                <a:gd name="T62" fmla="*/ 2147483647 w 103"/>
                <a:gd name="T63" fmla="*/ 2147483647 h 133"/>
                <a:gd name="T64" fmla="*/ 2147483647 w 103"/>
                <a:gd name="T65" fmla="*/ 2147483647 h 133"/>
                <a:gd name="T66" fmla="*/ 2147483647 w 103"/>
                <a:gd name="T67" fmla="*/ 2147483647 h 133"/>
                <a:gd name="T68" fmla="*/ 2147483647 w 103"/>
                <a:gd name="T69" fmla="*/ 2147483647 h 133"/>
                <a:gd name="T70" fmla="*/ 2147483647 w 103"/>
                <a:gd name="T71" fmla="*/ 2147483647 h 133"/>
                <a:gd name="T72" fmla="*/ 2147483647 w 103"/>
                <a:gd name="T73" fmla="*/ 2147483647 h 133"/>
                <a:gd name="T74" fmla="*/ 2147483647 w 103"/>
                <a:gd name="T75" fmla="*/ 2147483647 h 133"/>
                <a:gd name="T76" fmla="*/ 2147483647 w 103"/>
                <a:gd name="T77" fmla="*/ 2147483647 h 133"/>
                <a:gd name="T78" fmla="*/ 2147483647 w 103"/>
                <a:gd name="T79" fmla="*/ 2147483647 h 133"/>
                <a:gd name="T80" fmla="*/ 2147483647 w 103"/>
                <a:gd name="T81" fmla="*/ 2147483647 h 133"/>
                <a:gd name="T82" fmla="*/ 2147483647 w 103"/>
                <a:gd name="T83" fmla="*/ 2147483647 h 133"/>
                <a:gd name="T84" fmla="*/ 2147483647 w 103"/>
                <a:gd name="T85" fmla="*/ 2147483647 h 133"/>
                <a:gd name="T86" fmla="*/ 2147483647 w 103"/>
                <a:gd name="T87" fmla="*/ 2147483647 h 133"/>
                <a:gd name="T88" fmla="*/ 2147483647 w 103"/>
                <a:gd name="T89" fmla="*/ 2147483647 h 133"/>
                <a:gd name="T90" fmla="*/ 2147483647 w 103"/>
                <a:gd name="T91" fmla="*/ 2147483647 h 133"/>
                <a:gd name="T92" fmla="*/ 2147483647 w 103"/>
                <a:gd name="T93" fmla="*/ 2147483647 h 133"/>
                <a:gd name="T94" fmla="*/ 2147483647 w 103"/>
                <a:gd name="T95" fmla="*/ 2147483647 h 133"/>
                <a:gd name="T96" fmla="*/ 2147483647 w 103"/>
                <a:gd name="T97" fmla="*/ 2147483647 h 133"/>
                <a:gd name="T98" fmla="*/ 2147483647 w 103"/>
                <a:gd name="T99" fmla="*/ 2147483647 h 133"/>
                <a:gd name="T100" fmla="*/ 2147483647 w 103"/>
                <a:gd name="T101" fmla="*/ 2147483647 h 133"/>
                <a:gd name="T102" fmla="*/ 2147483647 w 103"/>
                <a:gd name="T103" fmla="*/ 2147483647 h 133"/>
                <a:gd name="T104" fmla="*/ 2147483647 w 103"/>
                <a:gd name="T105" fmla="*/ 2147483647 h 133"/>
                <a:gd name="T106" fmla="*/ 2147483647 w 103"/>
                <a:gd name="T107" fmla="*/ 2147483647 h 133"/>
                <a:gd name="T108" fmla="*/ 2147483647 w 103"/>
                <a:gd name="T109" fmla="*/ 2147483647 h 133"/>
                <a:gd name="T110" fmla="*/ 2147483647 w 103"/>
                <a:gd name="T111" fmla="*/ 2147483647 h 133"/>
                <a:gd name="T112" fmla="*/ 2147483647 w 103"/>
                <a:gd name="T113" fmla="*/ 2147483647 h 133"/>
                <a:gd name="T114" fmla="*/ 2147483647 w 103"/>
                <a:gd name="T115" fmla="*/ 2147483647 h 133"/>
                <a:gd name="T116" fmla="*/ 2147483647 w 103"/>
                <a:gd name="T117" fmla="*/ 2147483647 h 133"/>
                <a:gd name="T118" fmla="*/ 2147483647 w 103"/>
                <a:gd name="T119" fmla="*/ 2147483647 h 133"/>
                <a:gd name="T120" fmla="*/ 2147483647 w 103"/>
                <a:gd name="T121" fmla="*/ 2147483647 h 133"/>
                <a:gd name="T122" fmla="*/ 2147483647 w 103"/>
                <a:gd name="T123" fmla="*/ 2147483647 h 133"/>
                <a:gd name="T124" fmla="*/ 2147483647 w 103"/>
                <a:gd name="T125" fmla="*/ 2147483647 h 13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3"/>
                <a:gd name="T190" fmla="*/ 0 h 133"/>
                <a:gd name="T191" fmla="*/ 103 w 103"/>
                <a:gd name="T192" fmla="*/ 133 h 13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3" h="133">
                  <a:moveTo>
                    <a:pt x="73" y="133"/>
                  </a:moveTo>
                  <a:lnTo>
                    <a:pt x="73" y="133"/>
                  </a:lnTo>
                  <a:lnTo>
                    <a:pt x="73" y="131"/>
                  </a:lnTo>
                  <a:lnTo>
                    <a:pt x="65" y="128"/>
                  </a:lnTo>
                  <a:lnTo>
                    <a:pt x="63" y="128"/>
                  </a:lnTo>
                  <a:lnTo>
                    <a:pt x="58" y="128"/>
                  </a:lnTo>
                  <a:lnTo>
                    <a:pt x="55" y="128"/>
                  </a:lnTo>
                  <a:lnTo>
                    <a:pt x="53" y="128"/>
                  </a:lnTo>
                  <a:lnTo>
                    <a:pt x="53" y="123"/>
                  </a:lnTo>
                  <a:lnTo>
                    <a:pt x="55" y="123"/>
                  </a:lnTo>
                  <a:lnTo>
                    <a:pt x="55" y="121"/>
                  </a:lnTo>
                  <a:lnTo>
                    <a:pt x="58" y="121"/>
                  </a:lnTo>
                  <a:lnTo>
                    <a:pt x="58" y="123"/>
                  </a:lnTo>
                  <a:lnTo>
                    <a:pt x="60" y="123"/>
                  </a:lnTo>
                  <a:lnTo>
                    <a:pt x="63" y="123"/>
                  </a:lnTo>
                  <a:lnTo>
                    <a:pt x="63" y="121"/>
                  </a:lnTo>
                  <a:lnTo>
                    <a:pt x="63" y="123"/>
                  </a:lnTo>
                  <a:lnTo>
                    <a:pt x="65" y="123"/>
                  </a:lnTo>
                  <a:lnTo>
                    <a:pt x="65" y="126"/>
                  </a:lnTo>
                  <a:lnTo>
                    <a:pt x="68" y="126"/>
                  </a:lnTo>
                  <a:lnTo>
                    <a:pt x="73" y="126"/>
                  </a:lnTo>
                  <a:lnTo>
                    <a:pt x="78" y="126"/>
                  </a:lnTo>
                  <a:lnTo>
                    <a:pt x="83" y="128"/>
                  </a:lnTo>
                  <a:lnTo>
                    <a:pt x="86" y="128"/>
                  </a:lnTo>
                  <a:lnTo>
                    <a:pt x="88" y="126"/>
                  </a:lnTo>
                  <a:lnTo>
                    <a:pt x="88" y="131"/>
                  </a:lnTo>
                  <a:lnTo>
                    <a:pt x="91" y="131"/>
                  </a:lnTo>
                  <a:lnTo>
                    <a:pt x="93" y="128"/>
                  </a:lnTo>
                  <a:lnTo>
                    <a:pt x="96" y="128"/>
                  </a:lnTo>
                  <a:lnTo>
                    <a:pt x="98" y="128"/>
                  </a:lnTo>
                  <a:lnTo>
                    <a:pt x="98" y="131"/>
                  </a:lnTo>
                  <a:lnTo>
                    <a:pt x="96" y="133"/>
                  </a:lnTo>
                  <a:lnTo>
                    <a:pt x="91" y="133"/>
                  </a:lnTo>
                  <a:lnTo>
                    <a:pt x="88" y="133"/>
                  </a:lnTo>
                  <a:lnTo>
                    <a:pt x="86" y="133"/>
                  </a:lnTo>
                  <a:lnTo>
                    <a:pt x="73" y="133"/>
                  </a:lnTo>
                  <a:close/>
                  <a:moveTo>
                    <a:pt x="0" y="42"/>
                  </a:moveTo>
                  <a:lnTo>
                    <a:pt x="5" y="35"/>
                  </a:lnTo>
                  <a:lnTo>
                    <a:pt x="7" y="30"/>
                  </a:lnTo>
                  <a:lnTo>
                    <a:pt x="10" y="27"/>
                  </a:lnTo>
                  <a:lnTo>
                    <a:pt x="12" y="17"/>
                  </a:lnTo>
                  <a:lnTo>
                    <a:pt x="15" y="17"/>
                  </a:lnTo>
                  <a:lnTo>
                    <a:pt x="20" y="17"/>
                  </a:lnTo>
                  <a:lnTo>
                    <a:pt x="25" y="15"/>
                  </a:lnTo>
                  <a:lnTo>
                    <a:pt x="28" y="12"/>
                  </a:lnTo>
                  <a:lnTo>
                    <a:pt x="30" y="10"/>
                  </a:lnTo>
                  <a:lnTo>
                    <a:pt x="33" y="10"/>
                  </a:lnTo>
                  <a:lnTo>
                    <a:pt x="38" y="12"/>
                  </a:lnTo>
                  <a:lnTo>
                    <a:pt x="40" y="10"/>
                  </a:lnTo>
                  <a:lnTo>
                    <a:pt x="45" y="7"/>
                  </a:lnTo>
                  <a:lnTo>
                    <a:pt x="58" y="5"/>
                  </a:lnTo>
                  <a:lnTo>
                    <a:pt x="63" y="2"/>
                  </a:lnTo>
                  <a:lnTo>
                    <a:pt x="68" y="2"/>
                  </a:lnTo>
                  <a:lnTo>
                    <a:pt x="78" y="7"/>
                  </a:lnTo>
                  <a:lnTo>
                    <a:pt x="83" y="10"/>
                  </a:lnTo>
                  <a:lnTo>
                    <a:pt x="86" y="10"/>
                  </a:lnTo>
                  <a:lnTo>
                    <a:pt x="93" y="7"/>
                  </a:lnTo>
                  <a:lnTo>
                    <a:pt x="96" y="5"/>
                  </a:lnTo>
                  <a:lnTo>
                    <a:pt x="93" y="0"/>
                  </a:lnTo>
                  <a:lnTo>
                    <a:pt x="96" y="0"/>
                  </a:lnTo>
                  <a:lnTo>
                    <a:pt x="98" y="0"/>
                  </a:lnTo>
                  <a:lnTo>
                    <a:pt x="101" y="0"/>
                  </a:lnTo>
                  <a:lnTo>
                    <a:pt x="103" y="0"/>
                  </a:lnTo>
                  <a:lnTo>
                    <a:pt x="103" y="2"/>
                  </a:lnTo>
                  <a:lnTo>
                    <a:pt x="98" y="10"/>
                  </a:lnTo>
                  <a:lnTo>
                    <a:pt x="96" y="15"/>
                  </a:lnTo>
                  <a:lnTo>
                    <a:pt x="93" y="20"/>
                  </a:lnTo>
                  <a:lnTo>
                    <a:pt x="93" y="15"/>
                  </a:lnTo>
                  <a:lnTo>
                    <a:pt x="88" y="15"/>
                  </a:lnTo>
                  <a:lnTo>
                    <a:pt x="83" y="15"/>
                  </a:lnTo>
                  <a:lnTo>
                    <a:pt x="78" y="12"/>
                  </a:lnTo>
                  <a:lnTo>
                    <a:pt x="76" y="15"/>
                  </a:lnTo>
                  <a:lnTo>
                    <a:pt x="73" y="15"/>
                  </a:lnTo>
                  <a:lnTo>
                    <a:pt x="70" y="15"/>
                  </a:lnTo>
                  <a:lnTo>
                    <a:pt x="70" y="12"/>
                  </a:lnTo>
                  <a:lnTo>
                    <a:pt x="68" y="12"/>
                  </a:lnTo>
                  <a:lnTo>
                    <a:pt x="65" y="15"/>
                  </a:lnTo>
                  <a:lnTo>
                    <a:pt x="63" y="17"/>
                  </a:lnTo>
                  <a:lnTo>
                    <a:pt x="60" y="17"/>
                  </a:lnTo>
                  <a:lnTo>
                    <a:pt x="58" y="17"/>
                  </a:lnTo>
                  <a:lnTo>
                    <a:pt x="55" y="17"/>
                  </a:lnTo>
                  <a:lnTo>
                    <a:pt x="58" y="20"/>
                  </a:lnTo>
                  <a:lnTo>
                    <a:pt x="58" y="22"/>
                  </a:lnTo>
                  <a:lnTo>
                    <a:pt x="60" y="25"/>
                  </a:lnTo>
                  <a:lnTo>
                    <a:pt x="65" y="30"/>
                  </a:lnTo>
                  <a:lnTo>
                    <a:pt x="63" y="27"/>
                  </a:lnTo>
                  <a:lnTo>
                    <a:pt x="60" y="25"/>
                  </a:lnTo>
                  <a:lnTo>
                    <a:pt x="58" y="25"/>
                  </a:lnTo>
                  <a:lnTo>
                    <a:pt x="55" y="25"/>
                  </a:lnTo>
                  <a:lnTo>
                    <a:pt x="55" y="27"/>
                  </a:lnTo>
                  <a:lnTo>
                    <a:pt x="58" y="30"/>
                  </a:lnTo>
                  <a:lnTo>
                    <a:pt x="60" y="30"/>
                  </a:lnTo>
                  <a:lnTo>
                    <a:pt x="60" y="32"/>
                  </a:lnTo>
                  <a:lnTo>
                    <a:pt x="58" y="32"/>
                  </a:lnTo>
                  <a:lnTo>
                    <a:pt x="55" y="30"/>
                  </a:lnTo>
                  <a:lnTo>
                    <a:pt x="53" y="27"/>
                  </a:lnTo>
                  <a:lnTo>
                    <a:pt x="50" y="27"/>
                  </a:lnTo>
                  <a:lnTo>
                    <a:pt x="50" y="30"/>
                  </a:lnTo>
                  <a:lnTo>
                    <a:pt x="53" y="32"/>
                  </a:lnTo>
                  <a:lnTo>
                    <a:pt x="55" y="32"/>
                  </a:lnTo>
                  <a:lnTo>
                    <a:pt x="55" y="35"/>
                  </a:lnTo>
                  <a:lnTo>
                    <a:pt x="53" y="35"/>
                  </a:lnTo>
                  <a:lnTo>
                    <a:pt x="50" y="35"/>
                  </a:lnTo>
                  <a:lnTo>
                    <a:pt x="50" y="32"/>
                  </a:lnTo>
                  <a:lnTo>
                    <a:pt x="50" y="30"/>
                  </a:lnTo>
                  <a:lnTo>
                    <a:pt x="48" y="27"/>
                  </a:lnTo>
                  <a:lnTo>
                    <a:pt x="45" y="27"/>
                  </a:lnTo>
                  <a:lnTo>
                    <a:pt x="43" y="22"/>
                  </a:lnTo>
                  <a:lnTo>
                    <a:pt x="43" y="20"/>
                  </a:lnTo>
                  <a:lnTo>
                    <a:pt x="40" y="20"/>
                  </a:lnTo>
                  <a:lnTo>
                    <a:pt x="38" y="22"/>
                  </a:lnTo>
                  <a:lnTo>
                    <a:pt x="40" y="25"/>
                  </a:lnTo>
                  <a:lnTo>
                    <a:pt x="38" y="27"/>
                  </a:lnTo>
                  <a:lnTo>
                    <a:pt x="38" y="30"/>
                  </a:lnTo>
                  <a:lnTo>
                    <a:pt x="38" y="32"/>
                  </a:lnTo>
                  <a:lnTo>
                    <a:pt x="40" y="37"/>
                  </a:lnTo>
                  <a:lnTo>
                    <a:pt x="43" y="37"/>
                  </a:lnTo>
                  <a:lnTo>
                    <a:pt x="43" y="42"/>
                  </a:lnTo>
                  <a:lnTo>
                    <a:pt x="48" y="45"/>
                  </a:lnTo>
                  <a:lnTo>
                    <a:pt x="50" y="50"/>
                  </a:lnTo>
                  <a:lnTo>
                    <a:pt x="48" y="50"/>
                  </a:lnTo>
                  <a:lnTo>
                    <a:pt x="45" y="53"/>
                  </a:lnTo>
                  <a:lnTo>
                    <a:pt x="48" y="50"/>
                  </a:lnTo>
                  <a:lnTo>
                    <a:pt x="45" y="47"/>
                  </a:lnTo>
                  <a:lnTo>
                    <a:pt x="43" y="45"/>
                  </a:lnTo>
                  <a:lnTo>
                    <a:pt x="40" y="47"/>
                  </a:lnTo>
                  <a:lnTo>
                    <a:pt x="43" y="50"/>
                  </a:lnTo>
                  <a:lnTo>
                    <a:pt x="43" y="53"/>
                  </a:lnTo>
                  <a:lnTo>
                    <a:pt x="43" y="55"/>
                  </a:lnTo>
                  <a:lnTo>
                    <a:pt x="38" y="55"/>
                  </a:lnTo>
                  <a:lnTo>
                    <a:pt x="40" y="58"/>
                  </a:lnTo>
                  <a:lnTo>
                    <a:pt x="45" y="58"/>
                  </a:lnTo>
                  <a:lnTo>
                    <a:pt x="45" y="60"/>
                  </a:lnTo>
                  <a:lnTo>
                    <a:pt x="48" y="60"/>
                  </a:lnTo>
                  <a:lnTo>
                    <a:pt x="48" y="63"/>
                  </a:lnTo>
                  <a:lnTo>
                    <a:pt x="50" y="65"/>
                  </a:lnTo>
                  <a:lnTo>
                    <a:pt x="53" y="65"/>
                  </a:lnTo>
                  <a:lnTo>
                    <a:pt x="55" y="68"/>
                  </a:lnTo>
                  <a:lnTo>
                    <a:pt x="58" y="68"/>
                  </a:lnTo>
                  <a:lnTo>
                    <a:pt x="60" y="70"/>
                  </a:lnTo>
                  <a:lnTo>
                    <a:pt x="60" y="73"/>
                  </a:lnTo>
                  <a:lnTo>
                    <a:pt x="60" y="78"/>
                  </a:lnTo>
                  <a:lnTo>
                    <a:pt x="60" y="80"/>
                  </a:lnTo>
                  <a:lnTo>
                    <a:pt x="58" y="80"/>
                  </a:lnTo>
                  <a:lnTo>
                    <a:pt x="58" y="78"/>
                  </a:lnTo>
                  <a:lnTo>
                    <a:pt x="55" y="75"/>
                  </a:lnTo>
                  <a:lnTo>
                    <a:pt x="55" y="73"/>
                  </a:lnTo>
                  <a:lnTo>
                    <a:pt x="53" y="73"/>
                  </a:lnTo>
                  <a:lnTo>
                    <a:pt x="48" y="73"/>
                  </a:lnTo>
                  <a:lnTo>
                    <a:pt x="45" y="75"/>
                  </a:lnTo>
                  <a:lnTo>
                    <a:pt x="45" y="78"/>
                  </a:lnTo>
                  <a:lnTo>
                    <a:pt x="45" y="80"/>
                  </a:lnTo>
                  <a:lnTo>
                    <a:pt x="48" y="83"/>
                  </a:lnTo>
                  <a:lnTo>
                    <a:pt x="50" y="83"/>
                  </a:lnTo>
                  <a:lnTo>
                    <a:pt x="50" y="80"/>
                  </a:lnTo>
                  <a:lnTo>
                    <a:pt x="50" y="83"/>
                  </a:lnTo>
                  <a:lnTo>
                    <a:pt x="53" y="85"/>
                  </a:lnTo>
                  <a:lnTo>
                    <a:pt x="48" y="85"/>
                  </a:lnTo>
                  <a:lnTo>
                    <a:pt x="48" y="88"/>
                  </a:lnTo>
                  <a:lnTo>
                    <a:pt x="45" y="85"/>
                  </a:lnTo>
                  <a:lnTo>
                    <a:pt x="45" y="83"/>
                  </a:lnTo>
                  <a:lnTo>
                    <a:pt x="40" y="83"/>
                  </a:lnTo>
                  <a:lnTo>
                    <a:pt x="40" y="85"/>
                  </a:lnTo>
                  <a:lnTo>
                    <a:pt x="40" y="88"/>
                  </a:lnTo>
                  <a:lnTo>
                    <a:pt x="43" y="90"/>
                  </a:lnTo>
                  <a:lnTo>
                    <a:pt x="43" y="93"/>
                  </a:lnTo>
                  <a:lnTo>
                    <a:pt x="45" y="100"/>
                  </a:lnTo>
                  <a:lnTo>
                    <a:pt x="40" y="98"/>
                  </a:lnTo>
                  <a:lnTo>
                    <a:pt x="38" y="100"/>
                  </a:lnTo>
                  <a:lnTo>
                    <a:pt x="35" y="103"/>
                  </a:lnTo>
                  <a:lnTo>
                    <a:pt x="33" y="98"/>
                  </a:lnTo>
                  <a:lnTo>
                    <a:pt x="30" y="93"/>
                  </a:lnTo>
                  <a:lnTo>
                    <a:pt x="25" y="98"/>
                  </a:lnTo>
                  <a:lnTo>
                    <a:pt x="22" y="95"/>
                  </a:lnTo>
                  <a:lnTo>
                    <a:pt x="22" y="93"/>
                  </a:lnTo>
                  <a:lnTo>
                    <a:pt x="22" y="88"/>
                  </a:lnTo>
                  <a:lnTo>
                    <a:pt x="22" y="85"/>
                  </a:lnTo>
                  <a:lnTo>
                    <a:pt x="22" y="83"/>
                  </a:lnTo>
                  <a:lnTo>
                    <a:pt x="17" y="80"/>
                  </a:lnTo>
                  <a:lnTo>
                    <a:pt x="17" y="78"/>
                  </a:lnTo>
                  <a:lnTo>
                    <a:pt x="17" y="75"/>
                  </a:lnTo>
                  <a:lnTo>
                    <a:pt x="20" y="70"/>
                  </a:lnTo>
                  <a:lnTo>
                    <a:pt x="25" y="70"/>
                  </a:lnTo>
                  <a:lnTo>
                    <a:pt x="28" y="68"/>
                  </a:lnTo>
                  <a:lnTo>
                    <a:pt x="30" y="68"/>
                  </a:lnTo>
                  <a:lnTo>
                    <a:pt x="43" y="75"/>
                  </a:lnTo>
                  <a:lnTo>
                    <a:pt x="45" y="75"/>
                  </a:lnTo>
                  <a:lnTo>
                    <a:pt x="48" y="70"/>
                  </a:lnTo>
                  <a:lnTo>
                    <a:pt x="45" y="70"/>
                  </a:lnTo>
                  <a:lnTo>
                    <a:pt x="43" y="70"/>
                  </a:lnTo>
                  <a:lnTo>
                    <a:pt x="35" y="65"/>
                  </a:lnTo>
                  <a:lnTo>
                    <a:pt x="28" y="65"/>
                  </a:lnTo>
                  <a:lnTo>
                    <a:pt x="25" y="65"/>
                  </a:lnTo>
                  <a:lnTo>
                    <a:pt x="20" y="65"/>
                  </a:lnTo>
                  <a:lnTo>
                    <a:pt x="17" y="68"/>
                  </a:lnTo>
                  <a:lnTo>
                    <a:pt x="10" y="58"/>
                  </a:lnTo>
                  <a:lnTo>
                    <a:pt x="12" y="55"/>
                  </a:lnTo>
                  <a:lnTo>
                    <a:pt x="15" y="55"/>
                  </a:lnTo>
                  <a:lnTo>
                    <a:pt x="17" y="53"/>
                  </a:lnTo>
                  <a:lnTo>
                    <a:pt x="15" y="53"/>
                  </a:lnTo>
                  <a:lnTo>
                    <a:pt x="12" y="53"/>
                  </a:lnTo>
                  <a:lnTo>
                    <a:pt x="10" y="53"/>
                  </a:lnTo>
                  <a:lnTo>
                    <a:pt x="2" y="45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4" name="Freeform 87"/>
            <p:cNvSpPr>
              <a:spLocks/>
            </p:cNvSpPr>
            <p:nvPr/>
          </p:nvSpPr>
          <p:spPr bwMode="auto">
            <a:xfrm>
              <a:off x="4876800" y="3970338"/>
              <a:ext cx="317500" cy="311150"/>
            </a:xfrm>
            <a:custGeom>
              <a:avLst/>
              <a:gdLst>
                <a:gd name="T0" fmla="*/ 2147483647 w 250"/>
                <a:gd name="T1" fmla="*/ 2147483647 h 245"/>
                <a:gd name="T2" fmla="*/ 2147483647 w 250"/>
                <a:gd name="T3" fmla="*/ 2147483647 h 245"/>
                <a:gd name="T4" fmla="*/ 2147483647 w 250"/>
                <a:gd name="T5" fmla="*/ 2147483647 h 245"/>
                <a:gd name="T6" fmla="*/ 2147483647 w 250"/>
                <a:gd name="T7" fmla="*/ 2147483647 h 245"/>
                <a:gd name="T8" fmla="*/ 2147483647 w 250"/>
                <a:gd name="T9" fmla="*/ 2147483647 h 245"/>
                <a:gd name="T10" fmla="*/ 2147483647 w 250"/>
                <a:gd name="T11" fmla="*/ 2147483647 h 245"/>
                <a:gd name="T12" fmla="*/ 2147483647 w 250"/>
                <a:gd name="T13" fmla="*/ 2147483647 h 245"/>
                <a:gd name="T14" fmla="*/ 2147483647 w 250"/>
                <a:gd name="T15" fmla="*/ 2147483647 h 245"/>
                <a:gd name="T16" fmla="*/ 2147483647 w 250"/>
                <a:gd name="T17" fmla="*/ 2147483647 h 245"/>
                <a:gd name="T18" fmla="*/ 2147483647 w 250"/>
                <a:gd name="T19" fmla="*/ 2147483647 h 245"/>
                <a:gd name="T20" fmla="*/ 2147483647 w 250"/>
                <a:gd name="T21" fmla="*/ 2147483647 h 245"/>
                <a:gd name="T22" fmla="*/ 2147483647 w 250"/>
                <a:gd name="T23" fmla="*/ 2147483647 h 245"/>
                <a:gd name="T24" fmla="*/ 2147483647 w 250"/>
                <a:gd name="T25" fmla="*/ 2147483647 h 245"/>
                <a:gd name="T26" fmla="*/ 2147483647 w 250"/>
                <a:gd name="T27" fmla="*/ 2147483647 h 245"/>
                <a:gd name="T28" fmla="*/ 0 w 250"/>
                <a:gd name="T29" fmla="*/ 2147483647 h 245"/>
                <a:gd name="T30" fmla="*/ 2147483647 w 250"/>
                <a:gd name="T31" fmla="*/ 2147483647 h 245"/>
                <a:gd name="T32" fmla="*/ 2147483647 w 250"/>
                <a:gd name="T33" fmla="*/ 2147483647 h 245"/>
                <a:gd name="T34" fmla="*/ 2147483647 w 250"/>
                <a:gd name="T35" fmla="*/ 2147483647 h 245"/>
                <a:gd name="T36" fmla="*/ 2147483647 w 250"/>
                <a:gd name="T37" fmla="*/ 2147483647 h 245"/>
                <a:gd name="T38" fmla="*/ 2147483647 w 250"/>
                <a:gd name="T39" fmla="*/ 2147483647 h 245"/>
                <a:gd name="T40" fmla="*/ 2147483647 w 250"/>
                <a:gd name="T41" fmla="*/ 2147483647 h 245"/>
                <a:gd name="T42" fmla="*/ 2147483647 w 250"/>
                <a:gd name="T43" fmla="*/ 2147483647 h 245"/>
                <a:gd name="T44" fmla="*/ 2147483647 w 250"/>
                <a:gd name="T45" fmla="*/ 2147483647 h 245"/>
                <a:gd name="T46" fmla="*/ 2147483647 w 250"/>
                <a:gd name="T47" fmla="*/ 2147483647 h 245"/>
                <a:gd name="T48" fmla="*/ 2147483647 w 250"/>
                <a:gd name="T49" fmla="*/ 2147483647 h 245"/>
                <a:gd name="T50" fmla="*/ 2147483647 w 250"/>
                <a:gd name="T51" fmla="*/ 2147483647 h 245"/>
                <a:gd name="T52" fmla="*/ 2147483647 w 250"/>
                <a:gd name="T53" fmla="*/ 2147483647 h 245"/>
                <a:gd name="T54" fmla="*/ 2147483647 w 250"/>
                <a:gd name="T55" fmla="*/ 2147483647 h 245"/>
                <a:gd name="T56" fmla="*/ 2147483647 w 250"/>
                <a:gd name="T57" fmla="*/ 2147483647 h 245"/>
                <a:gd name="T58" fmla="*/ 2147483647 w 250"/>
                <a:gd name="T59" fmla="*/ 2147483647 h 245"/>
                <a:gd name="T60" fmla="*/ 2147483647 w 250"/>
                <a:gd name="T61" fmla="*/ 2147483647 h 245"/>
                <a:gd name="T62" fmla="*/ 2147483647 w 250"/>
                <a:gd name="T63" fmla="*/ 2147483647 h 245"/>
                <a:gd name="T64" fmla="*/ 2147483647 w 250"/>
                <a:gd name="T65" fmla="*/ 2147483647 h 245"/>
                <a:gd name="T66" fmla="*/ 2147483647 w 250"/>
                <a:gd name="T67" fmla="*/ 2147483647 h 245"/>
                <a:gd name="T68" fmla="*/ 2147483647 w 250"/>
                <a:gd name="T69" fmla="*/ 2147483647 h 245"/>
                <a:gd name="T70" fmla="*/ 2147483647 w 250"/>
                <a:gd name="T71" fmla="*/ 2147483647 h 245"/>
                <a:gd name="T72" fmla="*/ 2147483647 w 250"/>
                <a:gd name="T73" fmla="*/ 2147483647 h 245"/>
                <a:gd name="T74" fmla="*/ 2147483647 w 250"/>
                <a:gd name="T75" fmla="*/ 2147483647 h 245"/>
                <a:gd name="T76" fmla="*/ 2147483647 w 250"/>
                <a:gd name="T77" fmla="*/ 2147483647 h 245"/>
                <a:gd name="T78" fmla="*/ 2147483647 w 250"/>
                <a:gd name="T79" fmla="*/ 2147483647 h 245"/>
                <a:gd name="T80" fmla="*/ 2147483647 w 250"/>
                <a:gd name="T81" fmla="*/ 2147483647 h 245"/>
                <a:gd name="T82" fmla="*/ 2147483647 w 250"/>
                <a:gd name="T83" fmla="*/ 2147483647 h 245"/>
                <a:gd name="T84" fmla="*/ 2147483647 w 250"/>
                <a:gd name="T85" fmla="*/ 2147483647 h 245"/>
                <a:gd name="T86" fmla="*/ 2147483647 w 250"/>
                <a:gd name="T87" fmla="*/ 2147483647 h 245"/>
                <a:gd name="T88" fmla="*/ 2147483647 w 250"/>
                <a:gd name="T89" fmla="*/ 2147483647 h 245"/>
                <a:gd name="T90" fmla="*/ 2147483647 w 250"/>
                <a:gd name="T91" fmla="*/ 2147483647 h 245"/>
                <a:gd name="T92" fmla="*/ 2147483647 w 250"/>
                <a:gd name="T93" fmla="*/ 2147483647 h 245"/>
                <a:gd name="T94" fmla="*/ 2147483647 w 250"/>
                <a:gd name="T95" fmla="*/ 2147483647 h 245"/>
                <a:gd name="T96" fmla="*/ 2147483647 w 250"/>
                <a:gd name="T97" fmla="*/ 2147483647 h 245"/>
                <a:gd name="T98" fmla="*/ 2147483647 w 250"/>
                <a:gd name="T99" fmla="*/ 2147483647 h 245"/>
                <a:gd name="T100" fmla="*/ 2147483647 w 250"/>
                <a:gd name="T101" fmla="*/ 2147483647 h 245"/>
                <a:gd name="T102" fmla="*/ 2147483647 w 250"/>
                <a:gd name="T103" fmla="*/ 2147483647 h 245"/>
                <a:gd name="T104" fmla="*/ 2147483647 w 250"/>
                <a:gd name="T105" fmla="*/ 2147483647 h 245"/>
                <a:gd name="T106" fmla="*/ 2147483647 w 250"/>
                <a:gd name="T107" fmla="*/ 2147483647 h 245"/>
                <a:gd name="T108" fmla="*/ 2147483647 w 250"/>
                <a:gd name="T109" fmla="*/ 2147483647 h 245"/>
                <a:gd name="T110" fmla="*/ 2147483647 w 250"/>
                <a:gd name="T111" fmla="*/ 2147483647 h 245"/>
                <a:gd name="T112" fmla="*/ 2147483647 w 250"/>
                <a:gd name="T113" fmla="*/ 2147483647 h 245"/>
                <a:gd name="T114" fmla="*/ 2147483647 w 250"/>
                <a:gd name="T115" fmla="*/ 2147483647 h 245"/>
                <a:gd name="T116" fmla="*/ 2147483647 w 250"/>
                <a:gd name="T117" fmla="*/ 2147483647 h 245"/>
                <a:gd name="T118" fmla="*/ 2147483647 w 250"/>
                <a:gd name="T119" fmla="*/ 2147483647 h 245"/>
                <a:gd name="T120" fmla="*/ 2147483647 w 250"/>
                <a:gd name="T121" fmla="*/ 2147483647 h 245"/>
                <a:gd name="T122" fmla="*/ 2147483647 w 250"/>
                <a:gd name="T123" fmla="*/ 2147483647 h 245"/>
                <a:gd name="T124" fmla="*/ 2147483647 w 250"/>
                <a:gd name="T125" fmla="*/ 2147483647 h 24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50"/>
                <a:gd name="T190" fmla="*/ 0 h 245"/>
                <a:gd name="T191" fmla="*/ 250 w 250"/>
                <a:gd name="T192" fmla="*/ 245 h 24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50" h="245">
                  <a:moveTo>
                    <a:pt x="248" y="202"/>
                  </a:moveTo>
                  <a:lnTo>
                    <a:pt x="248" y="209"/>
                  </a:lnTo>
                  <a:lnTo>
                    <a:pt x="248" y="234"/>
                  </a:lnTo>
                  <a:lnTo>
                    <a:pt x="237" y="234"/>
                  </a:lnTo>
                  <a:lnTo>
                    <a:pt x="232" y="234"/>
                  </a:lnTo>
                  <a:lnTo>
                    <a:pt x="232" y="245"/>
                  </a:lnTo>
                  <a:lnTo>
                    <a:pt x="220" y="237"/>
                  </a:lnTo>
                  <a:lnTo>
                    <a:pt x="179" y="214"/>
                  </a:lnTo>
                  <a:lnTo>
                    <a:pt x="144" y="197"/>
                  </a:lnTo>
                  <a:lnTo>
                    <a:pt x="106" y="176"/>
                  </a:lnTo>
                  <a:lnTo>
                    <a:pt x="103" y="176"/>
                  </a:lnTo>
                  <a:lnTo>
                    <a:pt x="91" y="184"/>
                  </a:lnTo>
                  <a:lnTo>
                    <a:pt x="78" y="189"/>
                  </a:lnTo>
                  <a:lnTo>
                    <a:pt x="78" y="192"/>
                  </a:lnTo>
                  <a:lnTo>
                    <a:pt x="68" y="184"/>
                  </a:lnTo>
                  <a:lnTo>
                    <a:pt x="66" y="181"/>
                  </a:lnTo>
                  <a:lnTo>
                    <a:pt x="61" y="179"/>
                  </a:lnTo>
                  <a:lnTo>
                    <a:pt x="48" y="176"/>
                  </a:lnTo>
                  <a:lnTo>
                    <a:pt x="43" y="174"/>
                  </a:lnTo>
                  <a:lnTo>
                    <a:pt x="40" y="174"/>
                  </a:lnTo>
                  <a:lnTo>
                    <a:pt x="35" y="164"/>
                  </a:lnTo>
                  <a:lnTo>
                    <a:pt x="33" y="161"/>
                  </a:lnTo>
                  <a:lnTo>
                    <a:pt x="25" y="159"/>
                  </a:lnTo>
                  <a:lnTo>
                    <a:pt x="20" y="156"/>
                  </a:lnTo>
                  <a:lnTo>
                    <a:pt x="18" y="159"/>
                  </a:lnTo>
                  <a:lnTo>
                    <a:pt x="15" y="159"/>
                  </a:lnTo>
                  <a:lnTo>
                    <a:pt x="12" y="151"/>
                  </a:lnTo>
                  <a:lnTo>
                    <a:pt x="10" y="144"/>
                  </a:lnTo>
                  <a:lnTo>
                    <a:pt x="0" y="131"/>
                  </a:lnTo>
                  <a:lnTo>
                    <a:pt x="2" y="128"/>
                  </a:lnTo>
                  <a:lnTo>
                    <a:pt x="2" y="126"/>
                  </a:lnTo>
                  <a:lnTo>
                    <a:pt x="7" y="123"/>
                  </a:lnTo>
                  <a:lnTo>
                    <a:pt x="10" y="121"/>
                  </a:lnTo>
                  <a:lnTo>
                    <a:pt x="10" y="116"/>
                  </a:lnTo>
                  <a:lnTo>
                    <a:pt x="5" y="108"/>
                  </a:lnTo>
                  <a:lnTo>
                    <a:pt x="7" y="103"/>
                  </a:lnTo>
                  <a:lnTo>
                    <a:pt x="7" y="98"/>
                  </a:lnTo>
                  <a:lnTo>
                    <a:pt x="7" y="93"/>
                  </a:lnTo>
                  <a:lnTo>
                    <a:pt x="7" y="85"/>
                  </a:lnTo>
                  <a:lnTo>
                    <a:pt x="7" y="80"/>
                  </a:lnTo>
                  <a:lnTo>
                    <a:pt x="7" y="73"/>
                  </a:lnTo>
                  <a:lnTo>
                    <a:pt x="0" y="60"/>
                  </a:lnTo>
                  <a:lnTo>
                    <a:pt x="2" y="55"/>
                  </a:lnTo>
                  <a:lnTo>
                    <a:pt x="5" y="55"/>
                  </a:lnTo>
                  <a:lnTo>
                    <a:pt x="5" y="53"/>
                  </a:lnTo>
                  <a:lnTo>
                    <a:pt x="12" y="48"/>
                  </a:lnTo>
                  <a:lnTo>
                    <a:pt x="15" y="43"/>
                  </a:lnTo>
                  <a:lnTo>
                    <a:pt x="12" y="35"/>
                  </a:lnTo>
                  <a:lnTo>
                    <a:pt x="12" y="32"/>
                  </a:lnTo>
                  <a:lnTo>
                    <a:pt x="23" y="22"/>
                  </a:lnTo>
                  <a:lnTo>
                    <a:pt x="28" y="20"/>
                  </a:lnTo>
                  <a:lnTo>
                    <a:pt x="33" y="15"/>
                  </a:lnTo>
                  <a:lnTo>
                    <a:pt x="33" y="12"/>
                  </a:lnTo>
                  <a:lnTo>
                    <a:pt x="33" y="7"/>
                  </a:lnTo>
                  <a:lnTo>
                    <a:pt x="35" y="0"/>
                  </a:lnTo>
                  <a:lnTo>
                    <a:pt x="45" y="5"/>
                  </a:lnTo>
                  <a:lnTo>
                    <a:pt x="50" y="7"/>
                  </a:lnTo>
                  <a:lnTo>
                    <a:pt x="55" y="7"/>
                  </a:lnTo>
                  <a:lnTo>
                    <a:pt x="61" y="7"/>
                  </a:lnTo>
                  <a:lnTo>
                    <a:pt x="66" y="7"/>
                  </a:lnTo>
                  <a:lnTo>
                    <a:pt x="76" y="10"/>
                  </a:lnTo>
                  <a:lnTo>
                    <a:pt x="81" y="12"/>
                  </a:lnTo>
                  <a:lnTo>
                    <a:pt x="86" y="15"/>
                  </a:lnTo>
                  <a:lnTo>
                    <a:pt x="91" y="15"/>
                  </a:lnTo>
                  <a:lnTo>
                    <a:pt x="93" y="17"/>
                  </a:lnTo>
                  <a:lnTo>
                    <a:pt x="96" y="25"/>
                  </a:lnTo>
                  <a:lnTo>
                    <a:pt x="98" y="30"/>
                  </a:lnTo>
                  <a:lnTo>
                    <a:pt x="103" y="35"/>
                  </a:lnTo>
                  <a:lnTo>
                    <a:pt x="106" y="35"/>
                  </a:lnTo>
                  <a:lnTo>
                    <a:pt x="111" y="38"/>
                  </a:lnTo>
                  <a:lnTo>
                    <a:pt x="119" y="38"/>
                  </a:lnTo>
                  <a:lnTo>
                    <a:pt x="121" y="38"/>
                  </a:lnTo>
                  <a:lnTo>
                    <a:pt x="129" y="40"/>
                  </a:lnTo>
                  <a:lnTo>
                    <a:pt x="134" y="43"/>
                  </a:lnTo>
                  <a:lnTo>
                    <a:pt x="136" y="45"/>
                  </a:lnTo>
                  <a:lnTo>
                    <a:pt x="146" y="50"/>
                  </a:lnTo>
                  <a:lnTo>
                    <a:pt x="151" y="55"/>
                  </a:lnTo>
                  <a:lnTo>
                    <a:pt x="157" y="55"/>
                  </a:lnTo>
                  <a:lnTo>
                    <a:pt x="159" y="55"/>
                  </a:lnTo>
                  <a:lnTo>
                    <a:pt x="164" y="50"/>
                  </a:lnTo>
                  <a:lnTo>
                    <a:pt x="169" y="45"/>
                  </a:lnTo>
                  <a:lnTo>
                    <a:pt x="172" y="40"/>
                  </a:lnTo>
                  <a:lnTo>
                    <a:pt x="169" y="32"/>
                  </a:lnTo>
                  <a:lnTo>
                    <a:pt x="169" y="30"/>
                  </a:lnTo>
                  <a:lnTo>
                    <a:pt x="169" y="25"/>
                  </a:lnTo>
                  <a:lnTo>
                    <a:pt x="172" y="20"/>
                  </a:lnTo>
                  <a:lnTo>
                    <a:pt x="177" y="15"/>
                  </a:lnTo>
                  <a:lnTo>
                    <a:pt x="179" y="15"/>
                  </a:lnTo>
                  <a:lnTo>
                    <a:pt x="182" y="12"/>
                  </a:lnTo>
                  <a:lnTo>
                    <a:pt x="187" y="10"/>
                  </a:lnTo>
                  <a:lnTo>
                    <a:pt x="197" y="7"/>
                  </a:lnTo>
                  <a:lnTo>
                    <a:pt x="205" y="7"/>
                  </a:lnTo>
                  <a:lnTo>
                    <a:pt x="210" y="7"/>
                  </a:lnTo>
                  <a:lnTo>
                    <a:pt x="217" y="12"/>
                  </a:lnTo>
                  <a:lnTo>
                    <a:pt x="217" y="17"/>
                  </a:lnTo>
                  <a:lnTo>
                    <a:pt x="220" y="20"/>
                  </a:lnTo>
                  <a:lnTo>
                    <a:pt x="222" y="20"/>
                  </a:lnTo>
                  <a:lnTo>
                    <a:pt x="230" y="20"/>
                  </a:lnTo>
                  <a:lnTo>
                    <a:pt x="235" y="22"/>
                  </a:lnTo>
                  <a:lnTo>
                    <a:pt x="237" y="22"/>
                  </a:lnTo>
                  <a:lnTo>
                    <a:pt x="248" y="22"/>
                  </a:lnTo>
                  <a:lnTo>
                    <a:pt x="248" y="25"/>
                  </a:lnTo>
                  <a:lnTo>
                    <a:pt x="250" y="27"/>
                  </a:lnTo>
                  <a:lnTo>
                    <a:pt x="250" y="30"/>
                  </a:lnTo>
                  <a:lnTo>
                    <a:pt x="250" y="32"/>
                  </a:lnTo>
                  <a:lnTo>
                    <a:pt x="248" y="35"/>
                  </a:lnTo>
                  <a:lnTo>
                    <a:pt x="248" y="38"/>
                  </a:lnTo>
                  <a:lnTo>
                    <a:pt x="250" y="48"/>
                  </a:lnTo>
                  <a:lnTo>
                    <a:pt x="248" y="50"/>
                  </a:lnTo>
                  <a:lnTo>
                    <a:pt x="245" y="55"/>
                  </a:lnTo>
                  <a:lnTo>
                    <a:pt x="245" y="58"/>
                  </a:lnTo>
                  <a:lnTo>
                    <a:pt x="245" y="65"/>
                  </a:lnTo>
                  <a:lnTo>
                    <a:pt x="248" y="73"/>
                  </a:lnTo>
                  <a:lnTo>
                    <a:pt x="250" y="78"/>
                  </a:lnTo>
                  <a:lnTo>
                    <a:pt x="248" y="85"/>
                  </a:lnTo>
                  <a:lnTo>
                    <a:pt x="248" y="116"/>
                  </a:lnTo>
                  <a:lnTo>
                    <a:pt x="248" y="128"/>
                  </a:lnTo>
                  <a:lnTo>
                    <a:pt x="248" y="144"/>
                  </a:lnTo>
                  <a:lnTo>
                    <a:pt x="248" y="149"/>
                  </a:lnTo>
                  <a:lnTo>
                    <a:pt x="248" y="171"/>
                  </a:lnTo>
                  <a:lnTo>
                    <a:pt x="248" y="181"/>
                  </a:lnTo>
                  <a:lnTo>
                    <a:pt x="248" y="202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5" name="Freeform 88"/>
            <p:cNvSpPr>
              <a:spLocks/>
            </p:cNvSpPr>
            <p:nvPr/>
          </p:nvSpPr>
          <p:spPr bwMode="auto">
            <a:xfrm>
              <a:off x="4632325" y="4422775"/>
              <a:ext cx="90488" cy="131763"/>
            </a:xfrm>
            <a:custGeom>
              <a:avLst/>
              <a:gdLst>
                <a:gd name="T0" fmla="*/ 2147483647 w 71"/>
                <a:gd name="T1" fmla="*/ 2147483647 h 103"/>
                <a:gd name="T2" fmla="*/ 2147483647 w 71"/>
                <a:gd name="T3" fmla="*/ 2147483647 h 103"/>
                <a:gd name="T4" fmla="*/ 2147483647 w 71"/>
                <a:gd name="T5" fmla="*/ 2147483647 h 103"/>
                <a:gd name="T6" fmla="*/ 2147483647 w 71"/>
                <a:gd name="T7" fmla="*/ 2147483647 h 103"/>
                <a:gd name="T8" fmla="*/ 2147483647 w 71"/>
                <a:gd name="T9" fmla="*/ 2147483647 h 103"/>
                <a:gd name="T10" fmla="*/ 2147483647 w 71"/>
                <a:gd name="T11" fmla="*/ 2147483647 h 103"/>
                <a:gd name="T12" fmla="*/ 2147483647 w 71"/>
                <a:gd name="T13" fmla="*/ 2147483647 h 103"/>
                <a:gd name="T14" fmla="*/ 2147483647 w 71"/>
                <a:gd name="T15" fmla="*/ 2147483647 h 103"/>
                <a:gd name="T16" fmla="*/ 2147483647 w 71"/>
                <a:gd name="T17" fmla="*/ 2147483647 h 103"/>
                <a:gd name="T18" fmla="*/ 2147483647 w 71"/>
                <a:gd name="T19" fmla="*/ 0 h 103"/>
                <a:gd name="T20" fmla="*/ 2147483647 w 71"/>
                <a:gd name="T21" fmla="*/ 0 h 103"/>
                <a:gd name="T22" fmla="*/ 2147483647 w 71"/>
                <a:gd name="T23" fmla="*/ 0 h 103"/>
                <a:gd name="T24" fmla="*/ 2147483647 w 71"/>
                <a:gd name="T25" fmla="*/ 2147483647 h 103"/>
                <a:gd name="T26" fmla="*/ 2147483647 w 71"/>
                <a:gd name="T27" fmla="*/ 2147483647 h 103"/>
                <a:gd name="T28" fmla="*/ 2147483647 w 71"/>
                <a:gd name="T29" fmla="*/ 2147483647 h 103"/>
                <a:gd name="T30" fmla="*/ 2147483647 w 71"/>
                <a:gd name="T31" fmla="*/ 2147483647 h 103"/>
                <a:gd name="T32" fmla="*/ 2147483647 w 71"/>
                <a:gd name="T33" fmla="*/ 2147483647 h 103"/>
                <a:gd name="T34" fmla="*/ 2147483647 w 71"/>
                <a:gd name="T35" fmla="*/ 2147483647 h 103"/>
                <a:gd name="T36" fmla="*/ 2147483647 w 71"/>
                <a:gd name="T37" fmla="*/ 2147483647 h 103"/>
                <a:gd name="T38" fmla="*/ 2147483647 w 71"/>
                <a:gd name="T39" fmla="*/ 2147483647 h 103"/>
                <a:gd name="T40" fmla="*/ 2147483647 w 71"/>
                <a:gd name="T41" fmla="*/ 2147483647 h 103"/>
                <a:gd name="T42" fmla="*/ 2147483647 w 71"/>
                <a:gd name="T43" fmla="*/ 2147483647 h 103"/>
                <a:gd name="T44" fmla="*/ 2147483647 w 71"/>
                <a:gd name="T45" fmla="*/ 2147483647 h 103"/>
                <a:gd name="T46" fmla="*/ 2147483647 w 71"/>
                <a:gd name="T47" fmla="*/ 2147483647 h 103"/>
                <a:gd name="T48" fmla="*/ 2147483647 w 71"/>
                <a:gd name="T49" fmla="*/ 2147483647 h 103"/>
                <a:gd name="T50" fmla="*/ 2147483647 w 71"/>
                <a:gd name="T51" fmla="*/ 2147483647 h 103"/>
                <a:gd name="T52" fmla="*/ 2147483647 w 71"/>
                <a:gd name="T53" fmla="*/ 2147483647 h 103"/>
                <a:gd name="T54" fmla="*/ 2147483647 w 71"/>
                <a:gd name="T55" fmla="*/ 2147483647 h 103"/>
                <a:gd name="T56" fmla="*/ 2147483647 w 71"/>
                <a:gd name="T57" fmla="*/ 2147483647 h 103"/>
                <a:gd name="T58" fmla="*/ 2147483647 w 71"/>
                <a:gd name="T59" fmla="*/ 2147483647 h 103"/>
                <a:gd name="T60" fmla="*/ 2147483647 w 71"/>
                <a:gd name="T61" fmla="*/ 2147483647 h 103"/>
                <a:gd name="T62" fmla="*/ 2147483647 w 71"/>
                <a:gd name="T63" fmla="*/ 2147483647 h 103"/>
                <a:gd name="T64" fmla="*/ 2147483647 w 71"/>
                <a:gd name="T65" fmla="*/ 2147483647 h 103"/>
                <a:gd name="T66" fmla="*/ 2147483647 w 71"/>
                <a:gd name="T67" fmla="*/ 2147483647 h 103"/>
                <a:gd name="T68" fmla="*/ 2147483647 w 71"/>
                <a:gd name="T69" fmla="*/ 2147483647 h 103"/>
                <a:gd name="T70" fmla="*/ 2147483647 w 71"/>
                <a:gd name="T71" fmla="*/ 2147483647 h 103"/>
                <a:gd name="T72" fmla="*/ 2147483647 w 71"/>
                <a:gd name="T73" fmla="*/ 2147483647 h 103"/>
                <a:gd name="T74" fmla="*/ 2147483647 w 71"/>
                <a:gd name="T75" fmla="*/ 2147483647 h 103"/>
                <a:gd name="T76" fmla="*/ 2147483647 w 71"/>
                <a:gd name="T77" fmla="*/ 2147483647 h 103"/>
                <a:gd name="T78" fmla="*/ 2147483647 w 71"/>
                <a:gd name="T79" fmla="*/ 2147483647 h 103"/>
                <a:gd name="T80" fmla="*/ 2147483647 w 71"/>
                <a:gd name="T81" fmla="*/ 2147483647 h 103"/>
                <a:gd name="T82" fmla="*/ 2147483647 w 71"/>
                <a:gd name="T83" fmla="*/ 2147483647 h 103"/>
                <a:gd name="T84" fmla="*/ 2147483647 w 71"/>
                <a:gd name="T85" fmla="*/ 2147483647 h 103"/>
                <a:gd name="T86" fmla="*/ 2147483647 w 71"/>
                <a:gd name="T87" fmla="*/ 2147483647 h 103"/>
                <a:gd name="T88" fmla="*/ 2147483647 w 71"/>
                <a:gd name="T89" fmla="*/ 2147483647 h 103"/>
                <a:gd name="T90" fmla="*/ 0 w 71"/>
                <a:gd name="T91" fmla="*/ 2147483647 h 103"/>
                <a:gd name="T92" fmla="*/ 0 w 71"/>
                <a:gd name="T93" fmla="*/ 2147483647 h 103"/>
                <a:gd name="T94" fmla="*/ 2147483647 w 71"/>
                <a:gd name="T95" fmla="*/ 2147483647 h 103"/>
                <a:gd name="T96" fmla="*/ 2147483647 w 71"/>
                <a:gd name="T97" fmla="*/ 2147483647 h 103"/>
                <a:gd name="T98" fmla="*/ 2147483647 w 71"/>
                <a:gd name="T99" fmla="*/ 2147483647 h 103"/>
                <a:gd name="T100" fmla="*/ 2147483647 w 71"/>
                <a:gd name="T101" fmla="*/ 2147483647 h 103"/>
                <a:gd name="T102" fmla="*/ 2147483647 w 71"/>
                <a:gd name="T103" fmla="*/ 2147483647 h 103"/>
                <a:gd name="T104" fmla="*/ 2147483647 w 71"/>
                <a:gd name="T105" fmla="*/ 2147483647 h 103"/>
                <a:gd name="T106" fmla="*/ 2147483647 w 71"/>
                <a:gd name="T107" fmla="*/ 2147483647 h 10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1"/>
                <a:gd name="T163" fmla="*/ 0 h 103"/>
                <a:gd name="T164" fmla="*/ 71 w 71"/>
                <a:gd name="T165" fmla="*/ 103 h 10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1" h="103">
                  <a:moveTo>
                    <a:pt x="5" y="25"/>
                  </a:moveTo>
                  <a:lnTo>
                    <a:pt x="7" y="22"/>
                  </a:lnTo>
                  <a:lnTo>
                    <a:pt x="7" y="20"/>
                  </a:lnTo>
                  <a:lnTo>
                    <a:pt x="5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23" y="2"/>
                  </a:lnTo>
                  <a:lnTo>
                    <a:pt x="30" y="2"/>
                  </a:lnTo>
                  <a:lnTo>
                    <a:pt x="40" y="2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53" y="0"/>
                  </a:lnTo>
                  <a:lnTo>
                    <a:pt x="50" y="7"/>
                  </a:lnTo>
                  <a:lnTo>
                    <a:pt x="55" y="15"/>
                  </a:lnTo>
                  <a:lnTo>
                    <a:pt x="58" y="17"/>
                  </a:lnTo>
                  <a:lnTo>
                    <a:pt x="55" y="22"/>
                  </a:lnTo>
                  <a:lnTo>
                    <a:pt x="55" y="27"/>
                  </a:lnTo>
                  <a:lnTo>
                    <a:pt x="58" y="35"/>
                  </a:lnTo>
                  <a:lnTo>
                    <a:pt x="58" y="37"/>
                  </a:lnTo>
                  <a:lnTo>
                    <a:pt x="63" y="45"/>
                  </a:lnTo>
                  <a:lnTo>
                    <a:pt x="60" y="48"/>
                  </a:lnTo>
                  <a:lnTo>
                    <a:pt x="60" y="50"/>
                  </a:lnTo>
                  <a:lnTo>
                    <a:pt x="60" y="60"/>
                  </a:lnTo>
                  <a:lnTo>
                    <a:pt x="60" y="65"/>
                  </a:lnTo>
                  <a:lnTo>
                    <a:pt x="60" y="68"/>
                  </a:lnTo>
                  <a:lnTo>
                    <a:pt x="60" y="73"/>
                  </a:lnTo>
                  <a:lnTo>
                    <a:pt x="63" y="75"/>
                  </a:lnTo>
                  <a:lnTo>
                    <a:pt x="71" y="80"/>
                  </a:lnTo>
                  <a:lnTo>
                    <a:pt x="65" y="85"/>
                  </a:lnTo>
                  <a:lnTo>
                    <a:pt x="63" y="85"/>
                  </a:lnTo>
                  <a:lnTo>
                    <a:pt x="60" y="85"/>
                  </a:lnTo>
                  <a:lnTo>
                    <a:pt x="53" y="88"/>
                  </a:lnTo>
                  <a:lnTo>
                    <a:pt x="48" y="88"/>
                  </a:lnTo>
                  <a:lnTo>
                    <a:pt x="40" y="93"/>
                  </a:lnTo>
                  <a:lnTo>
                    <a:pt x="33" y="96"/>
                  </a:lnTo>
                  <a:lnTo>
                    <a:pt x="25" y="98"/>
                  </a:lnTo>
                  <a:lnTo>
                    <a:pt x="17" y="103"/>
                  </a:lnTo>
                  <a:lnTo>
                    <a:pt x="15" y="101"/>
                  </a:lnTo>
                  <a:lnTo>
                    <a:pt x="7" y="98"/>
                  </a:lnTo>
                  <a:lnTo>
                    <a:pt x="7" y="96"/>
                  </a:lnTo>
                  <a:lnTo>
                    <a:pt x="7" y="90"/>
                  </a:lnTo>
                  <a:lnTo>
                    <a:pt x="2" y="83"/>
                  </a:lnTo>
                  <a:lnTo>
                    <a:pt x="0" y="78"/>
                  </a:lnTo>
                  <a:lnTo>
                    <a:pt x="0" y="73"/>
                  </a:lnTo>
                  <a:lnTo>
                    <a:pt x="2" y="65"/>
                  </a:lnTo>
                  <a:lnTo>
                    <a:pt x="5" y="55"/>
                  </a:lnTo>
                  <a:lnTo>
                    <a:pt x="10" y="50"/>
                  </a:lnTo>
                  <a:lnTo>
                    <a:pt x="10" y="45"/>
                  </a:lnTo>
                  <a:lnTo>
                    <a:pt x="7" y="35"/>
                  </a:lnTo>
                  <a:lnTo>
                    <a:pt x="7" y="25"/>
                  </a:lnTo>
                  <a:lnTo>
                    <a:pt x="5" y="25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6" name="Freeform 89"/>
            <p:cNvSpPr>
              <a:spLocks/>
            </p:cNvSpPr>
            <p:nvPr/>
          </p:nvSpPr>
          <p:spPr bwMode="auto">
            <a:xfrm>
              <a:off x="4687888" y="4454525"/>
              <a:ext cx="34925" cy="103188"/>
            </a:xfrm>
            <a:custGeom>
              <a:avLst/>
              <a:gdLst>
                <a:gd name="T0" fmla="*/ 2147483647 w 28"/>
                <a:gd name="T1" fmla="*/ 0 h 81"/>
                <a:gd name="T2" fmla="*/ 2147483647 w 28"/>
                <a:gd name="T3" fmla="*/ 2147483647 h 81"/>
                <a:gd name="T4" fmla="*/ 2147483647 w 28"/>
                <a:gd name="T5" fmla="*/ 2147483647 h 81"/>
                <a:gd name="T6" fmla="*/ 2147483647 w 28"/>
                <a:gd name="T7" fmla="*/ 2147483647 h 81"/>
                <a:gd name="T8" fmla="*/ 2147483647 w 28"/>
                <a:gd name="T9" fmla="*/ 2147483647 h 81"/>
                <a:gd name="T10" fmla="*/ 2147483647 w 28"/>
                <a:gd name="T11" fmla="*/ 2147483647 h 81"/>
                <a:gd name="T12" fmla="*/ 2147483647 w 28"/>
                <a:gd name="T13" fmla="*/ 2147483647 h 81"/>
                <a:gd name="T14" fmla="*/ 2147483647 w 28"/>
                <a:gd name="T15" fmla="*/ 2147483647 h 81"/>
                <a:gd name="T16" fmla="*/ 2147483647 w 28"/>
                <a:gd name="T17" fmla="*/ 2147483647 h 81"/>
                <a:gd name="T18" fmla="*/ 2147483647 w 28"/>
                <a:gd name="T19" fmla="*/ 2147483647 h 81"/>
                <a:gd name="T20" fmla="*/ 2147483647 w 28"/>
                <a:gd name="T21" fmla="*/ 2147483647 h 81"/>
                <a:gd name="T22" fmla="*/ 2147483647 w 28"/>
                <a:gd name="T23" fmla="*/ 2147483647 h 81"/>
                <a:gd name="T24" fmla="*/ 2147483647 w 28"/>
                <a:gd name="T25" fmla="*/ 2147483647 h 81"/>
                <a:gd name="T26" fmla="*/ 2147483647 w 28"/>
                <a:gd name="T27" fmla="*/ 2147483647 h 81"/>
                <a:gd name="T28" fmla="*/ 2147483647 w 28"/>
                <a:gd name="T29" fmla="*/ 2147483647 h 81"/>
                <a:gd name="T30" fmla="*/ 2147483647 w 28"/>
                <a:gd name="T31" fmla="*/ 2147483647 h 81"/>
                <a:gd name="T32" fmla="*/ 2147483647 w 28"/>
                <a:gd name="T33" fmla="*/ 2147483647 h 81"/>
                <a:gd name="T34" fmla="*/ 2147483647 w 28"/>
                <a:gd name="T35" fmla="*/ 2147483647 h 81"/>
                <a:gd name="T36" fmla="*/ 2147483647 w 28"/>
                <a:gd name="T37" fmla="*/ 2147483647 h 81"/>
                <a:gd name="T38" fmla="*/ 2147483647 w 28"/>
                <a:gd name="T39" fmla="*/ 2147483647 h 81"/>
                <a:gd name="T40" fmla="*/ 2147483647 w 28"/>
                <a:gd name="T41" fmla="*/ 2147483647 h 81"/>
                <a:gd name="T42" fmla="*/ 2147483647 w 28"/>
                <a:gd name="T43" fmla="*/ 2147483647 h 81"/>
                <a:gd name="T44" fmla="*/ 2147483647 w 28"/>
                <a:gd name="T45" fmla="*/ 2147483647 h 81"/>
                <a:gd name="T46" fmla="*/ 2147483647 w 28"/>
                <a:gd name="T47" fmla="*/ 2147483647 h 81"/>
                <a:gd name="T48" fmla="*/ 2147483647 w 28"/>
                <a:gd name="T49" fmla="*/ 2147483647 h 81"/>
                <a:gd name="T50" fmla="*/ 2147483647 w 28"/>
                <a:gd name="T51" fmla="*/ 2147483647 h 81"/>
                <a:gd name="T52" fmla="*/ 2147483647 w 28"/>
                <a:gd name="T53" fmla="*/ 2147483647 h 81"/>
                <a:gd name="T54" fmla="*/ 2147483647 w 28"/>
                <a:gd name="T55" fmla="*/ 2147483647 h 81"/>
                <a:gd name="T56" fmla="*/ 2147483647 w 28"/>
                <a:gd name="T57" fmla="*/ 2147483647 h 81"/>
                <a:gd name="T58" fmla="*/ 2147483647 w 28"/>
                <a:gd name="T59" fmla="*/ 2147483647 h 81"/>
                <a:gd name="T60" fmla="*/ 2147483647 w 28"/>
                <a:gd name="T61" fmla="*/ 2147483647 h 81"/>
                <a:gd name="T62" fmla="*/ 2147483647 w 28"/>
                <a:gd name="T63" fmla="*/ 2147483647 h 81"/>
                <a:gd name="T64" fmla="*/ 2147483647 w 28"/>
                <a:gd name="T65" fmla="*/ 2147483647 h 81"/>
                <a:gd name="T66" fmla="*/ 2147483647 w 28"/>
                <a:gd name="T67" fmla="*/ 2147483647 h 81"/>
                <a:gd name="T68" fmla="*/ 2147483647 w 28"/>
                <a:gd name="T69" fmla="*/ 2147483647 h 81"/>
                <a:gd name="T70" fmla="*/ 2147483647 w 28"/>
                <a:gd name="T71" fmla="*/ 2147483647 h 81"/>
                <a:gd name="T72" fmla="*/ 2147483647 w 28"/>
                <a:gd name="T73" fmla="*/ 2147483647 h 81"/>
                <a:gd name="T74" fmla="*/ 2147483647 w 28"/>
                <a:gd name="T75" fmla="*/ 2147483647 h 81"/>
                <a:gd name="T76" fmla="*/ 2147483647 w 28"/>
                <a:gd name="T77" fmla="*/ 2147483647 h 81"/>
                <a:gd name="T78" fmla="*/ 0 w 28"/>
                <a:gd name="T79" fmla="*/ 2147483647 h 81"/>
                <a:gd name="T80" fmla="*/ 0 w 28"/>
                <a:gd name="T81" fmla="*/ 2147483647 h 81"/>
                <a:gd name="T82" fmla="*/ 2147483647 w 28"/>
                <a:gd name="T83" fmla="*/ 0 h 8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8"/>
                <a:gd name="T127" fmla="*/ 0 h 81"/>
                <a:gd name="T128" fmla="*/ 28 w 28"/>
                <a:gd name="T129" fmla="*/ 81 h 8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8" h="81">
                  <a:moveTo>
                    <a:pt x="2" y="0"/>
                  </a:moveTo>
                  <a:lnTo>
                    <a:pt x="10" y="2"/>
                  </a:lnTo>
                  <a:lnTo>
                    <a:pt x="12" y="2"/>
                  </a:lnTo>
                  <a:lnTo>
                    <a:pt x="15" y="5"/>
                  </a:lnTo>
                  <a:lnTo>
                    <a:pt x="15" y="7"/>
                  </a:lnTo>
                  <a:lnTo>
                    <a:pt x="15" y="12"/>
                  </a:lnTo>
                  <a:lnTo>
                    <a:pt x="15" y="15"/>
                  </a:lnTo>
                  <a:lnTo>
                    <a:pt x="17" y="15"/>
                  </a:lnTo>
                  <a:lnTo>
                    <a:pt x="22" y="18"/>
                  </a:lnTo>
                  <a:lnTo>
                    <a:pt x="22" y="23"/>
                  </a:lnTo>
                  <a:lnTo>
                    <a:pt x="25" y="33"/>
                  </a:lnTo>
                  <a:lnTo>
                    <a:pt x="25" y="38"/>
                  </a:lnTo>
                  <a:lnTo>
                    <a:pt x="25" y="40"/>
                  </a:lnTo>
                  <a:lnTo>
                    <a:pt x="25" y="48"/>
                  </a:lnTo>
                  <a:lnTo>
                    <a:pt x="28" y="55"/>
                  </a:lnTo>
                  <a:lnTo>
                    <a:pt x="28" y="58"/>
                  </a:lnTo>
                  <a:lnTo>
                    <a:pt x="28" y="65"/>
                  </a:lnTo>
                  <a:lnTo>
                    <a:pt x="25" y="71"/>
                  </a:lnTo>
                  <a:lnTo>
                    <a:pt x="28" y="78"/>
                  </a:lnTo>
                  <a:lnTo>
                    <a:pt x="25" y="78"/>
                  </a:lnTo>
                  <a:lnTo>
                    <a:pt x="22" y="81"/>
                  </a:lnTo>
                  <a:lnTo>
                    <a:pt x="20" y="81"/>
                  </a:lnTo>
                  <a:lnTo>
                    <a:pt x="12" y="78"/>
                  </a:lnTo>
                  <a:lnTo>
                    <a:pt x="10" y="73"/>
                  </a:lnTo>
                  <a:lnTo>
                    <a:pt x="10" y="71"/>
                  </a:lnTo>
                  <a:lnTo>
                    <a:pt x="10" y="65"/>
                  </a:lnTo>
                  <a:lnTo>
                    <a:pt x="10" y="60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2" y="45"/>
                  </a:lnTo>
                  <a:lnTo>
                    <a:pt x="7" y="40"/>
                  </a:lnTo>
                  <a:lnTo>
                    <a:pt x="7" y="35"/>
                  </a:lnTo>
                  <a:lnTo>
                    <a:pt x="5" y="28"/>
                  </a:lnTo>
                  <a:lnTo>
                    <a:pt x="5" y="25"/>
                  </a:lnTo>
                  <a:lnTo>
                    <a:pt x="7" y="20"/>
                  </a:lnTo>
                  <a:lnTo>
                    <a:pt x="5" y="15"/>
                  </a:lnTo>
                  <a:lnTo>
                    <a:pt x="0" y="10"/>
                  </a:lnTo>
                  <a:lnTo>
                    <a:pt x="0" y="7"/>
                  </a:lnTo>
                  <a:lnTo>
                    <a:pt x="2" y="0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7" name="Freeform 90"/>
            <p:cNvSpPr>
              <a:spLocks/>
            </p:cNvSpPr>
            <p:nvPr/>
          </p:nvSpPr>
          <p:spPr bwMode="auto">
            <a:xfrm>
              <a:off x="4706938" y="4429125"/>
              <a:ext cx="57150" cy="125413"/>
            </a:xfrm>
            <a:custGeom>
              <a:avLst/>
              <a:gdLst>
                <a:gd name="T0" fmla="*/ 2147483647 w 45"/>
                <a:gd name="T1" fmla="*/ 2147483647 h 98"/>
                <a:gd name="T2" fmla="*/ 2147483647 w 45"/>
                <a:gd name="T3" fmla="*/ 2147483647 h 98"/>
                <a:gd name="T4" fmla="*/ 2147483647 w 45"/>
                <a:gd name="T5" fmla="*/ 2147483647 h 98"/>
                <a:gd name="T6" fmla="*/ 2147483647 w 45"/>
                <a:gd name="T7" fmla="*/ 2147483647 h 98"/>
                <a:gd name="T8" fmla="*/ 2147483647 w 45"/>
                <a:gd name="T9" fmla="*/ 2147483647 h 98"/>
                <a:gd name="T10" fmla="*/ 2147483647 w 45"/>
                <a:gd name="T11" fmla="*/ 2147483647 h 98"/>
                <a:gd name="T12" fmla="*/ 2147483647 w 45"/>
                <a:gd name="T13" fmla="*/ 2147483647 h 98"/>
                <a:gd name="T14" fmla="*/ 2147483647 w 45"/>
                <a:gd name="T15" fmla="*/ 2147483647 h 98"/>
                <a:gd name="T16" fmla="*/ 2147483647 w 45"/>
                <a:gd name="T17" fmla="*/ 2147483647 h 98"/>
                <a:gd name="T18" fmla="*/ 2147483647 w 45"/>
                <a:gd name="T19" fmla="*/ 2147483647 h 98"/>
                <a:gd name="T20" fmla="*/ 2147483647 w 45"/>
                <a:gd name="T21" fmla="*/ 2147483647 h 98"/>
                <a:gd name="T22" fmla="*/ 2147483647 w 45"/>
                <a:gd name="T23" fmla="*/ 2147483647 h 98"/>
                <a:gd name="T24" fmla="*/ 2147483647 w 45"/>
                <a:gd name="T25" fmla="*/ 2147483647 h 98"/>
                <a:gd name="T26" fmla="*/ 2147483647 w 45"/>
                <a:gd name="T27" fmla="*/ 2147483647 h 98"/>
                <a:gd name="T28" fmla="*/ 2147483647 w 45"/>
                <a:gd name="T29" fmla="*/ 2147483647 h 98"/>
                <a:gd name="T30" fmla="*/ 2147483647 w 45"/>
                <a:gd name="T31" fmla="*/ 2147483647 h 98"/>
                <a:gd name="T32" fmla="*/ 2147483647 w 45"/>
                <a:gd name="T33" fmla="*/ 2147483647 h 98"/>
                <a:gd name="T34" fmla="*/ 2147483647 w 45"/>
                <a:gd name="T35" fmla="*/ 2147483647 h 98"/>
                <a:gd name="T36" fmla="*/ 2147483647 w 45"/>
                <a:gd name="T37" fmla="*/ 2147483647 h 98"/>
                <a:gd name="T38" fmla="*/ 2147483647 w 45"/>
                <a:gd name="T39" fmla="*/ 2147483647 h 98"/>
                <a:gd name="T40" fmla="*/ 2147483647 w 45"/>
                <a:gd name="T41" fmla="*/ 2147483647 h 98"/>
                <a:gd name="T42" fmla="*/ 2147483647 w 45"/>
                <a:gd name="T43" fmla="*/ 2147483647 h 98"/>
                <a:gd name="T44" fmla="*/ 2147483647 w 45"/>
                <a:gd name="T45" fmla="*/ 2147483647 h 98"/>
                <a:gd name="T46" fmla="*/ 2147483647 w 45"/>
                <a:gd name="T47" fmla="*/ 2147483647 h 98"/>
                <a:gd name="T48" fmla="*/ 2147483647 w 45"/>
                <a:gd name="T49" fmla="*/ 2147483647 h 98"/>
                <a:gd name="T50" fmla="*/ 2147483647 w 45"/>
                <a:gd name="T51" fmla="*/ 2147483647 h 98"/>
                <a:gd name="T52" fmla="*/ 2147483647 w 45"/>
                <a:gd name="T53" fmla="*/ 2147483647 h 98"/>
                <a:gd name="T54" fmla="*/ 2147483647 w 45"/>
                <a:gd name="T55" fmla="*/ 2147483647 h 98"/>
                <a:gd name="T56" fmla="*/ 2147483647 w 45"/>
                <a:gd name="T57" fmla="*/ 2147483647 h 98"/>
                <a:gd name="T58" fmla="*/ 2147483647 w 45"/>
                <a:gd name="T59" fmla="*/ 2147483647 h 98"/>
                <a:gd name="T60" fmla="*/ 2147483647 w 45"/>
                <a:gd name="T61" fmla="*/ 2147483647 h 98"/>
                <a:gd name="T62" fmla="*/ 2147483647 w 45"/>
                <a:gd name="T63" fmla="*/ 2147483647 h 98"/>
                <a:gd name="T64" fmla="*/ 2147483647 w 45"/>
                <a:gd name="T65" fmla="*/ 2147483647 h 98"/>
                <a:gd name="T66" fmla="*/ 2147483647 w 45"/>
                <a:gd name="T67" fmla="*/ 2147483647 h 98"/>
                <a:gd name="T68" fmla="*/ 2147483647 w 45"/>
                <a:gd name="T69" fmla="*/ 2147483647 h 98"/>
                <a:gd name="T70" fmla="*/ 2147483647 w 45"/>
                <a:gd name="T71" fmla="*/ 2147483647 h 98"/>
                <a:gd name="T72" fmla="*/ 0 w 45"/>
                <a:gd name="T73" fmla="*/ 2147483647 h 98"/>
                <a:gd name="T74" fmla="*/ 0 w 45"/>
                <a:gd name="T75" fmla="*/ 2147483647 h 98"/>
                <a:gd name="T76" fmla="*/ 0 w 45"/>
                <a:gd name="T77" fmla="*/ 2147483647 h 98"/>
                <a:gd name="T78" fmla="*/ 0 w 45"/>
                <a:gd name="T79" fmla="*/ 2147483647 h 98"/>
                <a:gd name="T80" fmla="*/ 0 w 45"/>
                <a:gd name="T81" fmla="*/ 2147483647 h 98"/>
                <a:gd name="T82" fmla="*/ 2147483647 w 45"/>
                <a:gd name="T83" fmla="*/ 2147483647 h 98"/>
                <a:gd name="T84" fmla="*/ 2147483647 w 45"/>
                <a:gd name="T85" fmla="*/ 2147483647 h 98"/>
                <a:gd name="T86" fmla="*/ 2147483647 w 45"/>
                <a:gd name="T87" fmla="*/ 2147483647 h 98"/>
                <a:gd name="T88" fmla="*/ 2147483647 w 45"/>
                <a:gd name="T89" fmla="*/ 2147483647 h 98"/>
                <a:gd name="T90" fmla="*/ 2147483647 w 45"/>
                <a:gd name="T91" fmla="*/ 2147483647 h 98"/>
                <a:gd name="T92" fmla="*/ 2147483647 w 45"/>
                <a:gd name="T93" fmla="*/ 2147483647 h 98"/>
                <a:gd name="T94" fmla="*/ 2147483647 w 45"/>
                <a:gd name="T95" fmla="*/ 2147483647 h 98"/>
                <a:gd name="T96" fmla="*/ 2147483647 w 45"/>
                <a:gd name="T97" fmla="*/ 2147483647 h 98"/>
                <a:gd name="T98" fmla="*/ 2147483647 w 45"/>
                <a:gd name="T99" fmla="*/ 2147483647 h 98"/>
                <a:gd name="T100" fmla="*/ 2147483647 w 45"/>
                <a:gd name="T101" fmla="*/ 2147483647 h 98"/>
                <a:gd name="T102" fmla="*/ 2147483647 w 45"/>
                <a:gd name="T103" fmla="*/ 0 h 98"/>
                <a:gd name="T104" fmla="*/ 2147483647 w 45"/>
                <a:gd name="T105" fmla="*/ 2147483647 h 98"/>
                <a:gd name="T106" fmla="*/ 2147483647 w 45"/>
                <a:gd name="T107" fmla="*/ 2147483647 h 98"/>
                <a:gd name="T108" fmla="*/ 2147483647 w 45"/>
                <a:gd name="T109" fmla="*/ 2147483647 h 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5"/>
                <a:gd name="T166" fmla="*/ 0 h 98"/>
                <a:gd name="T167" fmla="*/ 45 w 45"/>
                <a:gd name="T168" fmla="*/ 98 h 9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5" h="98">
                  <a:moveTo>
                    <a:pt x="43" y="10"/>
                  </a:moveTo>
                  <a:lnTo>
                    <a:pt x="43" y="17"/>
                  </a:lnTo>
                  <a:lnTo>
                    <a:pt x="43" y="22"/>
                  </a:lnTo>
                  <a:lnTo>
                    <a:pt x="45" y="27"/>
                  </a:lnTo>
                  <a:lnTo>
                    <a:pt x="45" y="35"/>
                  </a:lnTo>
                  <a:lnTo>
                    <a:pt x="43" y="38"/>
                  </a:lnTo>
                  <a:lnTo>
                    <a:pt x="40" y="40"/>
                  </a:lnTo>
                  <a:lnTo>
                    <a:pt x="35" y="43"/>
                  </a:lnTo>
                  <a:lnTo>
                    <a:pt x="35" y="45"/>
                  </a:lnTo>
                  <a:lnTo>
                    <a:pt x="38" y="50"/>
                  </a:lnTo>
                  <a:lnTo>
                    <a:pt x="35" y="53"/>
                  </a:lnTo>
                  <a:lnTo>
                    <a:pt x="33" y="53"/>
                  </a:lnTo>
                  <a:lnTo>
                    <a:pt x="30" y="53"/>
                  </a:lnTo>
                  <a:lnTo>
                    <a:pt x="30" y="58"/>
                  </a:lnTo>
                  <a:lnTo>
                    <a:pt x="30" y="60"/>
                  </a:lnTo>
                  <a:lnTo>
                    <a:pt x="30" y="63"/>
                  </a:lnTo>
                  <a:lnTo>
                    <a:pt x="30" y="70"/>
                  </a:lnTo>
                  <a:lnTo>
                    <a:pt x="28" y="75"/>
                  </a:lnTo>
                  <a:lnTo>
                    <a:pt x="30" y="88"/>
                  </a:lnTo>
                  <a:lnTo>
                    <a:pt x="30" y="96"/>
                  </a:lnTo>
                  <a:lnTo>
                    <a:pt x="30" y="98"/>
                  </a:lnTo>
                  <a:lnTo>
                    <a:pt x="28" y="98"/>
                  </a:lnTo>
                  <a:lnTo>
                    <a:pt x="18" y="98"/>
                  </a:lnTo>
                  <a:lnTo>
                    <a:pt x="13" y="98"/>
                  </a:lnTo>
                  <a:lnTo>
                    <a:pt x="10" y="91"/>
                  </a:lnTo>
                  <a:lnTo>
                    <a:pt x="13" y="85"/>
                  </a:lnTo>
                  <a:lnTo>
                    <a:pt x="13" y="78"/>
                  </a:lnTo>
                  <a:lnTo>
                    <a:pt x="13" y="75"/>
                  </a:lnTo>
                  <a:lnTo>
                    <a:pt x="10" y="68"/>
                  </a:lnTo>
                  <a:lnTo>
                    <a:pt x="10" y="60"/>
                  </a:lnTo>
                  <a:lnTo>
                    <a:pt x="10" y="58"/>
                  </a:lnTo>
                  <a:lnTo>
                    <a:pt x="10" y="53"/>
                  </a:lnTo>
                  <a:lnTo>
                    <a:pt x="7" y="43"/>
                  </a:lnTo>
                  <a:lnTo>
                    <a:pt x="7" y="38"/>
                  </a:lnTo>
                  <a:lnTo>
                    <a:pt x="2" y="35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2" y="22"/>
                  </a:lnTo>
                  <a:lnTo>
                    <a:pt x="5" y="17"/>
                  </a:lnTo>
                  <a:lnTo>
                    <a:pt x="7" y="15"/>
                  </a:lnTo>
                  <a:lnTo>
                    <a:pt x="10" y="15"/>
                  </a:lnTo>
                  <a:lnTo>
                    <a:pt x="15" y="15"/>
                  </a:lnTo>
                  <a:lnTo>
                    <a:pt x="18" y="15"/>
                  </a:lnTo>
                  <a:lnTo>
                    <a:pt x="23" y="12"/>
                  </a:lnTo>
                  <a:lnTo>
                    <a:pt x="23" y="5"/>
                  </a:lnTo>
                  <a:lnTo>
                    <a:pt x="23" y="2"/>
                  </a:lnTo>
                  <a:lnTo>
                    <a:pt x="28" y="2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5" y="7"/>
                  </a:lnTo>
                  <a:lnTo>
                    <a:pt x="43" y="10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8" name="Freeform 91"/>
            <p:cNvSpPr>
              <a:spLocks noEditPoints="1"/>
            </p:cNvSpPr>
            <p:nvPr/>
          </p:nvSpPr>
          <p:spPr bwMode="auto">
            <a:xfrm>
              <a:off x="5213350" y="3741738"/>
              <a:ext cx="379413" cy="163512"/>
            </a:xfrm>
            <a:custGeom>
              <a:avLst/>
              <a:gdLst>
                <a:gd name="T0" fmla="*/ 2147483647 w 298"/>
                <a:gd name="T1" fmla="*/ 2147483647 h 129"/>
                <a:gd name="T2" fmla="*/ 2147483647 w 298"/>
                <a:gd name="T3" fmla="*/ 2147483647 h 129"/>
                <a:gd name="T4" fmla="*/ 2147483647 w 298"/>
                <a:gd name="T5" fmla="*/ 2147483647 h 129"/>
                <a:gd name="T6" fmla="*/ 2147483647 w 298"/>
                <a:gd name="T7" fmla="*/ 2147483647 h 129"/>
                <a:gd name="T8" fmla="*/ 2147483647 w 298"/>
                <a:gd name="T9" fmla="*/ 2147483647 h 129"/>
                <a:gd name="T10" fmla="*/ 2147483647 w 298"/>
                <a:gd name="T11" fmla="*/ 2147483647 h 129"/>
                <a:gd name="T12" fmla="*/ 2147483647 w 298"/>
                <a:gd name="T13" fmla="*/ 2147483647 h 129"/>
                <a:gd name="T14" fmla="*/ 2147483647 w 298"/>
                <a:gd name="T15" fmla="*/ 2147483647 h 129"/>
                <a:gd name="T16" fmla="*/ 2147483647 w 298"/>
                <a:gd name="T17" fmla="*/ 2147483647 h 129"/>
                <a:gd name="T18" fmla="*/ 2147483647 w 298"/>
                <a:gd name="T19" fmla="*/ 2147483647 h 129"/>
                <a:gd name="T20" fmla="*/ 2147483647 w 298"/>
                <a:gd name="T21" fmla="*/ 2147483647 h 129"/>
                <a:gd name="T22" fmla="*/ 2147483647 w 298"/>
                <a:gd name="T23" fmla="*/ 2147483647 h 129"/>
                <a:gd name="T24" fmla="*/ 2147483647 w 298"/>
                <a:gd name="T25" fmla="*/ 2147483647 h 129"/>
                <a:gd name="T26" fmla="*/ 2147483647 w 298"/>
                <a:gd name="T27" fmla="*/ 2147483647 h 129"/>
                <a:gd name="T28" fmla="*/ 2147483647 w 298"/>
                <a:gd name="T29" fmla="*/ 2147483647 h 129"/>
                <a:gd name="T30" fmla="*/ 2147483647 w 298"/>
                <a:gd name="T31" fmla="*/ 2147483647 h 129"/>
                <a:gd name="T32" fmla="*/ 2147483647 w 298"/>
                <a:gd name="T33" fmla="*/ 2147483647 h 129"/>
                <a:gd name="T34" fmla="*/ 2147483647 w 298"/>
                <a:gd name="T35" fmla="*/ 2147483647 h 129"/>
                <a:gd name="T36" fmla="*/ 2147483647 w 298"/>
                <a:gd name="T37" fmla="*/ 2147483647 h 129"/>
                <a:gd name="T38" fmla="*/ 2147483647 w 298"/>
                <a:gd name="T39" fmla="*/ 2147483647 h 129"/>
                <a:gd name="T40" fmla="*/ 2147483647 w 298"/>
                <a:gd name="T41" fmla="*/ 2147483647 h 129"/>
                <a:gd name="T42" fmla="*/ 2147483647 w 298"/>
                <a:gd name="T43" fmla="*/ 2147483647 h 129"/>
                <a:gd name="T44" fmla="*/ 2147483647 w 298"/>
                <a:gd name="T45" fmla="*/ 2147483647 h 129"/>
                <a:gd name="T46" fmla="*/ 2147483647 w 298"/>
                <a:gd name="T47" fmla="*/ 2147483647 h 129"/>
                <a:gd name="T48" fmla="*/ 2147483647 w 298"/>
                <a:gd name="T49" fmla="*/ 2147483647 h 129"/>
                <a:gd name="T50" fmla="*/ 2147483647 w 298"/>
                <a:gd name="T51" fmla="*/ 2147483647 h 129"/>
                <a:gd name="T52" fmla="*/ 2147483647 w 298"/>
                <a:gd name="T53" fmla="*/ 2147483647 h 129"/>
                <a:gd name="T54" fmla="*/ 2147483647 w 298"/>
                <a:gd name="T55" fmla="*/ 2147483647 h 129"/>
                <a:gd name="T56" fmla="*/ 2147483647 w 298"/>
                <a:gd name="T57" fmla="*/ 2147483647 h 129"/>
                <a:gd name="T58" fmla="*/ 2147483647 w 298"/>
                <a:gd name="T59" fmla="*/ 2147483647 h 129"/>
                <a:gd name="T60" fmla="*/ 2147483647 w 298"/>
                <a:gd name="T61" fmla="*/ 2147483647 h 129"/>
                <a:gd name="T62" fmla="*/ 2147483647 w 298"/>
                <a:gd name="T63" fmla="*/ 2147483647 h 129"/>
                <a:gd name="T64" fmla="*/ 2147483647 w 298"/>
                <a:gd name="T65" fmla="*/ 2147483647 h 129"/>
                <a:gd name="T66" fmla="*/ 2147483647 w 298"/>
                <a:gd name="T67" fmla="*/ 2147483647 h 129"/>
                <a:gd name="T68" fmla="*/ 2147483647 w 298"/>
                <a:gd name="T69" fmla="*/ 2147483647 h 129"/>
                <a:gd name="T70" fmla="*/ 2147483647 w 298"/>
                <a:gd name="T71" fmla="*/ 2147483647 h 129"/>
                <a:gd name="T72" fmla="*/ 2147483647 w 298"/>
                <a:gd name="T73" fmla="*/ 2147483647 h 129"/>
                <a:gd name="T74" fmla="*/ 2147483647 w 298"/>
                <a:gd name="T75" fmla="*/ 2147483647 h 129"/>
                <a:gd name="T76" fmla="*/ 2147483647 w 298"/>
                <a:gd name="T77" fmla="*/ 2147483647 h 129"/>
                <a:gd name="T78" fmla="*/ 2147483647 w 298"/>
                <a:gd name="T79" fmla="*/ 2147483647 h 129"/>
                <a:gd name="T80" fmla="*/ 2147483647 w 298"/>
                <a:gd name="T81" fmla="*/ 0 h 129"/>
                <a:gd name="T82" fmla="*/ 2147483647 w 298"/>
                <a:gd name="T83" fmla="*/ 2147483647 h 129"/>
                <a:gd name="T84" fmla="*/ 2147483647 w 298"/>
                <a:gd name="T85" fmla="*/ 2147483647 h 129"/>
                <a:gd name="T86" fmla="*/ 2147483647 w 298"/>
                <a:gd name="T87" fmla="*/ 2147483647 h 129"/>
                <a:gd name="T88" fmla="*/ 2147483647 w 298"/>
                <a:gd name="T89" fmla="*/ 2147483647 h 129"/>
                <a:gd name="T90" fmla="*/ 2147483647 w 298"/>
                <a:gd name="T91" fmla="*/ 2147483647 h 129"/>
                <a:gd name="T92" fmla="*/ 2147483647 w 298"/>
                <a:gd name="T93" fmla="*/ 2147483647 h 129"/>
                <a:gd name="T94" fmla="*/ 2147483647 w 298"/>
                <a:gd name="T95" fmla="*/ 2147483647 h 129"/>
                <a:gd name="T96" fmla="*/ 2147483647 w 298"/>
                <a:gd name="T97" fmla="*/ 2147483647 h 129"/>
                <a:gd name="T98" fmla="*/ 2147483647 w 298"/>
                <a:gd name="T99" fmla="*/ 2147483647 h 129"/>
                <a:gd name="T100" fmla="*/ 2147483647 w 298"/>
                <a:gd name="T101" fmla="*/ 2147483647 h 129"/>
                <a:gd name="T102" fmla="*/ 2147483647 w 298"/>
                <a:gd name="T103" fmla="*/ 2147483647 h 129"/>
                <a:gd name="T104" fmla="*/ 2147483647 w 298"/>
                <a:gd name="T105" fmla="*/ 2147483647 h 129"/>
                <a:gd name="T106" fmla="*/ 2147483647 w 298"/>
                <a:gd name="T107" fmla="*/ 2147483647 h 129"/>
                <a:gd name="T108" fmla="*/ 2147483647 w 298"/>
                <a:gd name="T109" fmla="*/ 2147483647 h 129"/>
                <a:gd name="T110" fmla="*/ 2147483647 w 298"/>
                <a:gd name="T111" fmla="*/ 2147483647 h 129"/>
                <a:gd name="T112" fmla="*/ 2147483647 w 298"/>
                <a:gd name="T113" fmla="*/ 2147483647 h 129"/>
                <a:gd name="T114" fmla="*/ 2147483647 w 298"/>
                <a:gd name="T115" fmla="*/ 2147483647 h 129"/>
                <a:gd name="T116" fmla="*/ 2147483647 w 298"/>
                <a:gd name="T117" fmla="*/ 2147483647 h 129"/>
                <a:gd name="T118" fmla="*/ 2147483647 w 298"/>
                <a:gd name="T119" fmla="*/ 2147483647 h 129"/>
                <a:gd name="T120" fmla="*/ 2147483647 w 298"/>
                <a:gd name="T121" fmla="*/ 0 h 12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98"/>
                <a:gd name="T184" fmla="*/ 0 h 129"/>
                <a:gd name="T185" fmla="*/ 298 w 298"/>
                <a:gd name="T186" fmla="*/ 129 h 12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98" h="129">
                  <a:moveTo>
                    <a:pt x="298" y="101"/>
                  </a:moveTo>
                  <a:lnTo>
                    <a:pt x="296" y="101"/>
                  </a:lnTo>
                  <a:lnTo>
                    <a:pt x="293" y="106"/>
                  </a:lnTo>
                  <a:lnTo>
                    <a:pt x="291" y="106"/>
                  </a:lnTo>
                  <a:lnTo>
                    <a:pt x="288" y="104"/>
                  </a:lnTo>
                  <a:lnTo>
                    <a:pt x="288" y="101"/>
                  </a:lnTo>
                  <a:lnTo>
                    <a:pt x="288" y="99"/>
                  </a:lnTo>
                  <a:lnTo>
                    <a:pt x="286" y="99"/>
                  </a:lnTo>
                  <a:lnTo>
                    <a:pt x="283" y="101"/>
                  </a:lnTo>
                  <a:lnTo>
                    <a:pt x="281" y="101"/>
                  </a:lnTo>
                  <a:lnTo>
                    <a:pt x="276" y="99"/>
                  </a:lnTo>
                  <a:lnTo>
                    <a:pt x="273" y="99"/>
                  </a:lnTo>
                  <a:lnTo>
                    <a:pt x="271" y="99"/>
                  </a:lnTo>
                  <a:lnTo>
                    <a:pt x="268" y="99"/>
                  </a:lnTo>
                  <a:lnTo>
                    <a:pt x="266" y="101"/>
                  </a:lnTo>
                  <a:lnTo>
                    <a:pt x="263" y="101"/>
                  </a:lnTo>
                  <a:lnTo>
                    <a:pt x="263" y="99"/>
                  </a:lnTo>
                  <a:lnTo>
                    <a:pt x="261" y="99"/>
                  </a:lnTo>
                  <a:lnTo>
                    <a:pt x="261" y="101"/>
                  </a:lnTo>
                  <a:lnTo>
                    <a:pt x="256" y="104"/>
                  </a:lnTo>
                  <a:lnTo>
                    <a:pt x="245" y="106"/>
                  </a:lnTo>
                  <a:lnTo>
                    <a:pt x="240" y="106"/>
                  </a:lnTo>
                  <a:lnTo>
                    <a:pt x="235" y="104"/>
                  </a:lnTo>
                  <a:lnTo>
                    <a:pt x="233" y="104"/>
                  </a:lnTo>
                  <a:lnTo>
                    <a:pt x="223" y="111"/>
                  </a:lnTo>
                  <a:lnTo>
                    <a:pt x="218" y="111"/>
                  </a:lnTo>
                  <a:lnTo>
                    <a:pt x="210" y="114"/>
                  </a:lnTo>
                  <a:lnTo>
                    <a:pt x="205" y="111"/>
                  </a:lnTo>
                  <a:lnTo>
                    <a:pt x="195" y="109"/>
                  </a:lnTo>
                  <a:lnTo>
                    <a:pt x="192" y="109"/>
                  </a:lnTo>
                  <a:lnTo>
                    <a:pt x="187" y="111"/>
                  </a:lnTo>
                  <a:lnTo>
                    <a:pt x="182" y="114"/>
                  </a:lnTo>
                  <a:lnTo>
                    <a:pt x="177" y="111"/>
                  </a:lnTo>
                  <a:lnTo>
                    <a:pt x="172" y="111"/>
                  </a:lnTo>
                  <a:lnTo>
                    <a:pt x="170" y="111"/>
                  </a:lnTo>
                  <a:lnTo>
                    <a:pt x="170" y="114"/>
                  </a:lnTo>
                  <a:lnTo>
                    <a:pt x="170" y="117"/>
                  </a:lnTo>
                  <a:lnTo>
                    <a:pt x="172" y="122"/>
                  </a:lnTo>
                  <a:lnTo>
                    <a:pt x="167" y="122"/>
                  </a:lnTo>
                  <a:lnTo>
                    <a:pt x="165" y="127"/>
                  </a:lnTo>
                  <a:lnTo>
                    <a:pt x="162" y="127"/>
                  </a:lnTo>
                  <a:lnTo>
                    <a:pt x="162" y="129"/>
                  </a:lnTo>
                  <a:lnTo>
                    <a:pt x="159" y="127"/>
                  </a:lnTo>
                  <a:lnTo>
                    <a:pt x="157" y="127"/>
                  </a:lnTo>
                  <a:lnTo>
                    <a:pt x="154" y="124"/>
                  </a:lnTo>
                  <a:lnTo>
                    <a:pt x="154" y="122"/>
                  </a:lnTo>
                  <a:lnTo>
                    <a:pt x="157" y="119"/>
                  </a:lnTo>
                  <a:lnTo>
                    <a:pt x="162" y="114"/>
                  </a:lnTo>
                  <a:lnTo>
                    <a:pt x="162" y="111"/>
                  </a:lnTo>
                  <a:lnTo>
                    <a:pt x="159" y="109"/>
                  </a:lnTo>
                  <a:lnTo>
                    <a:pt x="157" y="109"/>
                  </a:lnTo>
                  <a:lnTo>
                    <a:pt x="154" y="114"/>
                  </a:lnTo>
                  <a:lnTo>
                    <a:pt x="152" y="114"/>
                  </a:lnTo>
                  <a:lnTo>
                    <a:pt x="152" y="117"/>
                  </a:lnTo>
                  <a:lnTo>
                    <a:pt x="149" y="117"/>
                  </a:lnTo>
                  <a:lnTo>
                    <a:pt x="147" y="117"/>
                  </a:lnTo>
                  <a:lnTo>
                    <a:pt x="144" y="114"/>
                  </a:lnTo>
                  <a:lnTo>
                    <a:pt x="142" y="114"/>
                  </a:lnTo>
                  <a:lnTo>
                    <a:pt x="139" y="111"/>
                  </a:lnTo>
                  <a:lnTo>
                    <a:pt x="134" y="111"/>
                  </a:lnTo>
                  <a:lnTo>
                    <a:pt x="129" y="117"/>
                  </a:lnTo>
                  <a:lnTo>
                    <a:pt x="127" y="119"/>
                  </a:lnTo>
                  <a:lnTo>
                    <a:pt x="127" y="122"/>
                  </a:lnTo>
                  <a:lnTo>
                    <a:pt x="124" y="122"/>
                  </a:lnTo>
                  <a:lnTo>
                    <a:pt x="124" y="124"/>
                  </a:lnTo>
                  <a:lnTo>
                    <a:pt x="124" y="122"/>
                  </a:lnTo>
                  <a:lnTo>
                    <a:pt x="119" y="124"/>
                  </a:lnTo>
                  <a:lnTo>
                    <a:pt x="114" y="124"/>
                  </a:lnTo>
                  <a:lnTo>
                    <a:pt x="111" y="124"/>
                  </a:lnTo>
                  <a:lnTo>
                    <a:pt x="106" y="124"/>
                  </a:lnTo>
                  <a:lnTo>
                    <a:pt x="101" y="122"/>
                  </a:lnTo>
                  <a:lnTo>
                    <a:pt x="94" y="114"/>
                  </a:lnTo>
                  <a:lnTo>
                    <a:pt x="86" y="111"/>
                  </a:lnTo>
                  <a:lnTo>
                    <a:pt x="79" y="109"/>
                  </a:lnTo>
                  <a:lnTo>
                    <a:pt x="74" y="109"/>
                  </a:lnTo>
                  <a:lnTo>
                    <a:pt x="74" y="111"/>
                  </a:lnTo>
                  <a:lnTo>
                    <a:pt x="71" y="117"/>
                  </a:lnTo>
                  <a:lnTo>
                    <a:pt x="71" y="122"/>
                  </a:lnTo>
                  <a:lnTo>
                    <a:pt x="68" y="122"/>
                  </a:lnTo>
                  <a:lnTo>
                    <a:pt x="66" y="122"/>
                  </a:lnTo>
                  <a:lnTo>
                    <a:pt x="58" y="124"/>
                  </a:lnTo>
                  <a:lnTo>
                    <a:pt x="56" y="124"/>
                  </a:lnTo>
                  <a:lnTo>
                    <a:pt x="53" y="122"/>
                  </a:lnTo>
                  <a:lnTo>
                    <a:pt x="48" y="111"/>
                  </a:lnTo>
                  <a:lnTo>
                    <a:pt x="46" y="114"/>
                  </a:lnTo>
                  <a:lnTo>
                    <a:pt x="41" y="109"/>
                  </a:lnTo>
                  <a:lnTo>
                    <a:pt x="36" y="111"/>
                  </a:lnTo>
                  <a:lnTo>
                    <a:pt x="33" y="114"/>
                  </a:lnTo>
                  <a:lnTo>
                    <a:pt x="31" y="111"/>
                  </a:lnTo>
                  <a:lnTo>
                    <a:pt x="31" y="109"/>
                  </a:lnTo>
                  <a:lnTo>
                    <a:pt x="33" y="109"/>
                  </a:lnTo>
                  <a:lnTo>
                    <a:pt x="33" y="106"/>
                  </a:lnTo>
                  <a:lnTo>
                    <a:pt x="26" y="106"/>
                  </a:lnTo>
                  <a:lnTo>
                    <a:pt x="20" y="106"/>
                  </a:lnTo>
                  <a:lnTo>
                    <a:pt x="20" y="104"/>
                  </a:lnTo>
                  <a:lnTo>
                    <a:pt x="26" y="101"/>
                  </a:lnTo>
                  <a:lnTo>
                    <a:pt x="23" y="101"/>
                  </a:lnTo>
                  <a:lnTo>
                    <a:pt x="23" y="99"/>
                  </a:lnTo>
                  <a:lnTo>
                    <a:pt x="18" y="99"/>
                  </a:lnTo>
                  <a:lnTo>
                    <a:pt x="18" y="96"/>
                  </a:lnTo>
                  <a:lnTo>
                    <a:pt x="18" y="91"/>
                  </a:lnTo>
                  <a:lnTo>
                    <a:pt x="18" y="89"/>
                  </a:lnTo>
                  <a:lnTo>
                    <a:pt x="18" y="86"/>
                  </a:lnTo>
                  <a:lnTo>
                    <a:pt x="15" y="86"/>
                  </a:lnTo>
                  <a:lnTo>
                    <a:pt x="10" y="84"/>
                  </a:lnTo>
                  <a:lnTo>
                    <a:pt x="8" y="84"/>
                  </a:lnTo>
                  <a:lnTo>
                    <a:pt x="8" y="81"/>
                  </a:lnTo>
                  <a:lnTo>
                    <a:pt x="8" y="76"/>
                  </a:lnTo>
                  <a:lnTo>
                    <a:pt x="13" y="79"/>
                  </a:lnTo>
                  <a:lnTo>
                    <a:pt x="15" y="76"/>
                  </a:lnTo>
                  <a:lnTo>
                    <a:pt x="13" y="74"/>
                  </a:lnTo>
                  <a:lnTo>
                    <a:pt x="10" y="71"/>
                  </a:lnTo>
                  <a:lnTo>
                    <a:pt x="13" y="71"/>
                  </a:lnTo>
                  <a:lnTo>
                    <a:pt x="15" y="69"/>
                  </a:lnTo>
                  <a:lnTo>
                    <a:pt x="18" y="69"/>
                  </a:lnTo>
                  <a:lnTo>
                    <a:pt x="15" y="66"/>
                  </a:lnTo>
                  <a:lnTo>
                    <a:pt x="13" y="66"/>
                  </a:lnTo>
                  <a:lnTo>
                    <a:pt x="13" y="64"/>
                  </a:lnTo>
                  <a:lnTo>
                    <a:pt x="15" y="64"/>
                  </a:lnTo>
                  <a:lnTo>
                    <a:pt x="13" y="61"/>
                  </a:lnTo>
                  <a:lnTo>
                    <a:pt x="10" y="58"/>
                  </a:lnTo>
                  <a:lnTo>
                    <a:pt x="13" y="58"/>
                  </a:lnTo>
                  <a:lnTo>
                    <a:pt x="13" y="56"/>
                  </a:lnTo>
                  <a:lnTo>
                    <a:pt x="15" y="56"/>
                  </a:lnTo>
                  <a:lnTo>
                    <a:pt x="15" y="53"/>
                  </a:lnTo>
                  <a:lnTo>
                    <a:pt x="13" y="53"/>
                  </a:lnTo>
                  <a:lnTo>
                    <a:pt x="8" y="53"/>
                  </a:lnTo>
                  <a:lnTo>
                    <a:pt x="3" y="56"/>
                  </a:lnTo>
                  <a:lnTo>
                    <a:pt x="0" y="56"/>
                  </a:lnTo>
                  <a:lnTo>
                    <a:pt x="3" y="53"/>
                  </a:lnTo>
                  <a:lnTo>
                    <a:pt x="3" y="51"/>
                  </a:lnTo>
                  <a:lnTo>
                    <a:pt x="3" y="48"/>
                  </a:lnTo>
                  <a:lnTo>
                    <a:pt x="3" y="46"/>
                  </a:lnTo>
                  <a:lnTo>
                    <a:pt x="3" y="43"/>
                  </a:lnTo>
                  <a:lnTo>
                    <a:pt x="5" y="43"/>
                  </a:lnTo>
                  <a:lnTo>
                    <a:pt x="8" y="41"/>
                  </a:lnTo>
                  <a:lnTo>
                    <a:pt x="13" y="36"/>
                  </a:lnTo>
                  <a:lnTo>
                    <a:pt x="15" y="36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3" y="38"/>
                  </a:lnTo>
                  <a:lnTo>
                    <a:pt x="26" y="38"/>
                  </a:lnTo>
                  <a:lnTo>
                    <a:pt x="28" y="38"/>
                  </a:lnTo>
                  <a:lnTo>
                    <a:pt x="31" y="36"/>
                  </a:lnTo>
                  <a:lnTo>
                    <a:pt x="28" y="36"/>
                  </a:lnTo>
                  <a:lnTo>
                    <a:pt x="28" y="33"/>
                  </a:lnTo>
                  <a:lnTo>
                    <a:pt x="31" y="33"/>
                  </a:lnTo>
                  <a:lnTo>
                    <a:pt x="33" y="36"/>
                  </a:lnTo>
                  <a:lnTo>
                    <a:pt x="31" y="36"/>
                  </a:lnTo>
                  <a:lnTo>
                    <a:pt x="33" y="36"/>
                  </a:lnTo>
                  <a:lnTo>
                    <a:pt x="41" y="36"/>
                  </a:lnTo>
                  <a:lnTo>
                    <a:pt x="43" y="36"/>
                  </a:lnTo>
                  <a:lnTo>
                    <a:pt x="46" y="36"/>
                  </a:lnTo>
                  <a:lnTo>
                    <a:pt x="48" y="38"/>
                  </a:lnTo>
                  <a:lnTo>
                    <a:pt x="51" y="36"/>
                  </a:lnTo>
                  <a:lnTo>
                    <a:pt x="48" y="36"/>
                  </a:lnTo>
                  <a:lnTo>
                    <a:pt x="46" y="33"/>
                  </a:lnTo>
                  <a:lnTo>
                    <a:pt x="46" y="31"/>
                  </a:lnTo>
                  <a:lnTo>
                    <a:pt x="56" y="31"/>
                  </a:lnTo>
                  <a:lnTo>
                    <a:pt x="58" y="31"/>
                  </a:lnTo>
                  <a:lnTo>
                    <a:pt x="63" y="28"/>
                  </a:lnTo>
                  <a:lnTo>
                    <a:pt x="58" y="28"/>
                  </a:lnTo>
                  <a:lnTo>
                    <a:pt x="56" y="28"/>
                  </a:lnTo>
                  <a:lnTo>
                    <a:pt x="53" y="28"/>
                  </a:lnTo>
                  <a:lnTo>
                    <a:pt x="48" y="23"/>
                  </a:lnTo>
                  <a:lnTo>
                    <a:pt x="51" y="18"/>
                  </a:lnTo>
                  <a:lnTo>
                    <a:pt x="58" y="21"/>
                  </a:lnTo>
                  <a:lnTo>
                    <a:pt x="66" y="21"/>
                  </a:lnTo>
                  <a:lnTo>
                    <a:pt x="68" y="18"/>
                  </a:lnTo>
                  <a:lnTo>
                    <a:pt x="76" y="23"/>
                  </a:lnTo>
                  <a:lnTo>
                    <a:pt x="84" y="23"/>
                  </a:lnTo>
                  <a:lnTo>
                    <a:pt x="86" y="21"/>
                  </a:lnTo>
                  <a:lnTo>
                    <a:pt x="86" y="18"/>
                  </a:lnTo>
                  <a:lnTo>
                    <a:pt x="91" y="16"/>
                  </a:lnTo>
                  <a:lnTo>
                    <a:pt x="94" y="13"/>
                  </a:lnTo>
                  <a:lnTo>
                    <a:pt x="101" y="8"/>
                  </a:lnTo>
                  <a:lnTo>
                    <a:pt x="106" y="5"/>
                  </a:lnTo>
                  <a:lnTo>
                    <a:pt x="114" y="3"/>
                  </a:lnTo>
                  <a:lnTo>
                    <a:pt x="122" y="3"/>
                  </a:lnTo>
                  <a:lnTo>
                    <a:pt x="127" y="3"/>
                  </a:lnTo>
                  <a:lnTo>
                    <a:pt x="132" y="3"/>
                  </a:lnTo>
                  <a:lnTo>
                    <a:pt x="139" y="5"/>
                  </a:lnTo>
                  <a:lnTo>
                    <a:pt x="144" y="0"/>
                  </a:lnTo>
                  <a:lnTo>
                    <a:pt x="144" y="5"/>
                  </a:lnTo>
                  <a:lnTo>
                    <a:pt x="149" y="8"/>
                  </a:lnTo>
                  <a:lnTo>
                    <a:pt x="149" y="11"/>
                  </a:lnTo>
                  <a:lnTo>
                    <a:pt x="154" y="11"/>
                  </a:lnTo>
                  <a:lnTo>
                    <a:pt x="159" y="8"/>
                  </a:lnTo>
                  <a:lnTo>
                    <a:pt x="162" y="16"/>
                  </a:lnTo>
                  <a:lnTo>
                    <a:pt x="165" y="18"/>
                  </a:lnTo>
                  <a:lnTo>
                    <a:pt x="170" y="16"/>
                  </a:lnTo>
                  <a:lnTo>
                    <a:pt x="172" y="18"/>
                  </a:lnTo>
                  <a:lnTo>
                    <a:pt x="180" y="23"/>
                  </a:lnTo>
                  <a:lnTo>
                    <a:pt x="190" y="23"/>
                  </a:lnTo>
                  <a:lnTo>
                    <a:pt x="197" y="26"/>
                  </a:lnTo>
                  <a:lnTo>
                    <a:pt x="202" y="26"/>
                  </a:lnTo>
                  <a:lnTo>
                    <a:pt x="210" y="23"/>
                  </a:lnTo>
                  <a:lnTo>
                    <a:pt x="213" y="21"/>
                  </a:lnTo>
                  <a:lnTo>
                    <a:pt x="218" y="23"/>
                  </a:lnTo>
                  <a:lnTo>
                    <a:pt x="223" y="23"/>
                  </a:lnTo>
                  <a:lnTo>
                    <a:pt x="230" y="23"/>
                  </a:lnTo>
                  <a:lnTo>
                    <a:pt x="233" y="23"/>
                  </a:lnTo>
                  <a:lnTo>
                    <a:pt x="243" y="18"/>
                  </a:lnTo>
                  <a:lnTo>
                    <a:pt x="248" y="13"/>
                  </a:lnTo>
                  <a:lnTo>
                    <a:pt x="256" y="16"/>
                  </a:lnTo>
                  <a:lnTo>
                    <a:pt x="258" y="16"/>
                  </a:lnTo>
                  <a:lnTo>
                    <a:pt x="261" y="16"/>
                  </a:lnTo>
                  <a:lnTo>
                    <a:pt x="266" y="11"/>
                  </a:lnTo>
                  <a:lnTo>
                    <a:pt x="268" y="11"/>
                  </a:lnTo>
                  <a:lnTo>
                    <a:pt x="278" y="21"/>
                  </a:lnTo>
                  <a:lnTo>
                    <a:pt x="283" y="28"/>
                  </a:lnTo>
                  <a:lnTo>
                    <a:pt x="286" y="31"/>
                  </a:lnTo>
                  <a:lnTo>
                    <a:pt x="281" y="38"/>
                  </a:lnTo>
                  <a:lnTo>
                    <a:pt x="281" y="41"/>
                  </a:lnTo>
                  <a:lnTo>
                    <a:pt x="283" y="43"/>
                  </a:lnTo>
                  <a:lnTo>
                    <a:pt x="293" y="46"/>
                  </a:lnTo>
                  <a:lnTo>
                    <a:pt x="298" y="48"/>
                  </a:lnTo>
                  <a:lnTo>
                    <a:pt x="296" y="51"/>
                  </a:lnTo>
                  <a:lnTo>
                    <a:pt x="293" y="51"/>
                  </a:lnTo>
                  <a:lnTo>
                    <a:pt x="293" y="56"/>
                  </a:lnTo>
                  <a:lnTo>
                    <a:pt x="288" y="58"/>
                  </a:lnTo>
                  <a:lnTo>
                    <a:pt x="288" y="61"/>
                  </a:lnTo>
                  <a:lnTo>
                    <a:pt x="291" y="66"/>
                  </a:lnTo>
                  <a:lnTo>
                    <a:pt x="288" y="71"/>
                  </a:lnTo>
                  <a:lnTo>
                    <a:pt x="291" y="76"/>
                  </a:lnTo>
                  <a:lnTo>
                    <a:pt x="293" y="76"/>
                  </a:lnTo>
                  <a:lnTo>
                    <a:pt x="293" y="79"/>
                  </a:lnTo>
                  <a:lnTo>
                    <a:pt x="293" y="81"/>
                  </a:lnTo>
                  <a:lnTo>
                    <a:pt x="291" y="86"/>
                  </a:lnTo>
                  <a:lnTo>
                    <a:pt x="291" y="89"/>
                  </a:lnTo>
                  <a:lnTo>
                    <a:pt x="296" y="89"/>
                  </a:lnTo>
                  <a:lnTo>
                    <a:pt x="293" y="91"/>
                  </a:lnTo>
                  <a:lnTo>
                    <a:pt x="293" y="96"/>
                  </a:lnTo>
                  <a:lnTo>
                    <a:pt x="298" y="99"/>
                  </a:lnTo>
                  <a:lnTo>
                    <a:pt x="298" y="101"/>
                  </a:lnTo>
                  <a:close/>
                  <a:moveTo>
                    <a:pt x="31" y="3"/>
                  </a:moveTo>
                  <a:lnTo>
                    <a:pt x="33" y="5"/>
                  </a:lnTo>
                  <a:lnTo>
                    <a:pt x="33" y="8"/>
                  </a:lnTo>
                  <a:lnTo>
                    <a:pt x="33" y="11"/>
                  </a:lnTo>
                  <a:lnTo>
                    <a:pt x="38" y="13"/>
                  </a:lnTo>
                  <a:lnTo>
                    <a:pt x="43" y="16"/>
                  </a:lnTo>
                  <a:lnTo>
                    <a:pt x="48" y="18"/>
                  </a:lnTo>
                  <a:lnTo>
                    <a:pt x="48" y="23"/>
                  </a:lnTo>
                  <a:lnTo>
                    <a:pt x="46" y="26"/>
                  </a:lnTo>
                  <a:lnTo>
                    <a:pt x="41" y="23"/>
                  </a:lnTo>
                  <a:lnTo>
                    <a:pt x="36" y="21"/>
                  </a:lnTo>
                  <a:lnTo>
                    <a:pt x="33" y="23"/>
                  </a:lnTo>
                  <a:lnTo>
                    <a:pt x="31" y="23"/>
                  </a:lnTo>
                  <a:lnTo>
                    <a:pt x="23" y="23"/>
                  </a:lnTo>
                  <a:lnTo>
                    <a:pt x="20" y="28"/>
                  </a:lnTo>
                  <a:lnTo>
                    <a:pt x="20" y="31"/>
                  </a:lnTo>
                  <a:lnTo>
                    <a:pt x="15" y="33"/>
                  </a:lnTo>
                  <a:lnTo>
                    <a:pt x="10" y="36"/>
                  </a:lnTo>
                  <a:lnTo>
                    <a:pt x="8" y="38"/>
                  </a:lnTo>
                  <a:lnTo>
                    <a:pt x="5" y="41"/>
                  </a:lnTo>
                  <a:lnTo>
                    <a:pt x="5" y="43"/>
                  </a:lnTo>
                  <a:lnTo>
                    <a:pt x="3" y="43"/>
                  </a:lnTo>
                  <a:lnTo>
                    <a:pt x="3" y="41"/>
                  </a:lnTo>
                  <a:lnTo>
                    <a:pt x="3" y="38"/>
                  </a:lnTo>
                  <a:lnTo>
                    <a:pt x="8" y="36"/>
                  </a:lnTo>
                  <a:lnTo>
                    <a:pt x="10" y="33"/>
                  </a:lnTo>
                  <a:lnTo>
                    <a:pt x="8" y="31"/>
                  </a:lnTo>
                  <a:lnTo>
                    <a:pt x="3" y="31"/>
                  </a:lnTo>
                  <a:lnTo>
                    <a:pt x="0" y="31"/>
                  </a:lnTo>
                  <a:lnTo>
                    <a:pt x="3" y="26"/>
                  </a:lnTo>
                  <a:lnTo>
                    <a:pt x="5" y="21"/>
                  </a:lnTo>
                  <a:lnTo>
                    <a:pt x="10" y="13"/>
                  </a:lnTo>
                  <a:lnTo>
                    <a:pt x="10" y="11"/>
                  </a:lnTo>
                  <a:lnTo>
                    <a:pt x="8" y="11"/>
                  </a:lnTo>
                  <a:lnTo>
                    <a:pt x="5" y="11"/>
                  </a:lnTo>
                  <a:lnTo>
                    <a:pt x="10" y="5"/>
                  </a:lnTo>
                  <a:lnTo>
                    <a:pt x="13" y="0"/>
                  </a:lnTo>
                  <a:lnTo>
                    <a:pt x="18" y="0"/>
                  </a:lnTo>
                  <a:lnTo>
                    <a:pt x="20" y="3"/>
                  </a:lnTo>
                  <a:lnTo>
                    <a:pt x="31" y="3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9" name="Freeform 92"/>
            <p:cNvSpPr>
              <a:spLocks noEditPoints="1"/>
            </p:cNvSpPr>
            <p:nvPr/>
          </p:nvSpPr>
          <p:spPr bwMode="auto">
            <a:xfrm>
              <a:off x="5213350" y="3741738"/>
              <a:ext cx="379413" cy="163512"/>
            </a:xfrm>
            <a:custGeom>
              <a:avLst/>
              <a:gdLst>
                <a:gd name="T0" fmla="*/ 2147483647 w 298"/>
                <a:gd name="T1" fmla="*/ 2147483647 h 129"/>
                <a:gd name="T2" fmla="*/ 2147483647 w 298"/>
                <a:gd name="T3" fmla="*/ 2147483647 h 129"/>
                <a:gd name="T4" fmla="*/ 2147483647 w 298"/>
                <a:gd name="T5" fmla="*/ 2147483647 h 129"/>
                <a:gd name="T6" fmla="*/ 2147483647 w 298"/>
                <a:gd name="T7" fmla="*/ 2147483647 h 129"/>
                <a:gd name="T8" fmla="*/ 2147483647 w 298"/>
                <a:gd name="T9" fmla="*/ 2147483647 h 129"/>
                <a:gd name="T10" fmla="*/ 2147483647 w 298"/>
                <a:gd name="T11" fmla="*/ 2147483647 h 129"/>
                <a:gd name="T12" fmla="*/ 2147483647 w 298"/>
                <a:gd name="T13" fmla="*/ 2147483647 h 129"/>
                <a:gd name="T14" fmla="*/ 2147483647 w 298"/>
                <a:gd name="T15" fmla="*/ 2147483647 h 129"/>
                <a:gd name="T16" fmla="*/ 2147483647 w 298"/>
                <a:gd name="T17" fmla="*/ 2147483647 h 129"/>
                <a:gd name="T18" fmla="*/ 2147483647 w 298"/>
                <a:gd name="T19" fmla="*/ 2147483647 h 129"/>
                <a:gd name="T20" fmla="*/ 2147483647 w 298"/>
                <a:gd name="T21" fmla="*/ 2147483647 h 129"/>
                <a:gd name="T22" fmla="*/ 2147483647 w 298"/>
                <a:gd name="T23" fmla="*/ 2147483647 h 129"/>
                <a:gd name="T24" fmla="*/ 2147483647 w 298"/>
                <a:gd name="T25" fmla="*/ 2147483647 h 129"/>
                <a:gd name="T26" fmla="*/ 2147483647 w 298"/>
                <a:gd name="T27" fmla="*/ 2147483647 h 129"/>
                <a:gd name="T28" fmla="*/ 2147483647 w 298"/>
                <a:gd name="T29" fmla="*/ 2147483647 h 129"/>
                <a:gd name="T30" fmla="*/ 2147483647 w 298"/>
                <a:gd name="T31" fmla="*/ 2147483647 h 129"/>
                <a:gd name="T32" fmla="*/ 2147483647 w 298"/>
                <a:gd name="T33" fmla="*/ 2147483647 h 129"/>
                <a:gd name="T34" fmla="*/ 2147483647 w 298"/>
                <a:gd name="T35" fmla="*/ 2147483647 h 129"/>
                <a:gd name="T36" fmla="*/ 2147483647 w 298"/>
                <a:gd name="T37" fmla="*/ 2147483647 h 129"/>
                <a:gd name="T38" fmla="*/ 2147483647 w 298"/>
                <a:gd name="T39" fmla="*/ 2147483647 h 129"/>
                <a:gd name="T40" fmla="*/ 2147483647 w 298"/>
                <a:gd name="T41" fmla="*/ 2147483647 h 129"/>
                <a:gd name="T42" fmla="*/ 2147483647 w 298"/>
                <a:gd name="T43" fmla="*/ 2147483647 h 129"/>
                <a:gd name="T44" fmla="*/ 2147483647 w 298"/>
                <a:gd name="T45" fmla="*/ 2147483647 h 129"/>
                <a:gd name="T46" fmla="*/ 2147483647 w 298"/>
                <a:gd name="T47" fmla="*/ 2147483647 h 129"/>
                <a:gd name="T48" fmla="*/ 2147483647 w 298"/>
                <a:gd name="T49" fmla="*/ 2147483647 h 129"/>
                <a:gd name="T50" fmla="*/ 2147483647 w 298"/>
                <a:gd name="T51" fmla="*/ 2147483647 h 129"/>
                <a:gd name="T52" fmla="*/ 2147483647 w 298"/>
                <a:gd name="T53" fmla="*/ 2147483647 h 129"/>
                <a:gd name="T54" fmla="*/ 2147483647 w 298"/>
                <a:gd name="T55" fmla="*/ 2147483647 h 129"/>
                <a:gd name="T56" fmla="*/ 2147483647 w 298"/>
                <a:gd name="T57" fmla="*/ 2147483647 h 129"/>
                <a:gd name="T58" fmla="*/ 2147483647 w 298"/>
                <a:gd name="T59" fmla="*/ 2147483647 h 129"/>
                <a:gd name="T60" fmla="*/ 2147483647 w 298"/>
                <a:gd name="T61" fmla="*/ 2147483647 h 129"/>
                <a:gd name="T62" fmla="*/ 2147483647 w 298"/>
                <a:gd name="T63" fmla="*/ 2147483647 h 129"/>
                <a:gd name="T64" fmla="*/ 2147483647 w 298"/>
                <a:gd name="T65" fmla="*/ 2147483647 h 129"/>
                <a:gd name="T66" fmla="*/ 2147483647 w 298"/>
                <a:gd name="T67" fmla="*/ 2147483647 h 129"/>
                <a:gd name="T68" fmla="*/ 2147483647 w 298"/>
                <a:gd name="T69" fmla="*/ 2147483647 h 129"/>
                <a:gd name="T70" fmla="*/ 2147483647 w 298"/>
                <a:gd name="T71" fmla="*/ 2147483647 h 129"/>
                <a:gd name="T72" fmla="*/ 2147483647 w 298"/>
                <a:gd name="T73" fmla="*/ 2147483647 h 129"/>
                <a:gd name="T74" fmla="*/ 2147483647 w 298"/>
                <a:gd name="T75" fmla="*/ 2147483647 h 129"/>
                <a:gd name="T76" fmla="*/ 2147483647 w 298"/>
                <a:gd name="T77" fmla="*/ 2147483647 h 129"/>
                <a:gd name="T78" fmla="*/ 2147483647 w 298"/>
                <a:gd name="T79" fmla="*/ 2147483647 h 129"/>
                <a:gd name="T80" fmla="*/ 2147483647 w 298"/>
                <a:gd name="T81" fmla="*/ 0 h 129"/>
                <a:gd name="T82" fmla="*/ 2147483647 w 298"/>
                <a:gd name="T83" fmla="*/ 2147483647 h 129"/>
                <a:gd name="T84" fmla="*/ 2147483647 w 298"/>
                <a:gd name="T85" fmla="*/ 2147483647 h 129"/>
                <a:gd name="T86" fmla="*/ 2147483647 w 298"/>
                <a:gd name="T87" fmla="*/ 2147483647 h 129"/>
                <a:gd name="T88" fmla="*/ 2147483647 w 298"/>
                <a:gd name="T89" fmla="*/ 2147483647 h 129"/>
                <a:gd name="T90" fmla="*/ 2147483647 w 298"/>
                <a:gd name="T91" fmla="*/ 2147483647 h 129"/>
                <a:gd name="T92" fmla="*/ 2147483647 w 298"/>
                <a:gd name="T93" fmla="*/ 2147483647 h 129"/>
                <a:gd name="T94" fmla="*/ 2147483647 w 298"/>
                <a:gd name="T95" fmla="*/ 2147483647 h 129"/>
                <a:gd name="T96" fmla="*/ 2147483647 w 298"/>
                <a:gd name="T97" fmla="*/ 2147483647 h 129"/>
                <a:gd name="T98" fmla="*/ 2147483647 w 298"/>
                <a:gd name="T99" fmla="*/ 2147483647 h 129"/>
                <a:gd name="T100" fmla="*/ 2147483647 w 298"/>
                <a:gd name="T101" fmla="*/ 2147483647 h 129"/>
                <a:gd name="T102" fmla="*/ 2147483647 w 298"/>
                <a:gd name="T103" fmla="*/ 2147483647 h 129"/>
                <a:gd name="T104" fmla="*/ 2147483647 w 298"/>
                <a:gd name="T105" fmla="*/ 2147483647 h 129"/>
                <a:gd name="T106" fmla="*/ 2147483647 w 298"/>
                <a:gd name="T107" fmla="*/ 2147483647 h 129"/>
                <a:gd name="T108" fmla="*/ 2147483647 w 298"/>
                <a:gd name="T109" fmla="*/ 2147483647 h 129"/>
                <a:gd name="T110" fmla="*/ 2147483647 w 298"/>
                <a:gd name="T111" fmla="*/ 2147483647 h 129"/>
                <a:gd name="T112" fmla="*/ 2147483647 w 298"/>
                <a:gd name="T113" fmla="*/ 2147483647 h 129"/>
                <a:gd name="T114" fmla="*/ 2147483647 w 298"/>
                <a:gd name="T115" fmla="*/ 2147483647 h 129"/>
                <a:gd name="T116" fmla="*/ 2147483647 w 298"/>
                <a:gd name="T117" fmla="*/ 2147483647 h 129"/>
                <a:gd name="T118" fmla="*/ 2147483647 w 298"/>
                <a:gd name="T119" fmla="*/ 2147483647 h 129"/>
                <a:gd name="T120" fmla="*/ 2147483647 w 298"/>
                <a:gd name="T121" fmla="*/ 0 h 12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98"/>
                <a:gd name="T184" fmla="*/ 0 h 129"/>
                <a:gd name="T185" fmla="*/ 298 w 298"/>
                <a:gd name="T186" fmla="*/ 129 h 12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98" h="129">
                  <a:moveTo>
                    <a:pt x="298" y="101"/>
                  </a:moveTo>
                  <a:lnTo>
                    <a:pt x="296" y="101"/>
                  </a:lnTo>
                  <a:lnTo>
                    <a:pt x="293" y="106"/>
                  </a:lnTo>
                  <a:lnTo>
                    <a:pt x="291" y="106"/>
                  </a:lnTo>
                  <a:lnTo>
                    <a:pt x="288" y="104"/>
                  </a:lnTo>
                  <a:lnTo>
                    <a:pt x="288" y="101"/>
                  </a:lnTo>
                  <a:lnTo>
                    <a:pt x="288" y="99"/>
                  </a:lnTo>
                  <a:lnTo>
                    <a:pt x="286" y="99"/>
                  </a:lnTo>
                  <a:lnTo>
                    <a:pt x="283" y="101"/>
                  </a:lnTo>
                  <a:lnTo>
                    <a:pt x="281" y="101"/>
                  </a:lnTo>
                  <a:lnTo>
                    <a:pt x="276" y="99"/>
                  </a:lnTo>
                  <a:lnTo>
                    <a:pt x="273" y="99"/>
                  </a:lnTo>
                  <a:lnTo>
                    <a:pt x="271" y="99"/>
                  </a:lnTo>
                  <a:lnTo>
                    <a:pt x="268" y="99"/>
                  </a:lnTo>
                  <a:lnTo>
                    <a:pt x="266" y="101"/>
                  </a:lnTo>
                  <a:lnTo>
                    <a:pt x="263" y="101"/>
                  </a:lnTo>
                  <a:lnTo>
                    <a:pt x="263" y="99"/>
                  </a:lnTo>
                  <a:lnTo>
                    <a:pt x="261" y="99"/>
                  </a:lnTo>
                  <a:lnTo>
                    <a:pt x="261" y="101"/>
                  </a:lnTo>
                  <a:lnTo>
                    <a:pt x="256" y="104"/>
                  </a:lnTo>
                  <a:lnTo>
                    <a:pt x="245" y="106"/>
                  </a:lnTo>
                  <a:lnTo>
                    <a:pt x="240" y="106"/>
                  </a:lnTo>
                  <a:lnTo>
                    <a:pt x="235" y="104"/>
                  </a:lnTo>
                  <a:lnTo>
                    <a:pt x="233" y="104"/>
                  </a:lnTo>
                  <a:lnTo>
                    <a:pt x="223" y="111"/>
                  </a:lnTo>
                  <a:lnTo>
                    <a:pt x="218" y="111"/>
                  </a:lnTo>
                  <a:lnTo>
                    <a:pt x="210" y="114"/>
                  </a:lnTo>
                  <a:lnTo>
                    <a:pt x="205" y="111"/>
                  </a:lnTo>
                  <a:lnTo>
                    <a:pt x="195" y="109"/>
                  </a:lnTo>
                  <a:lnTo>
                    <a:pt x="192" y="109"/>
                  </a:lnTo>
                  <a:lnTo>
                    <a:pt x="187" y="111"/>
                  </a:lnTo>
                  <a:lnTo>
                    <a:pt x="182" y="114"/>
                  </a:lnTo>
                  <a:lnTo>
                    <a:pt x="177" y="111"/>
                  </a:lnTo>
                  <a:lnTo>
                    <a:pt x="172" y="111"/>
                  </a:lnTo>
                  <a:lnTo>
                    <a:pt x="170" y="111"/>
                  </a:lnTo>
                  <a:lnTo>
                    <a:pt x="170" y="114"/>
                  </a:lnTo>
                  <a:lnTo>
                    <a:pt x="170" y="117"/>
                  </a:lnTo>
                  <a:lnTo>
                    <a:pt x="172" y="122"/>
                  </a:lnTo>
                  <a:lnTo>
                    <a:pt x="167" y="122"/>
                  </a:lnTo>
                  <a:lnTo>
                    <a:pt x="165" y="127"/>
                  </a:lnTo>
                  <a:lnTo>
                    <a:pt x="162" y="127"/>
                  </a:lnTo>
                  <a:lnTo>
                    <a:pt x="162" y="129"/>
                  </a:lnTo>
                  <a:lnTo>
                    <a:pt x="159" y="127"/>
                  </a:lnTo>
                  <a:lnTo>
                    <a:pt x="157" y="127"/>
                  </a:lnTo>
                  <a:lnTo>
                    <a:pt x="154" y="124"/>
                  </a:lnTo>
                  <a:lnTo>
                    <a:pt x="154" y="122"/>
                  </a:lnTo>
                  <a:lnTo>
                    <a:pt x="157" y="119"/>
                  </a:lnTo>
                  <a:lnTo>
                    <a:pt x="162" y="114"/>
                  </a:lnTo>
                  <a:lnTo>
                    <a:pt x="162" y="111"/>
                  </a:lnTo>
                  <a:lnTo>
                    <a:pt x="159" y="109"/>
                  </a:lnTo>
                  <a:lnTo>
                    <a:pt x="157" y="109"/>
                  </a:lnTo>
                  <a:lnTo>
                    <a:pt x="154" y="114"/>
                  </a:lnTo>
                  <a:lnTo>
                    <a:pt x="152" y="114"/>
                  </a:lnTo>
                  <a:lnTo>
                    <a:pt x="152" y="117"/>
                  </a:lnTo>
                  <a:lnTo>
                    <a:pt x="149" y="117"/>
                  </a:lnTo>
                  <a:lnTo>
                    <a:pt x="147" y="117"/>
                  </a:lnTo>
                  <a:lnTo>
                    <a:pt x="144" y="114"/>
                  </a:lnTo>
                  <a:lnTo>
                    <a:pt x="142" y="114"/>
                  </a:lnTo>
                  <a:lnTo>
                    <a:pt x="139" y="111"/>
                  </a:lnTo>
                  <a:lnTo>
                    <a:pt x="134" y="111"/>
                  </a:lnTo>
                  <a:lnTo>
                    <a:pt x="129" y="117"/>
                  </a:lnTo>
                  <a:lnTo>
                    <a:pt x="127" y="119"/>
                  </a:lnTo>
                  <a:lnTo>
                    <a:pt x="127" y="122"/>
                  </a:lnTo>
                  <a:lnTo>
                    <a:pt x="124" y="122"/>
                  </a:lnTo>
                  <a:lnTo>
                    <a:pt x="124" y="124"/>
                  </a:lnTo>
                  <a:lnTo>
                    <a:pt x="124" y="122"/>
                  </a:lnTo>
                  <a:lnTo>
                    <a:pt x="119" y="124"/>
                  </a:lnTo>
                  <a:lnTo>
                    <a:pt x="114" y="124"/>
                  </a:lnTo>
                  <a:lnTo>
                    <a:pt x="111" y="124"/>
                  </a:lnTo>
                  <a:lnTo>
                    <a:pt x="106" y="124"/>
                  </a:lnTo>
                  <a:lnTo>
                    <a:pt x="101" y="122"/>
                  </a:lnTo>
                  <a:lnTo>
                    <a:pt x="94" y="114"/>
                  </a:lnTo>
                  <a:lnTo>
                    <a:pt x="86" y="111"/>
                  </a:lnTo>
                  <a:lnTo>
                    <a:pt x="79" y="109"/>
                  </a:lnTo>
                  <a:lnTo>
                    <a:pt x="74" y="109"/>
                  </a:lnTo>
                  <a:lnTo>
                    <a:pt x="74" y="111"/>
                  </a:lnTo>
                  <a:lnTo>
                    <a:pt x="71" y="117"/>
                  </a:lnTo>
                  <a:lnTo>
                    <a:pt x="71" y="122"/>
                  </a:lnTo>
                  <a:lnTo>
                    <a:pt x="68" y="122"/>
                  </a:lnTo>
                  <a:lnTo>
                    <a:pt x="66" y="122"/>
                  </a:lnTo>
                  <a:lnTo>
                    <a:pt x="58" y="124"/>
                  </a:lnTo>
                  <a:lnTo>
                    <a:pt x="56" y="124"/>
                  </a:lnTo>
                  <a:lnTo>
                    <a:pt x="53" y="122"/>
                  </a:lnTo>
                  <a:lnTo>
                    <a:pt x="48" y="111"/>
                  </a:lnTo>
                  <a:lnTo>
                    <a:pt x="46" y="114"/>
                  </a:lnTo>
                  <a:lnTo>
                    <a:pt x="41" y="109"/>
                  </a:lnTo>
                  <a:lnTo>
                    <a:pt x="36" y="111"/>
                  </a:lnTo>
                  <a:lnTo>
                    <a:pt x="33" y="114"/>
                  </a:lnTo>
                  <a:lnTo>
                    <a:pt x="31" y="111"/>
                  </a:lnTo>
                  <a:lnTo>
                    <a:pt x="31" y="109"/>
                  </a:lnTo>
                  <a:lnTo>
                    <a:pt x="33" y="109"/>
                  </a:lnTo>
                  <a:lnTo>
                    <a:pt x="33" y="106"/>
                  </a:lnTo>
                  <a:lnTo>
                    <a:pt x="26" y="106"/>
                  </a:lnTo>
                  <a:lnTo>
                    <a:pt x="20" y="106"/>
                  </a:lnTo>
                  <a:lnTo>
                    <a:pt x="20" y="104"/>
                  </a:lnTo>
                  <a:lnTo>
                    <a:pt x="26" y="101"/>
                  </a:lnTo>
                  <a:lnTo>
                    <a:pt x="23" y="101"/>
                  </a:lnTo>
                  <a:lnTo>
                    <a:pt x="23" y="99"/>
                  </a:lnTo>
                  <a:lnTo>
                    <a:pt x="18" y="99"/>
                  </a:lnTo>
                  <a:lnTo>
                    <a:pt x="18" y="96"/>
                  </a:lnTo>
                  <a:lnTo>
                    <a:pt x="18" y="91"/>
                  </a:lnTo>
                  <a:lnTo>
                    <a:pt x="18" y="89"/>
                  </a:lnTo>
                  <a:lnTo>
                    <a:pt x="18" y="86"/>
                  </a:lnTo>
                  <a:lnTo>
                    <a:pt x="15" y="86"/>
                  </a:lnTo>
                  <a:lnTo>
                    <a:pt x="10" y="84"/>
                  </a:lnTo>
                  <a:lnTo>
                    <a:pt x="8" y="84"/>
                  </a:lnTo>
                  <a:lnTo>
                    <a:pt x="8" y="81"/>
                  </a:lnTo>
                  <a:lnTo>
                    <a:pt x="8" y="76"/>
                  </a:lnTo>
                  <a:lnTo>
                    <a:pt x="13" y="79"/>
                  </a:lnTo>
                  <a:lnTo>
                    <a:pt x="15" y="76"/>
                  </a:lnTo>
                  <a:lnTo>
                    <a:pt x="13" y="74"/>
                  </a:lnTo>
                  <a:lnTo>
                    <a:pt x="10" y="71"/>
                  </a:lnTo>
                  <a:lnTo>
                    <a:pt x="13" y="71"/>
                  </a:lnTo>
                  <a:lnTo>
                    <a:pt x="15" y="69"/>
                  </a:lnTo>
                  <a:lnTo>
                    <a:pt x="18" y="69"/>
                  </a:lnTo>
                  <a:lnTo>
                    <a:pt x="15" y="66"/>
                  </a:lnTo>
                  <a:lnTo>
                    <a:pt x="13" y="66"/>
                  </a:lnTo>
                  <a:lnTo>
                    <a:pt x="13" y="64"/>
                  </a:lnTo>
                  <a:lnTo>
                    <a:pt x="15" y="64"/>
                  </a:lnTo>
                  <a:lnTo>
                    <a:pt x="13" y="61"/>
                  </a:lnTo>
                  <a:lnTo>
                    <a:pt x="10" y="58"/>
                  </a:lnTo>
                  <a:lnTo>
                    <a:pt x="13" y="58"/>
                  </a:lnTo>
                  <a:lnTo>
                    <a:pt x="13" y="56"/>
                  </a:lnTo>
                  <a:lnTo>
                    <a:pt x="15" y="56"/>
                  </a:lnTo>
                  <a:lnTo>
                    <a:pt x="15" y="53"/>
                  </a:lnTo>
                  <a:lnTo>
                    <a:pt x="13" y="53"/>
                  </a:lnTo>
                  <a:lnTo>
                    <a:pt x="8" y="53"/>
                  </a:lnTo>
                  <a:lnTo>
                    <a:pt x="3" y="56"/>
                  </a:lnTo>
                  <a:lnTo>
                    <a:pt x="0" y="56"/>
                  </a:lnTo>
                  <a:lnTo>
                    <a:pt x="3" y="53"/>
                  </a:lnTo>
                  <a:lnTo>
                    <a:pt x="3" y="51"/>
                  </a:lnTo>
                  <a:lnTo>
                    <a:pt x="3" y="48"/>
                  </a:lnTo>
                  <a:lnTo>
                    <a:pt x="3" y="46"/>
                  </a:lnTo>
                  <a:lnTo>
                    <a:pt x="3" y="43"/>
                  </a:lnTo>
                  <a:lnTo>
                    <a:pt x="5" y="43"/>
                  </a:lnTo>
                  <a:lnTo>
                    <a:pt x="8" y="41"/>
                  </a:lnTo>
                  <a:lnTo>
                    <a:pt x="13" y="36"/>
                  </a:lnTo>
                  <a:lnTo>
                    <a:pt x="15" y="36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3" y="38"/>
                  </a:lnTo>
                  <a:lnTo>
                    <a:pt x="26" y="38"/>
                  </a:lnTo>
                  <a:lnTo>
                    <a:pt x="28" y="38"/>
                  </a:lnTo>
                  <a:lnTo>
                    <a:pt x="31" y="36"/>
                  </a:lnTo>
                  <a:lnTo>
                    <a:pt x="28" y="36"/>
                  </a:lnTo>
                  <a:lnTo>
                    <a:pt x="28" y="33"/>
                  </a:lnTo>
                  <a:lnTo>
                    <a:pt x="31" y="33"/>
                  </a:lnTo>
                  <a:lnTo>
                    <a:pt x="33" y="36"/>
                  </a:lnTo>
                  <a:lnTo>
                    <a:pt x="31" y="36"/>
                  </a:lnTo>
                  <a:lnTo>
                    <a:pt x="33" y="36"/>
                  </a:lnTo>
                  <a:lnTo>
                    <a:pt x="41" y="36"/>
                  </a:lnTo>
                  <a:lnTo>
                    <a:pt x="43" y="36"/>
                  </a:lnTo>
                  <a:lnTo>
                    <a:pt x="46" y="36"/>
                  </a:lnTo>
                  <a:lnTo>
                    <a:pt x="48" y="38"/>
                  </a:lnTo>
                  <a:lnTo>
                    <a:pt x="51" y="36"/>
                  </a:lnTo>
                  <a:lnTo>
                    <a:pt x="48" y="36"/>
                  </a:lnTo>
                  <a:lnTo>
                    <a:pt x="46" y="33"/>
                  </a:lnTo>
                  <a:lnTo>
                    <a:pt x="46" y="31"/>
                  </a:lnTo>
                  <a:lnTo>
                    <a:pt x="56" y="31"/>
                  </a:lnTo>
                  <a:lnTo>
                    <a:pt x="58" y="31"/>
                  </a:lnTo>
                  <a:lnTo>
                    <a:pt x="63" y="28"/>
                  </a:lnTo>
                  <a:lnTo>
                    <a:pt x="58" y="28"/>
                  </a:lnTo>
                  <a:lnTo>
                    <a:pt x="56" y="28"/>
                  </a:lnTo>
                  <a:lnTo>
                    <a:pt x="53" y="28"/>
                  </a:lnTo>
                  <a:lnTo>
                    <a:pt x="48" y="23"/>
                  </a:lnTo>
                  <a:lnTo>
                    <a:pt x="51" y="18"/>
                  </a:lnTo>
                  <a:lnTo>
                    <a:pt x="58" y="21"/>
                  </a:lnTo>
                  <a:lnTo>
                    <a:pt x="66" y="21"/>
                  </a:lnTo>
                  <a:lnTo>
                    <a:pt x="68" y="18"/>
                  </a:lnTo>
                  <a:lnTo>
                    <a:pt x="76" y="23"/>
                  </a:lnTo>
                  <a:lnTo>
                    <a:pt x="84" y="23"/>
                  </a:lnTo>
                  <a:lnTo>
                    <a:pt x="86" y="21"/>
                  </a:lnTo>
                  <a:lnTo>
                    <a:pt x="86" y="18"/>
                  </a:lnTo>
                  <a:lnTo>
                    <a:pt x="91" y="16"/>
                  </a:lnTo>
                  <a:lnTo>
                    <a:pt x="94" y="13"/>
                  </a:lnTo>
                  <a:lnTo>
                    <a:pt x="101" y="8"/>
                  </a:lnTo>
                  <a:lnTo>
                    <a:pt x="106" y="5"/>
                  </a:lnTo>
                  <a:lnTo>
                    <a:pt x="114" y="3"/>
                  </a:lnTo>
                  <a:lnTo>
                    <a:pt x="122" y="3"/>
                  </a:lnTo>
                  <a:lnTo>
                    <a:pt x="127" y="3"/>
                  </a:lnTo>
                  <a:lnTo>
                    <a:pt x="132" y="3"/>
                  </a:lnTo>
                  <a:lnTo>
                    <a:pt x="139" y="5"/>
                  </a:lnTo>
                  <a:lnTo>
                    <a:pt x="144" y="0"/>
                  </a:lnTo>
                  <a:lnTo>
                    <a:pt x="144" y="5"/>
                  </a:lnTo>
                  <a:lnTo>
                    <a:pt x="149" y="8"/>
                  </a:lnTo>
                  <a:lnTo>
                    <a:pt x="149" y="11"/>
                  </a:lnTo>
                  <a:lnTo>
                    <a:pt x="154" y="11"/>
                  </a:lnTo>
                  <a:lnTo>
                    <a:pt x="159" y="8"/>
                  </a:lnTo>
                  <a:lnTo>
                    <a:pt x="162" y="16"/>
                  </a:lnTo>
                  <a:lnTo>
                    <a:pt x="165" y="18"/>
                  </a:lnTo>
                  <a:lnTo>
                    <a:pt x="170" y="16"/>
                  </a:lnTo>
                  <a:lnTo>
                    <a:pt x="172" y="18"/>
                  </a:lnTo>
                  <a:lnTo>
                    <a:pt x="180" y="23"/>
                  </a:lnTo>
                  <a:lnTo>
                    <a:pt x="190" y="23"/>
                  </a:lnTo>
                  <a:lnTo>
                    <a:pt x="197" y="26"/>
                  </a:lnTo>
                  <a:lnTo>
                    <a:pt x="202" y="26"/>
                  </a:lnTo>
                  <a:lnTo>
                    <a:pt x="210" y="23"/>
                  </a:lnTo>
                  <a:lnTo>
                    <a:pt x="213" y="21"/>
                  </a:lnTo>
                  <a:lnTo>
                    <a:pt x="218" y="23"/>
                  </a:lnTo>
                  <a:lnTo>
                    <a:pt x="223" y="23"/>
                  </a:lnTo>
                  <a:lnTo>
                    <a:pt x="230" y="23"/>
                  </a:lnTo>
                  <a:lnTo>
                    <a:pt x="233" y="23"/>
                  </a:lnTo>
                  <a:lnTo>
                    <a:pt x="243" y="18"/>
                  </a:lnTo>
                  <a:lnTo>
                    <a:pt x="248" y="13"/>
                  </a:lnTo>
                  <a:lnTo>
                    <a:pt x="256" y="16"/>
                  </a:lnTo>
                  <a:lnTo>
                    <a:pt x="258" y="16"/>
                  </a:lnTo>
                  <a:lnTo>
                    <a:pt x="261" y="16"/>
                  </a:lnTo>
                  <a:lnTo>
                    <a:pt x="266" y="11"/>
                  </a:lnTo>
                  <a:lnTo>
                    <a:pt x="268" y="11"/>
                  </a:lnTo>
                  <a:lnTo>
                    <a:pt x="278" y="21"/>
                  </a:lnTo>
                  <a:lnTo>
                    <a:pt x="283" y="28"/>
                  </a:lnTo>
                  <a:lnTo>
                    <a:pt x="286" y="31"/>
                  </a:lnTo>
                  <a:lnTo>
                    <a:pt x="281" y="38"/>
                  </a:lnTo>
                  <a:lnTo>
                    <a:pt x="281" y="41"/>
                  </a:lnTo>
                  <a:lnTo>
                    <a:pt x="283" y="43"/>
                  </a:lnTo>
                  <a:lnTo>
                    <a:pt x="293" y="46"/>
                  </a:lnTo>
                  <a:lnTo>
                    <a:pt x="298" y="48"/>
                  </a:lnTo>
                  <a:lnTo>
                    <a:pt x="296" y="51"/>
                  </a:lnTo>
                  <a:lnTo>
                    <a:pt x="293" y="51"/>
                  </a:lnTo>
                  <a:lnTo>
                    <a:pt x="293" y="56"/>
                  </a:lnTo>
                  <a:lnTo>
                    <a:pt x="288" y="58"/>
                  </a:lnTo>
                  <a:lnTo>
                    <a:pt x="288" y="61"/>
                  </a:lnTo>
                  <a:lnTo>
                    <a:pt x="291" y="66"/>
                  </a:lnTo>
                  <a:lnTo>
                    <a:pt x="288" y="71"/>
                  </a:lnTo>
                  <a:lnTo>
                    <a:pt x="291" y="76"/>
                  </a:lnTo>
                  <a:lnTo>
                    <a:pt x="293" y="76"/>
                  </a:lnTo>
                  <a:lnTo>
                    <a:pt x="293" y="79"/>
                  </a:lnTo>
                  <a:lnTo>
                    <a:pt x="293" y="81"/>
                  </a:lnTo>
                  <a:lnTo>
                    <a:pt x="291" y="86"/>
                  </a:lnTo>
                  <a:lnTo>
                    <a:pt x="291" y="89"/>
                  </a:lnTo>
                  <a:lnTo>
                    <a:pt x="296" y="89"/>
                  </a:lnTo>
                  <a:lnTo>
                    <a:pt x="293" y="91"/>
                  </a:lnTo>
                  <a:lnTo>
                    <a:pt x="293" y="96"/>
                  </a:lnTo>
                  <a:lnTo>
                    <a:pt x="298" y="99"/>
                  </a:lnTo>
                  <a:lnTo>
                    <a:pt x="298" y="101"/>
                  </a:lnTo>
                  <a:close/>
                  <a:moveTo>
                    <a:pt x="31" y="3"/>
                  </a:moveTo>
                  <a:lnTo>
                    <a:pt x="33" y="5"/>
                  </a:lnTo>
                  <a:lnTo>
                    <a:pt x="33" y="8"/>
                  </a:lnTo>
                  <a:lnTo>
                    <a:pt x="33" y="11"/>
                  </a:lnTo>
                  <a:lnTo>
                    <a:pt x="38" y="13"/>
                  </a:lnTo>
                  <a:lnTo>
                    <a:pt x="43" y="16"/>
                  </a:lnTo>
                  <a:lnTo>
                    <a:pt x="48" y="18"/>
                  </a:lnTo>
                  <a:lnTo>
                    <a:pt x="48" y="23"/>
                  </a:lnTo>
                  <a:lnTo>
                    <a:pt x="46" y="26"/>
                  </a:lnTo>
                  <a:lnTo>
                    <a:pt x="41" y="23"/>
                  </a:lnTo>
                  <a:lnTo>
                    <a:pt x="36" y="21"/>
                  </a:lnTo>
                  <a:lnTo>
                    <a:pt x="33" y="23"/>
                  </a:lnTo>
                  <a:lnTo>
                    <a:pt x="31" y="23"/>
                  </a:lnTo>
                  <a:lnTo>
                    <a:pt x="23" y="23"/>
                  </a:lnTo>
                  <a:lnTo>
                    <a:pt x="20" y="28"/>
                  </a:lnTo>
                  <a:lnTo>
                    <a:pt x="20" y="31"/>
                  </a:lnTo>
                  <a:lnTo>
                    <a:pt x="15" y="33"/>
                  </a:lnTo>
                  <a:lnTo>
                    <a:pt x="10" y="36"/>
                  </a:lnTo>
                  <a:lnTo>
                    <a:pt x="8" y="38"/>
                  </a:lnTo>
                  <a:lnTo>
                    <a:pt x="5" y="41"/>
                  </a:lnTo>
                  <a:lnTo>
                    <a:pt x="5" y="43"/>
                  </a:lnTo>
                  <a:lnTo>
                    <a:pt x="3" y="43"/>
                  </a:lnTo>
                  <a:lnTo>
                    <a:pt x="3" y="41"/>
                  </a:lnTo>
                  <a:lnTo>
                    <a:pt x="3" y="38"/>
                  </a:lnTo>
                  <a:lnTo>
                    <a:pt x="8" y="36"/>
                  </a:lnTo>
                  <a:lnTo>
                    <a:pt x="10" y="33"/>
                  </a:lnTo>
                  <a:lnTo>
                    <a:pt x="8" y="31"/>
                  </a:lnTo>
                  <a:lnTo>
                    <a:pt x="3" y="31"/>
                  </a:lnTo>
                  <a:lnTo>
                    <a:pt x="0" y="31"/>
                  </a:lnTo>
                  <a:lnTo>
                    <a:pt x="3" y="26"/>
                  </a:lnTo>
                  <a:lnTo>
                    <a:pt x="5" y="21"/>
                  </a:lnTo>
                  <a:lnTo>
                    <a:pt x="10" y="13"/>
                  </a:lnTo>
                  <a:lnTo>
                    <a:pt x="10" y="11"/>
                  </a:lnTo>
                  <a:lnTo>
                    <a:pt x="8" y="11"/>
                  </a:lnTo>
                  <a:lnTo>
                    <a:pt x="5" y="11"/>
                  </a:lnTo>
                  <a:lnTo>
                    <a:pt x="10" y="5"/>
                  </a:lnTo>
                  <a:lnTo>
                    <a:pt x="13" y="0"/>
                  </a:lnTo>
                  <a:lnTo>
                    <a:pt x="18" y="0"/>
                  </a:lnTo>
                  <a:lnTo>
                    <a:pt x="20" y="3"/>
                  </a:lnTo>
                  <a:lnTo>
                    <a:pt x="31" y="3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" name="Freeform 93"/>
            <p:cNvSpPr>
              <a:spLocks/>
            </p:cNvSpPr>
            <p:nvPr/>
          </p:nvSpPr>
          <p:spPr bwMode="auto">
            <a:xfrm>
              <a:off x="4741863" y="4400550"/>
              <a:ext cx="241300" cy="195263"/>
            </a:xfrm>
            <a:custGeom>
              <a:avLst/>
              <a:gdLst>
                <a:gd name="T0" fmla="*/ 2147483647 w 189"/>
                <a:gd name="T1" fmla="*/ 2147483647 h 154"/>
                <a:gd name="T2" fmla="*/ 2147483647 w 189"/>
                <a:gd name="T3" fmla="*/ 2147483647 h 154"/>
                <a:gd name="T4" fmla="*/ 2147483647 w 189"/>
                <a:gd name="T5" fmla="*/ 2147483647 h 154"/>
                <a:gd name="T6" fmla="*/ 2147483647 w 189"/>
                <a:gd name="T7" fmla="*/ 2147483647 h 154"/>
                <a:gd name="T8" fmla="*/ 2147483647 w 189"/>
                <a:gd name="T9" fmla="*/ 2147483647 h 154"/>
                <a:gd name="T10" fmla="*/ 2147483647 w 189"/>
                <a:gd name="T11" fmla="*/ 2147483647 h 154"/>
                <a:gd name="T12" fmla="*/ 2147483647 w 189"/>
                <a:gd name="T13" fmla="*/ 2147483647 h 154"/>
                <a:gd name="T14" fmla="*/ 2147483647 w 189"/>
                <a:gd name="T15" fmla="*/ 2147483647 h 154"/>
                <a:gd name="T16" fmla="*/ 2147483647 w 189"/>
                <a:gd name="T17" fmla="*/ 2147483647 h 154"/>
                <a:gd name="T18" fmla="*/ 2147483647 w 189"/>
                <a:gd name="T19" fmla="*/ 2147483647 h 154"/>
                <a:gd name="T20" fmla="*/ 2147483647 w 189"/>
                <a:gd name="T21" fmla="*/ 2147483647 h 154"/>
                <a:gd name="T22" fmla="*/ 2147483647 w 189"/>
                <a:gd name="T23" fmla="*/ 2147483647 h 154"/>
                <a:gd name="T24" fmla="*/ 2147483647 w 189"/>
                <a:gd name="T25" fmla="*/ 2147483647 h 154"/>
                <a:gd name="T26" fmla="*/ 2147483647 w 189"/>
                <a:gd name="T27" fmla="*/ 2147483647 h 154"/>
                <a:gd name="T28" fmla="*/ 2147483647 w 189"/>
                <a:gd name="T29" fmla="*/ 2147483647 h 154"/>
                <a:gd name="T30" fmla="*/ 2147483647 w 189"/>
                <a:gd name="T31" fmla="*/ 2147483647 h 154"/>
                <a:gd name="T32" fmla="*/ 2147483647 w 189"/>
                <a:gd name="T33" fmla="*/ 2147483647 h 154"/>
                <a:gd name="T34" fmla="*/ 2147483647 w 189"/>
                <a:gd name="T35" fmla="*/ 2147483647 h 154"/>
                <a:gd name="T36" fmla="*/ 2147483647 w 189"/>
                <a:gd name="T37" fmla="*/ 2147483647 h 154"/>
                <a:gd name="T38" fmla="*/ 2147483647 w 189"/>
                <a:gd name="T39" fmla="*/ 2147483647 h 154"/>
                <a:gd name="T40" fmla="*/ 2147483647 w 189"/>
                <a:gd name="T41" fmla="*/ 2147483647 h 154"/>
                <a:gd name="T42" fmla="*/ 2147483647 w 189"/>
                <a:gd name="T43" fmla="*/ 2147483647 h 154"/>
                <a:gd name="T44" fmla="*/ 2147483647 w 189"/>
                <a:gd name="T45" fmla="*/ 2147483647 h 154"/>
                <a:gd name="T46" fmla="*/ 2147483647 w 189"/>
                <a:gd name="T47" fmla="*/ 2147483647 h 154"/>
                <a:gd name="T48" fmla="*/ 2147483647 w 189"/>
                <a:gd name="T49" fmla="*/ 2147483647 h 154"/>
                <a:gd name="T50" fmla="*/ 2147483647 w 189"/>
                <a:gd name="T51" fmla="*/ 2147483647 h 154"/>
                <a:gd name="T52" fmla="*/ 2147483647 w 189"/>
                <a:gd name="T53" fmla="*/ 2147483647 h 154"/>
                <a:gd name="T54" fmla="*/ 2147483647 w 189"/>
                <a:gd name="T55" fmla="*/ 2147483647 h 154"/>
                <a:gd name="T56" fmla="*/ 2147483647 w 189"/>
                <a:gd name="T57" fmla="*/ 2147483647 h 154"/>
                <a:gd name="T58" fmla="*/ 2147483647 w 189"/>
                <a:gd name="T59" fmla="*/ 2147483647 h 154"/>
                <a:gd name="T60" fmla="*/ 2147483647 w 189"/>
                <a:gd name="T61" fmla="*/ 2147483647 h 154"/>
                <a:gd name="T62" fmla="*/ 2147483647 w 189"/>
                <a:gd name="T63" fmla="*/ 2147483647 h 154"/>
                <a:gd name="T64" fmla="*/ 2147483647 w 189"/>
                <a:gd name="T65" fmla="*/ 2147483647 h 154"/>
                <a:gd name="T66" fmla="*/ 2147483647 w 189"/>
                <a:gd name="T67" fmla="*/ 0 h 154"/>
                <a:gd name="T68" fmla="*/ 2147483647 w 189"/>
                <a:gd name="T69" fmla="*/ 2147483647 h 154"/>
                <a:gd name="T70" fmla="*/ 2147483647 w 189"/>
                <a:gd name="T71" fmla="*/ 2147483647 h 154"/>
                <a:gd name="T72" fmla="*/ 2147483647 w 189"/>
                <a:gd name="T73" fmla="*/ 2147483647 h 154"/>
                <a:gd name="T74" fmla="*/ 2147483647 w 189"/>
                <a:gd name="T75" fmla="*/ 2147483647 h 154"/>
                <a:gd name="T76" fmla="*/ 2147483647 w 189"/>
                <a:gd name="T77" fmla="*/ 2147483647 h 154"/>
                <a:gd name="T78" fmla="*/ 2147483647 w 189"/>
                <a:gd name="T79" fmla="*/ 2147483647 h 154"/>
                <a:gd name="T80" fmla="*/ 2147483647 w 189"/>
                <a:gd name="T81" fmla="*/ 2147483647 h 154"/>
                <a:gd name="T82" fmla="*/ 2147483647 w 189"/>
                <a:gd name="T83" fmla="*/ 2147483647 h 154"/>
                <a:gd name="T84" fmla="*/ 2147483647 w 189"/>
                <a:gd name="T85" fmla="*/ 2147483647 h 15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9"/>
                <a:gd name="T130" fmla="*/ 0 h 154"/>
                <a:gd name="T131" fmla="*/ 189 w 189"/>
                <a:gd name="T132" fmla="*/ 154 h 15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9" h="154">
                  <a:moveTo>
                    <a:pt x="182" y="13"/>
                  </a:moveTo>
                  <a:lnTo>
                    <a:pt x="179" y="15"/>
                  </a:lnTo>
                  <a:lnTo>
                    <a:pt x="182" y="20"/>
                  </a:lnTo>
                  <a:lnTo>
                    <a:pt x="182" y="23"/>
                  </a:lnTo>
                  <a:lnTo>
                    <a:pt x="184" y="25"/>
                  </a:lnTo>
                  <a:lnTo>
                    <a:pt x="187" y="25"/>
                  </a:lnTo>
                  <a:lnTo>
                    <a:pt x="189" y="28"/>
                  </a:lnTo>
                  <a:lnTo>
                    <a:pt x="189" y="30"/>
                  </a:lnTo>
                  <a:lnTo>
                    <a:pt x="189" y="38"/>
                  </a:lnTo>
                  <a:lnTo>
                    <a:pt x="187" y="38"/>
                  </a:lnTo>
                  <a:lnTo>
                    <a:pt x="184" y="40"/>
                  </a:lnTo>
                  <a:lnTo>
                    <a:pt x="179" y="43"/>
                  </a:lnTo>
                  <a:lnTo>
                    <a:pt x="177" y="43"/>
                  </a:lnTo>
                  <a:lnTo>
                    <a:pt x="172" y="53"/>
                  </a:lnTo>
                  <a:lnTo>
                    <a:pt x="169" y="61"/>
                  </a:lnTo>
                  <a:lnTo>
                    <a:pt x="167" y="68"/>
                  </a:lnTo>
                  <a:lnTo>
                    <a:pt x="164" y="71"/>
                  </a:lnTo>
                  <a:lnTo>
                    <a:pt x="161" y="71"/>
                  </a:lnTo>
                  <a:lnTo>
                    <a:pt x="161" y="73"/>
                  </a:lnTo>
                  <a:lnTo>
                    <a:pt x="159" y="81"/>
                  </a:lnTo>
                  <a:lnTo>
                    <a:pt x="159" y="83"/>
                  </a:lnTo>
                  <a:lnTo>
                    <a:pt x="156" y="83"/>
                  </a:lnTo>
                  <a:lnTo>
                    <a:pt x="154" y="86"/>
                  </a:lnTo>
                  <a:lnTo>
                    <a:pt x="151" y="93"/>
                  </a:lnTo>
                  <a:lnTo>
                    <a:pt x="144" y="108"/>
                  </a:lnTo>
                  <a:lnTo>
                    <a:pt x="141" y="114"/>
                  </a:lnTo>
                  <a:lnTo>
                    <a:pt x="139" y="116"/>
                  </a:lnTo>
                  <a:lnTo>
                    <a:pt x="136" y="119"/>
                  </a:lnTo>
                  <a:lnTo>
                    <a:pt x="134" y="121"/>
                  </a:lnTo>
                  <a:lnTo>
                    <a:pt x="134" y="119"/>
                  </a:lnTo>
                  <a:lnTo>
                    <a:pt x="129" y="114"/>
                  </a:lnTo>
                  <a:lnTo>
                    <a:pt x="129" y="111"/>
                  </a:lnTo>
                  <a:lnTo>
                    <a:pt x="118" y="111"/>
                  </a:lnTo>
                  <a:lnTo>
                    <a:pt x="108" y="121"/>
                  </a:lnTo>
                  <a:lnTo>
                    <a:pt x="101" y="126"/>
                  </a:lnTo>
                  <a:lnTo>
                    <a:pt x="98" y="131"/>
                  </a:lnTo>
                  <a:lnTo>
                    <a:pt x="98" y="136"/>
                  </a:lnTo>
                  <a:lnTo>
                    <a:pt x="96" y="141"/>
                  </a:lnTo>
                  <a:lnTo>
                    <a:pt x="93" y="146"/>
                  </a:lnTo>
                  <a:lnTo>
                    <a:pt x="91" y="144"/>
                  </a:lnTo>
                  <a:lnTo>
                    <a:pt x="88" y="146"/>
                  </a:lnTo>
                  <a:lnTo>
                    <a:pt x="91" y="149"/>
                  </a:lnTo>
                  <a:lnTo>
                    <a:pt x="88" y="149"/>
                  </a:lnTo>
                  <a:lnTo>
                    <a:pt x="83" y="151"/>
                  </a:lnTo>
                  <a:lnTo>
                    <a:pt x="76" y="151"/>
                  </a:lnTo>
                  <a:lnTo>
                    <a:pt x="70" y="149"/>
                  </a:lnTo>
                  <a:lnTo>
                    <a:pt x="68" y="151"/>
                  </a:lnTo>
                  <a:lnTo>
                    <a:pt x="65" y="154"/>
                  </a:lnTo>
                  <a:lnTo>
                    <a:pt x="63" y="151"/>
                  </a:lnTo>
                  <a:lnTo>
                    <a:pt x="55" y="151"/>
                  </a:lnTo>
                  <a:lnTo>
                    <a:pt x="50" y="151"/>
                  </a:lnTo>
                  <a:lnTo>
                    <a:pt x="48" y="146"/>
                  </a:lnTo>
                  <a:lnTo>
                    <a:pt x="43" y="141"/>
                  </a:lnTo>
                  <a:lnTo>
                    <a:pt x="43" y="139"/>
                  </a:lnTo>
                  <a:lnTo>
                    <a:pt x="43" y="136"/>
                  </a:lnTo>
                  <a:lnTo>
                    <a:pt x="45" y="134"/>
                  </a:lnTo>
                  <a:lnTo>
                    <a:pt x="43" y="131"/>
                  </a:lnTo>
                  <a:lnTo>
                    <a:pt x="40" y="131"/>
                  </a:lnTo>
                  <a:lnTo>
                    <a:pt x="38" y="129"/>
                  </a:lnTo>
                  <a:lnTo>
                    <a:pt x="35" y="126"/>
                  </a:lnTo>
                  <a:lnTo>
                    <a:pt x="30" y="121"/>
                  </a:lnTo>
                  <a:lnTo>
                    <a:pt x="28" y="121"/>
                  </a:lnTo>
                  <a:lnTo>
                    <a:pt x="22" y="119"/>
                  </a:lnTo>
                  <a:lnTo>
                    <a:pt x="20" y="116"/>
                  </a:lnTo>
                  <a:lnTo>
                    <a:pt x="17" y="116"/>
                  </a:lnTo>
                  <a:lnTo>
                    <a:pt x="15" y="119"/>
                  </a:lnTo>
                  <a:lnTo>
                    <a:pt x="12" y="119"/>
                  </a:lnTo>
                  <a:lnTo>
                    <a:pt x="7" y="119"/>
                  </a:lnTo>
                  <a:lnTo>
                    <a:pt x="2" y="121"/>
                  </a:lnTo>
                  <a:lnTo>
                    <a:pt x="2" y="119"/>
                  </a:lnTo>
                  <a:lnTo>
                    <a:pt x="2" y="111"/>
                  </a:lnTo>
                  <a:lnTo>
                    <a:pt x="0" y="98"/>
                  </a:lnTo>
                  <a:lnTo>
                    <a:pt x="2" y="93"/>
                  </a:lnTo>
                  <a:lnTo>
                    <a:pt x="2" y="86"/>
                  </a:lnTo>
                  <a:lnTo>
                    <a:pt x="2" y="83"/>
                  </a:lnTo>
                  <a:lnTo>
                    <a:pt x="2" y="81"/>
                  </a:lnTo>
                  <a:lnTo>
                    <a:pt x="2" y="76"/>
                  </a:lnTo>
                  <a:lnTo>
                    <a:pt x="5" y="76"/>
                  </a:lnTo>
                  <a:lnTo>
                    <a:pt x="7" y="76"/>
                  </a:lnTo>
                  <a:lnTo>
                    <a:pt x="10" y="73"/>
                  </a:lnTo>
                  <a:lnTo>
                    <a:pt x="7" y="68"/>
                  </a:lnTo>
                  <a:lnTo>
                    <a:pt x="7" y="66"/>
                  </a:lnTo>
                  <a:lnTo>
                    <a:pt x="12" y="63"/>
                  </a:lnTo>
                  <a:lnTo>
                    <a:pt x="15" y="61"/>
                  </a:lnTo>
                  <a:lnTo>
                    <a:pt x="17" y="58"/>
                  </a:lnTo>
                  <a:lnTo>
                    <a:pt x="17" y="50"/>
                  </a:lnTo>
                  <a:lnTo>
                    <a:pt x="15" y="45"/>
                  </a:lnTo>
                  <a:lnTo>
                    <a:pt x="15" y="40"/>
                  </a:lnTo>
                  <a:lnTo>
                    <a:pt x="15" y="33"/>
                  </a:lnTo>
                  <a:lnTo>
                    <a:pt x="15" y="25"/>
                  </a:lnTo>
                  <a:lnTo>
                    <a:pt x="17" y="20"/>
                  </a:lnTo>
                  <a:lnTo>
                    <a:pt x="20" y="18"/>
                  </a:lnTo>
                  <a:lnTo>
                    <a:pt x="25" y="5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3" y="0"/>
                  </a:lnTo>
                  <a:lnTo>
                    <a:pt x="58" y="2"/>
                  </a:lnTo>
                  <a:lnTo>
                    <a:pt x="68" y="13"/>
                  </a:lnTo>
                  <a:lnTo>
                    <a:pt x="70" y="13"/>
                  </a:lnTo>
                  <a:lnTo>
                    <a:pt x="81" y="8"/>
                  </a:lnTo>
                  <a:lnTo>
                    <a:pt x="83" y="8"/>
                  </a:lnTo>
                  <a:lnTo>
                    <a:pt x="86" y="8"/>
                  </a:lnTo>
                  <a:lnTo>
                    <a:pt x="96" y="13"/>
                  </a:lnTo>
                  <a:lnTo>
                    <a:pt x="101" y="15"/>
                  </a:lnTo>
                  <a:lnTo>
                    <a:pt x="108" y="15"/>
                  </a:lnTo>
                  <a:lnTo>
                    <a:pt x="111" y="15"/>
                  </a:lnTo>
                  <a:lnTo>
                    <a:pt x="116" y="13"/>
                  </a:lnTo>
                  <a:lnTo>
                    <a:pt x="118" y="10"/>
                  </a:lnTo>
                  <a:lnTo>
                    <a:pt x="124" y="8"/>
                  </a:lnTo>
                  <a:lnTo>
                    <a:pt x="129" y="8"/>
                  </a:lnTo>
                  <a:lnTo>
                    <a:pt x="134" y="8"/>
                  </a:lnTo>
                  <a:lnTo>
                    <a:pt x="136" y="8"/>
                  </a:lnTo>
                  <a:lnTo>
                    <a:pt x="144" y="8"/>
                  </a:lnTo>
                  <a:lnTo>
                    <a:pt x="149" y="10"/>
                  </a:lnTo>
                  <a:lnTo>
                    <a:pt x="151" y="13"/>
                  </a:lnTo>
                  <a:lnTo>
                    <a:pt x="154" y="10"/>
                  </a:lnTo>
                  <a:lnTo>
                    <a:pt x="159" y="5"/>
                  </a:lnTo>
                  <a:lnTo>
                    <a:pt x="164" y="2"/>
                  </a:lnTo>
                  <a:lnTo>
                    <a:pt x="167" y="2"/>
                  </a:lnTo>
                  <a:lnTo>
                    <a:pt x="174" y="2"/>
                  </a:lnTo>
                  <a:lnTo>
                    <a:pt x="174" y="5"/>
                  </a:lnTo>
                  <a:lnTo>
                    <a:pt x="179" y="8"/>
                  </a:lnTo>
                  <a:lnTo>
                    <a:pt x="182" y="13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" name="Freeform 94"/>
            <p:cNvSpPr>
              <a:spLocks/>
            </p:cNvSpPr>
            <p:nvPr/>
          </p:nvSpPr>
          <p:spPr bwMode="auto">
            <a:xfrm>
              <a:off x="5340350" y="3910013"/>
              <a:ext cx="44450" cy="26987"/>
            </a:xfrm>
            <a:custGeom>
              <a:avLst/>
              <a:gdLst>
                <a:gd name="T0" fmla="*/ 2147483647 w 35"/>
                <a:gd name="T1" fmla="*/ 2147483647 h 22"/>
                <a:gd name="T2" fmla="*/ 2147483647 w 35"/>
                <a:gd name="T3" fmla="*/ 2147483647 h 22"/>
                <a:gd name="T4" fmla="*/ 2147483647 w 35"/>
                <a:gd name="T5" fmla="*/ 2147483647 h 22"/>
                <a:gd name="T6" fmla="*/ 2147483647 w 35"/>
                <a:gd name="T7" fmla="*/ 2147483647 h 22"/>
                <a:gd name="T8" fmla="*/ 2147483647 w 35"/>
                <a:gd name="T9" fmla="*/ 2147483647 h 22"/>
                <a:gd name="T10" fmla="*/ 2147483647 w 35"/>
                <a:gd name="T11" fmla="*/ 2147483647 h 22"/>
                <a:gd name="T12" fmla="*/ 2147483647 w 35"/>
                <a:gd name="T13" fmla="*/ 2147483647 h 22"/>
                <a:gd name="T14" fmla="*/ 2147483647 w 35"/>
                <a:gd name="T15" fmla="*/ 2147483647 h 22"/>
                <a:gd name="T16" fmla="*/ 2147483647 w 35"/>
                <a:gd name="T17" fmla="*/ 2147483647 h 22"/>
                <a:gd name="T18" fmla="*/ 2147483647 w 35"/>
                <a:gd name="T19" fmla="*/ 2147483647 h 22"/>
                <a:gd name="T20" fmla="*/ 2147483647 w 35"/>
                <a:gd name="T21" fmla="*/ 2147483647 h 22"/>
                <a:gd name="T22" fmla="*/ 2147483647 w 35"/>
                <a:gd name="T23" fmla="*/ 2147483647 h 22"/>
                <a:gd name="T24" fmla="*/ 2147483647 w 35"/>
                <a:gd name="T25" fmla="*/ 2147483647 h 22"/>
                <a:gd name="T26" fmla="*/ 2147483647 w 35"/>
                <a:gd name="T27" fmla="*/ 2147483647 h 22"/>
                <a:gd name="T28" fmla="*/ 2147483647 w 35"/>
                <a:gd name="T29" fmla="*/ 2147483647 h 22"/>
                <a:gd name="T30" fmla="*/ 2147483647 w 35"/>
                <a:gd name="T31" fmla="*/ 2147483647 h 22"/>
                <a:gd name="T32" fmla="*/ 2147483647 w 35"/>
                <a:gd name="T33" fmla="*/ 2147483647 h 22"/>
                <a:gd name="T34" fmla="*/ 2147483647 w 35"/>
                <a:gd name="T35" fmla="*/ 2147483647 h 22"/>
                <a:gd name="T36" fmla="*/ 0 w 35"/>
                <a:gd name="T37" fmla="*/ 2147483647 h 22"/>
                <a:gd name="T38" fmla="*/ 0 w 35"/>
                <a:gd name="T39" fmla="*/ 2147483647 h 22"/>
                <a:gd name="T40" fmla="*/ 0 w 35"/>
                <a:gd name="T41" fmla="*/ 2147483647 h 22"/>
                <a:gd name="T42" fmla="*/ 0 w 35"/>
                <a:gd name="T43" fmla="*/ 2147483647 h 22"/>
                <a:gd name="T44" fmla="*/ 2147483647 w 35"/>
                <a:gd name="T45" fmla="*/ 2147483647 h 22"/>
                <a:gd name="T46" fmla="*/ 2147483647 w 35"/>
                <a:gd name="T47" fmla="*/ 2147483647 h 22"/>
                <a:gd name="T48" fmla="*/ 2147483647 w 35"/>
                <a:gd name="T49" fmla="*/ 2147483647 h 22"/>
                <a:gd name="T50" fmla="*/ 2147483647 w 35"/>
                <a:gd name="T51" fmla="*/ 2147483647 h 22"/>
                <a:gd name="T52" fmla="*/ 2147483647 w 35"/>
                <a:gd name="T53" fmla="*/ 2147483647 h 22"/>
                <a:gd name="T54" fmla="*/ 2147483647 w 35"/>
                <a:gd name="T55" fmla="*/ 2147483647 h 22"/>
                <a:gd name="T56" fmla="*/ 2147483647 w 35"/>
                <a:gd name="T57" fmla="*/ 2147483647 h 22"/>
                <a:gd name="T58" fmla="*/ 2147483647 w 35"/>
                <a:gd name="T59" fmla="*/ 2147483647 h 22"/>
                <a:gd name="T60" fmla="*/ 2147483647 w 35"/>
                <a:gd name="T61" fmla="*/ 2147483647 h 22"/>
                <a:gd name="T62" fmla="*/ 2147483647 w 35"/>
                <a:gd name="T63" fmla="*/ 2147483647 h 22"/>
                <a:gd name="T64" fmla="*/ 2147483647 w 35"/>
                <a:gd name="T65" fmla="*/ 2147483647 h 22"/>
                <a:gd name="T66" fmla="*/ 2147483647 w 35"/>
                <a:gd name="T67" fmla="*/ 2147483647 h 22"/>
                <a:gd name="T68" fmla="*/ 2147483647 w 35"/>
                <a:gd name="T69" fmla="*/ 0 h 22"/>
                <a:gd name="T70" fmla="*/ 2147483647 w 35"/>
                <a:gd name="T71" fmla="*/ 2147483647 h 22"/>
                <a:gd name="T72" fmla="*/ 2147483647 w 35"/>
                <a:gd name="T73" fmla="*/ 2147483647 h 22"/>
                <a:gd name="T74" fmla="*/ 2147483647 w 35"/>
                <a:gd name="T75" fmla="*/ 2147483647 h 2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5"/>
                <a:gd name="T115" fmla="*/ 0 h 22"/>
                <a:gd name="T116" fmla="*/ 35 w 35"/>
                <a:gd name="T117" fmla="*/ 22 h 2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5" h="22">
                  <a:moveTo>
                    <a:pt x="25" y="7"/>
                  </a:moveTo>
                  <a:lnTo>
                    <a:pt x="25" y="10"/>
                  </a:lnTo>
                  <a:lnTo>
                    <a:pt x="28" y="12"/>
                  </a:lnTo>
                  <a:lnTo>
                    <a:pt x="25" y="12"/>
                  </a:lnTo>
                  <a:lnTo>
                    <a:pt x="25" y="15"/>
                  </a:lnTo>
                  <a:lnTo>
                    <a:pt x="23" y="15"/>
                  </a:lnTo>
                  <a:lnTo>
                    <a:pt x="23" y="12"/>
                  </a:lnTo>
                  <a:lnTo>
                    <a:pt x="20" y="17"/>
                  </a:lnTo>
                  <a:lnTo>
                    <a:pt x="15" y="17"/>
                  </a:lnTo>
                  <a:lnTo>
                    <a:pt x="12" y="20"/>
                  </a:lnTo>
                  <a:lnTo>
                    <a:pt x="12" y="22"/>
                  </a:lnTo>
                  <a:lnTo>
                    <a:pt x="10" y="22"/>
                  </a:lnTo>
                  <a:lnTo>
                    <a:pt x="10" y="20"/>
                  </a:lnTo>
                  <a:lnTo>
                    <a:pt x="7" y="20"/>
                  </a:lnTo>
                  <a:lnTo>
                    <a:pt x="2" y="17"/>
                  </a:lnTo>
                  <a:lnTo>
                    <a:pt x="2" y="15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2"/>
                  </a:lnTo>
                  <a:lnTo>
                    <a:pt x="5" y="10"/>
                  </a:lnTo>
                  <a:lnTo>
                    <a:pt x="7" y="10"/>
                  </a:lnTo>
                  <a:lnTo>
                    <a:pt x="10" y="10"/>
                  </a:lnTo>
                  <a:lnTo>
                    <a:pt x="10" y="7"/>
                  </a:lnTo>
                  <a:lnTo>
                    <a:pt x="10" y="5"/>
                  </a:lnTo>
                  <a:lnTo>
                    <a:pt x="15" y="7"/>
                  </a:lnTo>
                  <a:lnTo>
                    <a:pt x="17" y="7"/>
                  </a:lnTo>
                  <a:lnTo>
                    <a:pt x="23" y="5"/>
                  </a:lnTo>
                  <a:lnTo>
                    <a:pt x="28" y="5"/>
                  </a:lnTo>
                  <a:lnTo>
                    <a:pt x="33" y="2"/>
                  </a:lnTo>
                  <a:lnTo>
                    <a:pt x="35" y="0"/>
                  </a:lnTo>
                  <a:lnTo>
                    <a:pt x="33" y="2"/>
                  </a:lnTo>
                  <a:lnTo>
                    <a:pt x="30" y="5"/>
                  </a:lnTo>
                  <a:lnTo>
                    <a:pt x="25" y="7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2" name="Freeform 95"/>
            <p:cNvSpPr>
              <a:spLocks/>
            </p:cNvSpPr>
            <p:nvPr/>
          </p:nvSpPr>
          <p:spPr bwMode="auto">
            <a:xfrm>
              <a:off x="5187950" y="4008438"/>
              <a:ext cx="244475" cy="219075"/>
            </a:xfrm>
            <a:custGeom>
              <a:avLst/>
              <a:gdLst>
                <a:gd name="T0" fmla="*/ 2147483647 w 192"/>
                <a:gd name="T1" fmla="*/ 2147483647 h 172"/>
                <a:gd name="T2" fmla="*/ 2147483647 w 192"/>
                <a:gd name="T3" fmla="*/ 2147483647 h 172"/>
                <a:gd name="T4" fmla="*/ 2147483647 w 192"/>
                <a:gd name="T5" fmla="*/ 2147483647 h 172"/>
                <a:gd name="T6" fmla="*/ 2147483647 w 192"/>
                <a:gd name="T7" fmla="*/ 2147483647 h 172"/>
                <a:gd name="T8" fmla="*/ 2147483647 w 192"/>
                <a:gd name="T9" fmla="*/ 2147483647 h 172"/>
                <a:gd name="T10" fmla="*/ 2147483647 w 192"/>
                <a:gd name="T11" fmla="*/ 2147483647 h 172"/>
                <a:gd name="T12" fmla="*/ 2147483647 w 192"/>
                <a:gd name="T13" fmla="*/ 2147483647 h 172"/>
                <a:gd name="T14" fmla="*/ 2147483647 w 192"/>
                <a:gd name="T15" fmla="*/ 2147483647 h 172"/>
                <a:gd name="T16" fmla="*/ 2147483647 w 192"/>
                <a:gd name="T17" fmla="*/ 2147483647 h 172"/>
                <a:gd name="T18" fmla="*/ 2147483647 w 192"/>
                <a:gd name="T19" fmla="*/ 2147483647 h 172"/>
                <a:gd name="T20" fmla="*/ 2147483647 w 192"/>
                <a:gd name="T21" fmla="*/ 2147483647 h 172"/>
                <a:gd name="T22" fmla="*/ 2147483647 w 192"/>
                <a:gd name="T23" fmla="*/ 2147483647 h 172"/>
                <a:gd name="T24" fmla="*/ 2147483647 w 192"/>
                <a:gd name="T25" fmla="*/ 2147483647 h 172"/>
                <a:gd name="T26" fmla="*/ 2147483647 w 192"/>
                <a:gd name="T27" fmla="*/ 2147483647 h 172"/>
                <a:gd name="T28" fmla="*/ 2147483647 w 192"/>
                <a:gd name="T29" fmla="*/ 2147483647 h 172"/>
                <a:gd name="T30" fmla="*/ 2147483647 w 192"/>
                <a:gd name="T31" fmla="*/ 2147483647 h 172"/>
                <a:gd name="T32" fmla="*/ 2147483647 w 192"/>
                <a:gd name="T33" fmla="*/ 2147483647 h 172"/>
                <a:gd name="T34" fmla="*/ 2147483647 w 192"/>
                <a:gd name="T35" fmla="*/ 2147483647 h 172"/>
                <a:gd name="T36" fmla="*/ 2147483647 w 192"/>
                <a:gd name="T37" fmla="*/ 2147483647 h 172"/>
                <a:gd name="T38" fmla="*/ 2147483647 w 192"/>
                <a:gd name="T39" fmla="*/ 2147483647 h 172"/>
                <a:gd name="T40" fmla="*/ 2147483647 w 192"/>
                <a:gd name="T41" fmla="*/ 2147483647 h 172"/>
                <a:gd name="T42" fmla="*/ 2147483647 w 192"/>
                <a:gd name="T43" fmla="*/ 2147483647 h 172"/>
                <a:gd name="T44" fmla="*/ 2147483647 w 192"/>
                <a:gd name="T45" fmla="*/ 2147483647 h 172"/>
                <a:gd name="T46" fmla="*/ 2147483647 w 192"/>
                <a:gd name="T47" fmla="*/ 2147483647 h 172"/>
                <a:gd name="T48" fmla="*/ 2147483647 w 192"/>
                <a:gd name="T49" fmla="*/ 2147483647 h 172"/>
                <a:gd name="T50" fmla="*/ 2147483647 w 192"/>
                <a:gd name="T51" fmla="*/ 2147483647 h 172"/>
                <a:gd name="T52" fmla="*/ 2147483647 w 192"/>
                <a:gd name="T53" fmla="*/ 2147483647 h 172"/>
                <a:gd name="T54" fmla="*/ 2147483647 w 192"/>
                <a:gd name="T55" fmla="*/ 2147483647 h 172"/>
                <a:gd name="T56" fmla="*/ 2147483647 w 192"/>
                <a:gd name="T57" fmla="*/ 2147483647 h 172"/>
                <a:gd name="T58" fmla="*/ 2147483647 w 192"/>
                <a:gd name="T59" fmla="*/ 2147483647 h 172"/>
                <a:gd name="T60" fmla="*/ 2147483647 w 192"/>
                <a:gd name="T61" fmla="*/ 2147483647 h 172"/>
                <a:gd name="T62" fmla="*/ 2147483647 w 192"/>
                <a:gd name="T63" fmla="*/ 2147483647 h 172"/>
                <a:gd name="T64" fmla="*/ 0 w 192"/>
                <a:gd name="T65" fmla="*/ 2147483647 h 172"/>
                <a:gd name="T66" fmla="*/ 2147483647 w 192"/>
                <a:gd name="T67" fmla="*/ 2147483647 h 172"/>
                <a:gd name="T68" fmla="*/ 2147483647 w 192"/>
                <a:gd name="T69" fmla="*/ 2147483647 h 172"/>
                <a:gd name="T70" fmla="*/ 2147483647 w 192"/>
                <a:gd name="T71" fmla="*/ 2147483647 h 172"/>
                <a:gd name="T72" fmla="*/ 2147483647 w 192"/>
                <a:gd name="T73" fmla="*/ 2147483647 h 172"/>
                <a:gd name="T74" fmla="*/ 2147483647 w 192"/>
                <a:gd name="T75" fmla="*/ 0 h 172"/>
                <a:gd name="T76" fmla="*/ 2147483647 w 192"/>
                <a:gd name="T77" fmla="*/ 2147483647 h 172"/>
                <a:gd name="T78" fmla="*/ 2147483647 w 192"/>
                <a:gd name="T79" fmla="*/ 2147483647 h 172"/>
                <a:gd name="T80" fmla="*/ 2147483647 w 192"/>
                <a:gd name="T81" fmla="*/ 2147483647 h 172"/>
                <a:gd name="T82" fmla="*/ 2147483647 w 192"/>
                <a:gd name="T83" fmla="*/ 2147483647 h 172"/>
                <a:gd name="T84" fmla="*/ 2147483647 w 192"/>
                <a:gd name="T85" fmla="*/ 2147483647 h 172"/>
                <a:gd name="T86" fmla="*/ 2147483647 w 192"/>
                <a:gd name="T87" fmla="*/ 2147483647 h 172"/>
                <a:gd name="T88" fmla="*/ 2147483647 w 192"/>
                <a:gd name="T89" fmla="*/ 2147483647 h 172"/>
                <a:gd name="T90" fmla="*/ 2147483647 w 192"/>
                <a:gd name="T91" fmla="*/ 2147483647 h 172"/>
                <a:gd name="T92" fmla="*/ 2147483647 w 192"/>
                <a:gd name="T93" fmla="*/ 2147483647 h 172"/>
                <a:gd name="T94" fmla="*/ 2147483647 w 192"/>
                <a:gd name="T95" fmla="*/ 2147483647 h 172"/>
                <a:gd name="T96" fmla="*/ 2147483647 w 192"/>
                <a:gd name="T97" fmla="*/ 2147483647 h 172"/>
                <a:gd name="T98" fmla="*/ 2147483647 w 192"/>
                <a:gd name="T99" fmla="*/ 2147483647 h 172"/>
                <a:gd name="T100" fmla="*/ 2147483647 w 192"/>
                <a:gd name="T101" fmla="*/ 2147483647 h 172"/>
                <a:gd name="T102" fmla="*/ 2147483647 w 192"/>
                <a:gd name="T103" fmla="*/ 2147483647 h 172"/>
                <a:gd name="T104" fmla="*/ 2147483647 w 192"/>
                <a:gd name="T105" fmla="*/ 2147483647 h 17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92"/>
                <a:gd name="T160" fmla="*/ 0 h 172"/>
                <a:gd name="T161" fmla="*/ 192 w 192"/>
                <a:gd name="T162" fmla="*/ 172 h 17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92" h="172">
                  <a:moveTo>
                    <a:pt x="149" y="8"/>
                  </a:moveTo>
                  <a:lnTo>
                    <a:pt x="152" y="8"/>
                  </a:lnTo>
                  <a:lnTo>
                    <a:pt x="157" y="25"/>
                  </a:lnTo>
                  <a:lnTo>
                    <a:pt x="162" y="40"/>
                  </a:lnTo>
                  <a:lnTo>
                    <a:pt x="159" y="43"/>
                  </a:lnTo>
                  <a:lnTo>
                    <a:pt x="157" y="53"/>
                  </a:lnTo>
                  <a:lnTo>
                    <a:pt x="154" y="63"/>
                  </a:lnTo>
                  <a:lnTo>
                    <a:pt x="152" y="68"/>
                  </a:lnTo>
                  <a:lnTo>
                    <a:pt x="149" y="68"/>
                  </a:lnTo>
                  <a:lnTo>
                    <a:pt x="147" y="66"/>
                  </a:lnTo>
                  <a:lnTo>
                    <a:pt x="139" y="58"/>
                  </a:lnTo>
                  <a:lnTo>
                    <a:pt x="136" y="55"/>
                  </a:lnTo>
                  <a:lnTo>
                    <a:pt x="134" y="48"/>
                  </a:lnTo>
                  <a:lnTo>
                    <a:pt x="131" y="43"/>
                  </a:lnTo>
                  <a:lnTo>
                    <a:pt x="129" y="38"/>
                  </a:lnTo>
                  <a:lnTo>
                    <a:pt x="126" y="35"/>
                  </a:lnTo>
                  <a:lnTo>
                    <a:pt x="126" y="30"/>
                  </a:lnTo>
                  <a:lnTo>
                    <a:pt x="124" y="33"/>
                  </a:lnTo>
                  <a:lnTo>
                    <a:pt x="121" y="38"/>
                  </a:lnTo>
                  <a:lnTo>
                    <a:pt x="126" y="48"/>
                  </a:lnTo>
                  <a:lnTo>
                    <a:pt x="126" y="50"/>
                  </a:lnTo>
                  <a:lnTo>
                    <a:pt x="131" y="58"/>
                  </a:lnTo>
                  <a:lnTo>
                    <a:pt x="136" y="66"/>
                  </a:lnTo>
                  <a:lnTo>
                    <a:pt x="142" y="76"/>
                  </a:lnTo>
                  <a:lnTo>
                    <a:pt x="144" y="83"/>
                  </a:lnTo>
                  <a:lnTo>
                    <a:pt x="147" y="91"/>
                  </a:lnTo>
                  <a:lnTo>
                    <a:pt x="149" y="93"/>
                  </a:lnTo>
                  <a:lnTo>
                    <a:pt x="157" y="109"/>
                  </a:lnTo>
                  <a:lnTo>
                    <a:pt x="164" y="124"/>
                  </a:lnTo>
                  <a:lnTo>
                    <a:pt x="167" y="129"/>
                  </a:lnTo>
                  <a:lnTo>
                    <a:pt x="172" y="134"/>
                  </a:lnTo>
                  <a:lnTo>
                    <a:pt x="174" y="136"/>
                  </a:lnTo>
                  <a:lnTo>
                    <a:pt x="174" y="139"/>
                  </a:lnTo>
                  <a:lnTo>
                    <a:pt x="172" y="139"/>
                  </a:lnTo>
                  <a:lnTo>
                    <a:pt x="172" y="141"/>
                  </a:lnTo>
                  <a:lnTo>
                    <a:pt x="172" y="149"/>
                  </a:lnTo>
                  <a:lnTo>
                    <a:pt x="174" y="154"/>
                  </a:lnTo>
                  <a:lnTo>
                    <a:pt x="182" y="159"/>
                  </a:lnTo>
                  <a:lnTo>
                    <a:pt x="185" y="162"/>
                  </a:lnTo>
                  <a:lnTo>
                    <a:pt x="187" y="164"/>
                  </a:lnTo>
                  <a:lnTo>
                    <a:pt x="190" y="167"/>
                  </a:lnTo>
                  <a:lnTo>
                    <a:pt x="192" y="172"/>
                  </a:lnTo>
                  <a:lnTo>
                    <a:pt x="119" y="172"/>
                  </a:lnTo>
                  <a:lnTo>
                    <a:pt x="104" y="172"/>
                  </a:lnTo>
                  <a:lnTo>
                    <a:pt x="83" y="172"/>
                  </a:lnTo>
                  <a:lnTo>
                    <a:pt x="66" y="172"/>
                  </a:lnTo>
                  <a:lnTo>
                    <a:pt x="48" y="172"/>
                  </a:lnTo>
                  <a:lnTo>
                    <a:pt x="35" y="172"/>
                  </a:lnTo>
                  <a:lnTo>
                    <a:pt x="28" y="172"/>
                  </a:lnTo>
                  <a:lnTo>
                    <a:pt x="15" y="172"/>
                  </a:lnTo>
                  <a:lnTo>
                    <a:pt x="10" y="172"/>
                  </a:lnTo>
                  <a:lnTo>
                    <a:pt x="3" y="172"/>
                  </a:lnTo>
                  <a:lnTo>
                    <a:pt x="3" y="151"/>
                  </a:lnTo>
                  <a:lnTo>
                    <a:pt x="3" y="141"/>
                  </a:lnTo>
                  <a:lnTo>
                    <a:pt x="3" y="119"/>
                  </a:lnTo>
                  <a:lnTo>
                    <a:pt x="3" y="114"/>
                  </a:lnTo>
                  <a:lnTo>
                    <a:pt x="3" y="98"/>
                  </a:lnTo>
                  <a:lnTo>
                    <a:pt x="3" y="86"/>
                  </a:lnTo>
                  <a:lnTo>
                    <a:pt x="3" y="55"/>
                  </a:lnTo>
                  <a:lnTo>
                    <a:pt x="5" y="48"/>
                  </a:lnTo>
                  <a:lnTo>
                    <a:pt x="3" y="43"/>
                  </a:lnTo>
                  <a:lnTo>
                    <a:pt x="0" y="35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3" y="20"/>
                  </a:lnTo>
                  <a:lnTo>
                    <a:pt x="5" y="18"/>
                  </a:lnTo>
                  <a:lnTo>
                    <a:pt x="3" y="8"/>
                  </a:lnTo>
                  <a:lnTo>
                    <a:pt x="3" y="5"/>
                  </a:lnTo>
                  <a:lnTo>
                    <a:pt x="5" y="2"/>
                  </a:lnTo>
                  <a:lnTo>
                    <a:pt x="5" y="0"/>
                  </a:lnTo>
                  <a:lnTo>
                    <a:pt x="8" y="2"/>
                  </a:lnTo>
                  <a:lnTo>
                    <a:pt x="13" y="2"/>
                  </a:lnTo>
                  <a:lnTo>
                    <a:pt x="18" y="0"/>
                  </a:lnTo>
                  <a:lnTo>
                    <a:pt x="23" y="0"/>
                  </a:lnTo>
                  <a:lnTo>
                    <a:pt x="33" y="2"/>
                  </a:lnTo>
                  <a:lnTo>
                    <a:pt x="38" y="5"/>
                  </a:lnTo>
                  <a:lnTo>
                    <a:pt x="43" y="5"/>
                  </a:lnTo>
                  <a:lnTo>
                    <a:pt x="48" y="8"/>
                  </a:lnTo>
                  <a:lnTo>
                    <a:pt x="51" y="10"/>
                  </a:lnTo>
                  <a:lnTo>
                    <a:pt x="53" y="10"/>
                  </a:lnTo>
                  <a:lnTo>
                    <a:pt x="61" y="10"/>
                  </a:lnTo>
                  <a:lnTo>
                    <a:pt x="68" y="15"/>
                  </a:lnTo>
                  <a:lnTo>
                    <a:pt x="73" y="15"/>
                  </a:lnTo>
                  <a:lnTo>
                    <a:pt x="73" y="13"/>
                  </a:lnTo>
                  <a:lnTo>
                    <a:pt x="78" y="10"/>
                  </a:lnTo>
                  <a:lnTo>
                    <a:pt x="86" y="5"/>
                  </a:lnTo>
                  <a:lnTo>
                    <a:pt x="91" y="5"/>
                  </a:lnTo>
                  <a:lnTo>
                    <a:pt x="96" y="2"/>
                  </a:lnTo>
                  <a:lnTo>
                    <a:pt x="101" y="2"/>
                  </a:lnTo>
                  <a:lnTo>
                    <a:pt x="106" y="2"/>
                  </a:lnTo>
                  <a:lnTo>
                    <a:pt x="111" y="2"/>
                  </a:lnTo>
                  <a:lnTo>
                    <a:pt x="114" y="8"/>
                  </a:lnTo>
                  <a:lnTo>
                    <a:pt x="116" y="10"/>
                  </a:lnTo>
                  <a:lnTo>
                    <a:pt x="121" y="8"/>
                  </a:lnTo>
                  <a:lnTo>
                    <a:pt x="126" y="10"/>
                  </a:lnTo>
                  <a:lnTo>
                    <a:pt x="129" y="10"/>
                  </a:lnTo>
                  <a:lnTo>
                    <a:pt x="131" y="8"/>
                  </a:lnTo>
                  <a:lnTo>
                    <a:pt x="134" y="10"/>
                  </a:lnTo>
                  <a:lnTo>
                    <a:pt x="136" y="10"/>
                  </a:lnTo>
                  <a:lnTo>
                    <a:pt x="142" y="10"/>
                  </a:lnTo>
                  <a:lnTo>
                    <a:pt x="144" y="10"/>
                  </a:lnTo>
                  <a:lnTo>
                    <a:pt x="147" y="10"/>
                  </a:lnTo>
                  <a:lnTo>
                    <a:pt x="149" y="8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3" name="Freeform 96"/>
            <p:cNvSpPr>
              <a:spLocks/>
            </p:cNvSpPr>
            <p:nvPr/>
          </p:nvSpPr>
          <p:spPr bwMode="auto">
            <a:xfrm>
              <a:off x="4960938" y="4194175"/>
              <a:ext cx="211137" cy="336550"/>
            </a:xfrm>
            <a:custGeom>
              <a:avLst/>
              <a:gdLst>
                <a:gd name="T0" fmla="*/ 2147483647 w 166"/>
                <a:gd name="T1" fmla="*/ 2147483647 h 265"/>
                <a:gd name="T2" fmla="*/ 2147483647 w 166"/>
                <a:gd name="T3" fmla="*/ 2147483647 h 265"/>
                <a:gd name="T4" fmla="*/ 0 w 166"/>
                <a:gd name="T5" fmla="*/ 2147483647 h 265"/>
                <a:gd name="T6" fmla="*/ 2147483647 w 166"/>
                <a:gd name="T7" fmla="*/ 2147483647 h 265"/>
                <a:gd name="T8" fmla="*/ 2147483647 w 166"/>
                <a:gd name="T9" fmla="*/ 2147483647 h 265"/>
                <a:gd name="T10" fmla="*/ 2147483647 w 166"/>
                <a:gd name="T11" fmla="*/ 2147483647 h 265"/>
                <a:gd name="T12" fmla="*/ 2147483647 w 166"/>
                <a:gd name="T13" fmla="*/ 2147483647 h 265"/>
                <a:gd name="T14" fmla="*/ 2147483647 w 166"/>
                <a:gd name="T15" fmla="*/ 2147483647 h 265"/>
                <a:gd name="T16" fmla="*/ 2147483647 w 166"/>
                <a:gd name="T17" fmla="*/ 2147483647 h 265"/>
                <a:gd name="T18" fmla="*/ 2147483647 w 166"/>
                <a:gd name="T19" fmla="*/ 2147483647 h 265"/>
                <a:gd name="T20" fmla="*/ 2147483647 w 166"/>
                <a:gd name="T21" fmla="*/ 2147483647 h 265"/>
                <a:gd name="T22" fmla="*/ 2147483647 w 166"/>
                <a:gd name="T23" fmla="*/ 2147483647 h 265"/>
                <a:gd name="T24" fmla="*/ 2147483647 w 166"/>
                <a:gd name="T25" fmla="*/ 0 h 265"/>
                <a:gd name="T26" fmla="*/ 2147483647 w 166"/>
                <a:gd name="T27" fmla="*/ 2147483647 h 265"/>
                <a:gd name="T28" fmla="*/ 2147483647 w 166"/>
                <a:gd name="T29" fmla="*/ 2147483647 h 265"/>
                <a:gd name="T30" fmla="*/ 2147483647 w 166"/>
                <a:gd name="T31" fmla="*/ 2147483647 h 265"/>
                <a:gd name="T32" fmla="*/ 2147483647 w 166"/>
                <a:gd name="T33" fmla="*/ 2147483647 h 265"/>
                <a:gd name="T34" fmla="*/ 2147483647 w 166"/>
                <a:gd name="T35" fmla="*/ 2147483647 h 265"/>
                <a:gd name="T36" fmla="*/ 2147483647 w 166"/>
                <a:gd name="T37" fmla="*/ 2147483647 h 265"/>
                <a:gd name="T38" fmla="*/ 2147483647 w 166"/>
                <a:gd name="T39" fmla="*/ 2147483647 h 265"/>
                <a:gd name="T40" fmla="*/ 2147483647 w 166"/>
                <a:gd name="T41" fmla="*/ 2147483647 h 265"/>
                <a:gd name="T42" fmla="*/ 2147483647 w 166"/>
                <a:gd name="T43" fmla="*/ 2147483647 h 265"/>
                <a:gd name="T44" fmla="*/ 2147483647 w 166"/>
                <a:gd name="T45" fmla="*/ 2147483647 h 265"/>
                <a:gd name="T46" fmla="*/ 2147483647 w 166"/>
                <a:gd name="T47" fmla="*/ 2147483647 h 265"/>
                <a:gd name="T48" fmla="*/ 2147483647 w 166"/>
                <a:gd name="T49" fmla="*/ 2147483647 h 265"/>
                <a:gd name="T50" fmla="*/ 2147483647 w 166"/>
                <a:gd name="T51" fmla="*/ 2147483647 h 265"/>
                <a:gd name="T52" fmla="*/ 2147483647 w 166"/>
                <a:gd name="T53" fmla="*/ 2147483647 h 265"/>
                <a:gd name="T54" fmla="*/ 2147483647 w 166"/>
                <a:gd name="T55" fmla="*/ 2147483647 h 265"/>
                <a:gd name="T56" fmla="*/ 2147483647 w 166"/>
                <a:gd name="T57" fmla="*/ 2147483647 h 265"/>
                <a:gd name="T58" fmla="*/ 2147483647 w 166"/>
                <a:gd name="T59" fmla="*/ 2147483647 h 265"/>
                <a:gd name="T60" fmla="*/ 2147483647 w 166"/>
                <a:gd name="T61" fmla="*/ 2147483647 h 265"/>
                <a:gd name="T62" fmla="*/ 2147483647 w 166"/>
                <a:gd name="T63" fmla="*/ 2147483647 h 265"/>
                <a:gd name="T64" fmla="*/ 2147483647 w 166"/>
                <a:gd name="T65" fmla="*/ 2147483647 h 265"/>
                <a:gd name="T66" fmla="*/ 2147483647 w 166"/>
                <a:gd name="T67" fmla="*/ 2147483647 h 265"/>
                <a:gd name="T68" fmla="*/ 2147483647 w 166"/>
                <a:gd name="T69" fmla="*/ 2147483647 h 265"/>
                <a:gd name="T70" fmla="*/ 2147483647 w 166"/>
                <a:gd name="T71" fmla="*/ 2147483647 h 265"/>
                <a:gd name="T72" fmla="*/ 2147483647 w 166"/>
                <a:gd name="T73" fmla="*/ 2147483647 h 265"/>
                <a:gd name="T74" fmla="*/ 2147483647 w 166"/>
                <a:gd name="T75" fmla="*/ 2147483647 h 265"/>
                <a:gd name="T76" fmla="*/ 2147483647 w 166"/>
                <a:gd name="T77" fmla="*/ 2147483647 h 265"/>
                <a:gd name="T78" fmla="*/ 2147483647 w 166"/>
                <a:gd name="T79" fmla="*/ 2147483647 h 265"/>
                <a:gd name="T80" fmla="*/ 2147483647 w 166"/>
                <a:gd name="T81" fmla="*/ 2147483647 h 265"/>
                <a:gd name="T82" fmla="*/ 2147483647 w 166"/>
                <a:gd name="T83" fmla="*/ 2147483647 h 265"/>
                <a:gd name="T84" fmla="*/ 2147483647 w 166"/>
                <a:gd name="T85" fmla="*/ 2147483647 h 265"/>
                <a:gd name="T86" fmla="*/ 2147483647 w 166"/>
                <a:gd name="T87" fmla="*/ 2147483647 h 265"/>
                <a:gd name="T88" fmla="*/ 2147483647 w 166"/>
                <a:gd name="T89" fmla="*/ 2147483647 h 265"/>
                <a:gd name="T90" fmla="*/ 2147483647 w 166"/>
                <a:gd name="T91" fmla="*/ 2147483647 h 265"/>
                <a:gd name="T92" fmla="*/ 2147483647 w 166"/>
                <a:gd name="T93" fmla="*/ 2147483647 h 265"/>
                <a:gd name="T94" fmla="*/ 2147483647 w 166"/>
                <a:gd name="T95" fmla="*/ 2147483647 h 265"/>
                <a:gd name="T96" fmla="*/ 2147483647 w 166"/>
                <a:gd name="T97" fmla="*/ 2147483647 h 265"/>
                <a:gd name="T98" fmla="*/ 2147483647 w 166"/>
                <a:gd name="T99" fmla="*/ 2147483647 h 265"/>
                <a:gd name="T100" fmla="*/ 2147483647 w 166"/>
                <a:gd name="T101" fmla="*/ 2147483647 h 265"/>
                <a:gd name="T102" fmla="*/ 2147483647 w 166"/>
                <a:gd name="T103" fmla="*/ 2147483647 h 265"/>
                <a:gd name="T104" fmla="*/ 2147483647 w 166"/>
                <a:gd name="T105" fmla="*/ 2147483647 h 265"/>
                <a:gd name="T106" fmla="*/ 2147483647 w 166"/>
                <a:gd name="T107" fmla="*/ 2147483647 h 265"/>
                <a:gd name="T108" fmla="*/ 2147483647 w 166"/>
                <a:gd name="T109" fmla="*/ 2147483647 h 265"/>
                <a:gd name="T110" fmla="*/ 2147483647 w 166"/>
                <a:gd name="T111" fmla="*/ 2147483647 h 265"/>
                <a:gd name="T112" fmla="*/ 2147483647 w 166"/>
                <a:gd name="T113" fmla="*/ 2147483647 h 26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66"/>
                <a:gd name="T172" fmla="*/ 0 h 265"/>
                <a:gd name="T173" fmla="*/ 166 w 166"/>
                <a:gd name="T174" fmla="*/ 265 h 26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66" h="265">
                  <a:moveTo>
                    <a:pt x="10" y="175"/>
                  </a:moveTo>
                  <a:lnTo>
                    <a:pt x="7" y="170"/>
                  </a:lnTo>
                  <a:lnTo>
                    <a:pt x="2" y="167"/>
                  </a:lnTo>
                  <a:lnTo>
                    <a:pt x="2" y="164"/>
                  </a:lnTo>
                  <a:lnTo>
                    <a:pt x="2" y="162"/>
                  </a:lnTo>
                  <a:lnTo>
                    <a:pt x="0" y="157"/>
                  </a:lnTo>
                  <a:lnTo>
                    <a:pt x="0" y="152"/>
                  </a:lnTo>
                  <a:lnTo>
                    <a:pt x="5" y="147"/>
                  </a:lnTo>
                  <a:lnTo>
                    <a:pt x="10" y="137"/>
                  </a:lnTo>
                  <a:lnTo>
                    <a:pt x="15" y="129"/>
                  </a:lnTo>
                  <a:lnTo>
                    <a:pt x="32" y="111"/>
                  </a:lnTo>
                  <a:lnTo>
                    <a:pt x="32" y="106"/>
                  </a:lnTo>
                  <a:lnTo>
                    <a:pt x="32" y="99"/>
                  </a:lnTo>
                  <a:lnTo>
                    <a:pt x="32" y="91"/>
                  </a:lnTo>
                  <a:lnTo>
                    <a:pt x="32" y="86"/>
                  </a:lnTo>
                  <a:lnTo>
                    <a:pt x="32" y="81"/>
                  </a:lnTo>
                  <a:lnTo>
                    <a:pt x="32" y="74"/>
                  </a:lnTo>
                  <a:lnTo>
                    <a:pt x="35" y="66"/>
                  </a:lnTo>
                  <a:lnTo>
                    <a:pt x="37" y="58"/>
                  </a:lnTo>
                  <a:lnTo>
                    <a:pt x="40" y="53"/>
                  </a:lnTo>
                  <a:lnTo>
                    <a:pt x="35" y="48"/>
                  </a:lnTo>
                  <a:lnTo>
                    <a:pt x="30" y="43"/>
                  </a:lnTo>
                  <a:lnTo>
                    <a:pt x="27" y="33"/>
                  </a:lnTo>
                  <a:lnTo>
                    <a:pt x="27" y="23"/>
                  </a:lnTo>
                  <a:lnTo>
                    <a:pt x="25" y="8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78" y="21"/>
                  </a:lnTo>
                  <a:lnTo>
                    <a:pt x="113" y="38"/>
                  </a:lnTo>
                  <a:lnTo>
                    <a:pt x="154" y="61"/>
                  </a:lnTo>
                  <a:lnTo>
                    <a:pt x="166" y="69"/>
                  </a:lnTo>
                  <a:lnTo>
                    <a:pt x="166" y="76"/>
                  </a:lnTo>
                  <a:lnTo>
                    <a:pt x="166" y="84"/>
                  </a:lnTo>
                  <a:lnTo>
                    <a:pt x="166" y="86"/>
                  </a:lnTo>
                  <a:lnTo>
                    <a:pt x="166" y="106"/>
                  </a:lnTo>
                  <a:lnTo>
                    <a:pt x="166" y="111"/>
                  </a:lnTo>
                  <a:lnTo>
                    <a:pt x="166" y="119"/>
                  </a:lnTo>
                  <a:lnTo>
                    <a:pt x="166" y="129"/>
                  </a:lnTo>
                  <a:lnTo>
                    <a:pt x="161" y="129"/>
                  </a:lnTo>
                  <a:lnTo>
                    <a:pt x="151" y="132"/>
                  </a:lnTo>
                  <a:lnTo>
                    <a:pt x="146" y="142"/>
                  </a:lnTo>
                  <a:lnTo>
                    <a:pt x="144" y="147"/>
                  </a:lnTo>
                  <a:lnTo>
                    <a:pt x="141" y="149"/>
                  </a:lnTo>
                  <a:lnTo>
                    <a:pt x="144" y="154"/>
                  </a:lnTo>
                  <a:lnTo>
                    <a:pt x="141" y="157"/>
                  </a:lnTo>
                  <a:lnTo>
                    <a:pt x="136" y="159"/>
                  </a:lnTo>
                  <a:lnTo>
                    <a:pt x="136" y="162"/>
                  </a:lnTo>
                  <a:lnTo>
                    <a:pt x="139" y="167"/>
                  </a:lnTo>
                  <a:lnTo>
                    <a:pt x="139" y="170"/>
                  </a:lnTo>
                  <a:lnTo>
                    <a:pt x="134" y="175"/>
                  </a:lnTo>
                  <a:lnTo>
                    <a:pt x="131" y="177"/>
                  </a:lnTo>
                  <a:lnTo>
                    <a:pt x="134" y="180"/>
                  </a:lnTo>
                  <a:lnTo>
                    <a:pt x="139" y="180"/>
                  </a:lnTo>
                  <a:lnTo>
                    <a:pt x="141" y="182"/>
                  </a:lnTo>
                  <a:lnTo>
                    <a:pt x="144" y="190"/>
                  </a:lnTo>
                  <a:lnTo>
                    <a:pt x="144" y="195"/>
                  </a:lnTo>
                  <a:lnTo>
                    <a:pt x="144" y="197"/>
                  </a:lnTo>
                  <a:lnTo>
                    <a:pt x="149" y="200"/>
                  </a:lnTo>
                  <a:lnTo>
                    <a:pt x="149" y="202"/>
                  </a:lnTo>
                  <a:lnTo>
                    <a:pt x="149" y="205"/>
                  </a:lnTo>
                  <a:lnTo>
                    <a:pt x="149" y="210"/>
                  </a:lnTo>
                  <a:lnTo>
                    <a:pt x="144" y="207"/>
                  </a:lnTo>
                  <a:lnTo>
                    <a:pt x="141" y="207"/>
                  </a:lnTo>
                  <a:lnTo>
                    <a:pt x="134" y="212"/>
                  </a:lnTo>
                  <a:lnTo>
                    <a:pt x="131" y="215"/>
                  </a:lnTo>
                  <a:lnTo>
                    <a:pt x="128" y="217"/>
                  </a:lnTo>
                  <a:lnTo>
                    <a:pt x="128" y="220"/>
                  </a:lnTo>
                  <a:lnTo>
                    <a:pt x="128" y="223"/>
                  </a:lnTo>
                  <a:lnTo>
                    <a:pt x="108" y="238"/>
                  </a:lnTo>
                  <a:lnTo>
                    <a:pt x="106" y="238"/>
                  </a:lnTo>
                  <a:lnTo>
                    <a:pt x="91" y="240"/>
                  </a:lnTo>
                  <a:lnTo>
                    <a:pt x="88" y="240"/>
                  </a:lnTo>
                  <a:lnTo>
                    <a:pt x="85" y="240"/>
                  </a:lnTo>
                  <a:lnTo>
                    <a:pt x="85" y="248"/>
                  </a:lnTo>
                  <a:lnTo>
                    <a:pt x="80" y="255"/>
                  </a:lnTo>
                  <a:lnTo>
                    <a:pt x="78" y="255"/>
                  </a:lnTo>
                  <a:lnTo>
                    <a:pt x="75" y="258"/>
                  </a:lnTo>
                  <a:lnTo>
                    <a:pt x="70" y="255"/>
                  </a:lnTo>
                  <a:lnTo>
                    <a:pt x="63" y="258"/>
                  </a:lnTo>
                  <a:lnTo>
                    <a:pt x="58" y="260"/>
                  </a:lnTo>
                  <a:lnTo>
                    <a:pt x="55" y="263"/>
                  </a:lnTo>
                  <a:lnTo>
                    <a:pt x="53" y="263"/>
                  </a:lnTo>
                  <a:lnTo>
                    <a:pt x="48" y="258"/>
                  </a:lnTo>
                  <a:lnTo>
                    <a:pt x="37" y="263"/>
                  </a:lnTo>
                  <a:lnTo>
                    <a:pt x="35" y="265"/>
                  </a:lnTo>
                  <a:lnTo>
                    <a:pt x="35" y="263"/>
                  </a:lnTo>
                  <a:lnTo>
                    <a:pt x="32" y="263"/>
                  </a:lnTo>
                  <a:lnTo>
                    <a:pt x="30" y="255"/>
                  </a:lnTo>
                  <a:lnTo>
                    <a:pt x="25" y="248"/>
                  </a:lnTo>
                  <a:lnTo>
                    <a:pt x="15" y="238"/>
                  </a:lnTo>
                  <a:lnTo>
                    <a:pt x="7" y="230"/>
                  </a:lnTo>
                  <a:lnTo>
                    <a:pt x="10" y="228"/>
                  </a:lnTo>
                  <a:lnTo>
                    <a:pt x="12" y="225"/>
                  </a:lnTo>
                  <a:lnTo>
                    <a:pt x="12" y="223"/>
                  </a:lnTo>
                  <a:lnTo>
                    <a:pt x="17" y="225"/>
                  </a:lnTo>
                  <a:lnTo>
                    <a:pt x="25" y="225"/>
                  </a:lnTo>
                  <a:lnTo>
                    <a:pt x="30" y="225"/>
                  </a:lnTo>
                  <a:lnTo>
                    <a:pt x="32" y="225"/>
                  </a:lnTo>
                  <a:lnTo>
                    <a:pt x="30" y="223"/>
                  </a:lnTo>
                  <a:lnTo>
                    <a:pt x="27" y="217"/>
                  </a:lnTo>
                  <a:lnTo>
                    <a:pt x="25" y="212"/>
                  </a:lnTo>
                  <a:lnTo>
                    <a:pt x="25" y="205"/>
                  </a:lnTo>
                  <a:lnTo>
                    <a:pt x="25" y="200"/>
                  </a:lnTo>
                  <a:lnTo>
                    <a:pt x="25" y="190"/>
                  </a:lnTo>
                  <a:lnTo>
                    <a:pt x="22" y="185"/>
                  </a:lnTo>
                  <a:lnTo>
                    <a:pt x="15" y="175"/>
                  </a:lnTo>
                  <a:lnTo>
                    <a:pt x="12" y="175"/>
                  </a:lnTo>
                  <a:lnTo>
                    <a:pt x="10" y="175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4" name="Freeform 97"/>
            <p:cNvSpPr>
              <a:spLocks/>
            </p:cNvSpPr>
            <p:nvPr/>
          </p:nvSpPr>
          <p:spPr bwMode="auto">
            <a:xfrm>
              <a:off x="4860925" y="4416425"/>
              <a:ext cx="155575" cy="230188"/>
            </a:xfrm>
            <a:custGeom>
              <a:avLst/>
              <a:gdLst>
                <a:gd name="T0" fmla="*/ 2147483647 w 122"/>
                <a:gd name="T1" fmla="*/ 2147483647 h 181"/>
                <a:gd name="T2" fmla="*/ 2147483647 w 122"/>
                <a:gd name="T3" fmla="*/ 2147483647 h 181"/>
                <a:gd name="T4" fmla="*/ 2147483647 w 122"/>
                <a:gd name="T5" fmla="*/ 2147483647 h 181"/>
                <a:gd name="T6" fmla="*/ 2147483647 w 122"/>
                <a:gd name="T7" fmla="*/ 2147483647 h 181"/>
                <a:gd name="T8" fmla="*/ 2147483647 w 122"/>
                <a:gd name="T9" fmla="*/ 2147483647 h 181"/>
                <a:gd name="T10" fmla="*/ 2147483647 w 122"/>
                <a:gd name="T11" fmla="*/ 2147483647 h 181"/>
                <a:gd name="T12" fmla="*/ 2147483647 w 122"/>
                <a:gd name="T13" fmla="*/ 2147483647 h 181"/>
                <a:gd name="T14" fmla="*/ 2147483647 w 122"/>
                <a:gd name="T15" fmla="*/ 2147483647 h 181"/>
                <a:gd name="T16" fmla="*/ 2147483647 w 122"/>
                <a:gd name="T17" fmla="*/ 2147483647 h 181"/>
                <a:gd name="T18" fmla="*/ 2147483647 w 122"/>
                <a:gd name="T19" fmla="*/ 2147483647 h 181"/>
                <a:gd name="T20" fmla="*/ 2147483647 w 122"/>
                <a:gd name="T21" fmla="*/ 2147483647 h 181"/>
                <a:gd name="T22" fmla="*/ 2147483647 w 122"/>
                <a:gd name="T23" fmla="*/ 2147483647 h 181"/>
                <a:gd name="T24" fmla="*/ 2147483647 w 122"/>
                <a:gd name="T25" fmla="*/ 2147483647 h 181"/>
                <a:gd name="T26" fmla="*/ 2147483647 w 122"/>
                <a:gd name="T27" fmla="*/ 2147483647 h 181"/>
                <a:gd name="T28" fmla="*/ 2147483647 w 122"/>
                <a:gd name="T29" fmla="*/ 2147483647 h 181"/>
                <a:gd name="T30" fmla="*/ 2147483647 w 122"/>
                <a:gd name="T31" fmla="*/ 2147483647 h 181"/>
                <a:gd name="T32" fmla="*/ 2147483647 w 122"/>
                <a:gd name="T33" fmla="*/ 2147483647 h 181"/>
                <a:gd name="T34" fmla="*/ 2147483647 w 122"/>
                <a:gd name="T35" fmla="*/ 2147483647 h 181"/>
                <a:gd name="T36" fmla="*/ 2147483647 w 122"/>
                <a:gd name="T37" fmla="*/ 2147483647 h 181"/>
                <a:gd name="T38" fmla="*/ 2147483647 w 122"/>
                <a:gd name="T39" fmla="*/ 2147483647 h 181"/>
                <a:gd name="T40" fmla="*/ 2147483647 w 122"/>
                <a:gd name="T41" fmla="*/ 2147483647 h 181"/>
                <a:gd name="T42" fmla="*/ 2147483647 w 122"/>
                <a:gd name="T43" fmla="*/ 2147483647 h 181"/>
                <a:gd name="T44" fmla="*/ 2147483647 w 122"/>
                <a:gd name="T45" fmla="*/ 2147483647 h 181"/>
                <a:gd name="T46" fmla="*/ 2147483647 w 122"/>
                <a:gd name="T47" fmla="*/ 2147483647 h 181"/>
                <a:gd name="T48" fmla="*/ 2147483647 w 122"/>
                <a:gd name="T49" fmla="*/ 2147483647 h 181"/>
                <a:gd name="T50" fmla="*/ 2147483647 w 122"/>
                <a:gd name="T51" fmla="*/ 2147483647 h 181"/>
                <a:gd name="T52" fmla="*/ 2147483647 w 122"/>
                <a:gd name="T53" fmla="*/ 2147483647 h 181"/>
                <a:gd name="T54" fmla="*/ 2147483647 w 122"/>
                <a:gd name="T55" fmla="*/ 2147483647 h 181"/>
                <a:gd name="T56" fmla="*/ 2147483647 w 122"/>
                <a:gd name="T57" fmla="*/ 0 h 181"/>
                <a:gd name="T58" fmla="*/ 2147483647 w 122"/>
                <a:gd name="T59" fmla="*/ 0 h 181"/>
                <a:gd name="T60" fmla="*/ 2147483647 w 122"/>
                <a:gd name="T61" fmla="*/ 2147483647 h 181"/>
                <a:gd name="T62" fmla="*/ 2147483647 w 122"/>
                <a:gd name="T63" fmla="*/ 2147483647 h 181"/>
                <a:gd name="T64" fmla="*/ 2147483647 w 122"/>
                <a:gd name="T65" fmla="*/ 2147483647 h 181"/>
                <a:gd name="T66" fmla="*/ 2147483647 w 122"/>
                <a:gd name="T67" fmla="*/ 2147483647 h 181"/>
                <a:gd name="T68" fmla="*/ 2147483647 w 122"/>
                <a:gd name="T69" fmla="*/ 2147483647 h 181"/>
                <a:gd name="T70" fmla="*/ 2147483647 w 122"/>
                <a:gd name="T71" fmla="*/ 2147483647 h 181"/>
                <a:gd name="T72" fmla="*/ 2147483647 w 122"/>
                <a:gd name="T73" fmla="*/ 2147483647 h 181"/>
                <a:gd name="T74" fmla="*/ 2147483647 w 122"/>
                <a:gd name="T75" fmla="*/ 2147483647 h 181"/>
                <a:gd name="T76" fmla="*/ 2147483647 w 122"/>
                <a:gd name="T77" fmla="*/ 2147483647 h 181"/>
                <a:gd name="T78" fmla="*/ 2147483647 w 122"/>
                <a:gd name="T79" fmla="*/ 2147483647 h 181"/>
                <a:gd name="T80" fmla="*/ 2147483647 w 122"/>
                <a:gd name="T81" fmla="*/ 2147483647 h 181"/>
                <a:gd name="T82" fmla="*/ 2147483647 w 122"/>
                <a:gd name="T83" fmla="*/ 2147483647 h 181"/>
                <a:gd name="T84" fmla="*/ 2147483647 w 122"/>
                <a:gd name="T85" fmla="*/ 2147483647 h 181"/>
                <a:gd name="T86" fmla="*/ 2147483647 w 122"/>
                <a:gd name="T87" fmla="*/ 2147483647 h 181"/>
                <a:gd name="T88" fmla="*/ 2147483647 w 122"/>
                <a:gd name="T89" fmla="*/ 2147483647 h 181"/>
                <a:gd name="T90" fmla="*/ 2147483647 w 122"/>
                <a:gd name="T91" fmla="*/ 2147483647 h 181"/>
                <a:gd name="T92" fmla="*/ 2147483647 w 122"/>
                <a:gd name="T93" fmla="*/ 2147483647 h 181"/>
                <a:gd name="T94" fmla="*/ 2147483647 w 122"/>
                <a:gd name="T95" fmla="*/ 2147483647 h 181"/>
                <a:gd name="T96" fmla="*/ 2147483647 w 122"/>
                <a:gd name="T97" fmla="*/ 2147483647 h 181"/>
                <a:gd name="T98" fmla="*/ 2147483647 w 122"/>
                <a:gd name="T99" fmla="*/ 2147483647 h 181"/>
                <a:gd name="T100" fmla="*/ 2147483647 w 122"/>
                <a:gd name="T101" fmla="*/ 2147483647 h 181"/>
                <a:gd name="T102" fmla="*/ 2147483647 w 122"/>
                <a:gd name="T103" fmla="*/ 2147483647 h 181"/>
                <a:gd name="T104" fmla="*/ 2147483647 w 122"/>
                <a:gd name="T105" fmla="*/ 2147483647 h 181"/>
                <a:gd name="T106" fmla="*/ 2147483647 w 122"/>
                <a:gd name="T107" fmla="*/ 2147483647 h 181"/>
                <a:gd name="T108" fmla="*/ 2147483647 w 122"/>
                <a:gd name="T109" fmla="*/ 2147483647 h 181"/>
                <a:gd name="T110" fmla="*/ 2147483647 w 122"/>
                <a:gd name="T111" fmla="*/ 2147483647 h 181"/>
                <a:gd name="T112" fmla="*/ 2147483647 w 122"/>
                <a:gd name="T113" fmla="*/ 2147483647 h 181"/>
                <a:gd name="T114" fmla="*/ 2147483647 w 122"/>
                <a:gd name="T115" fmla="*/ 2147483647 h 1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22"/>
                <a:gd name="T175" fmla="*/ 0 h 181"/>
                <a:gd name="T176" fmla="*/ 122 w 122"/>
                <a:gd name="T177" fmla="*/ 181 h 1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22" h="181">
                  <a:moveTo>
                    <a:pt x="43" y="176"/>
                  </a:moveTo>
                  <a:lnTo>
                    <a:pt x="28" y="176"/>
                  </a:lnTo>
                  <a:lnTo>
                    <a:pt x="23" y="176"/>
                  </a:lnTo>
                  <a:lnTo>
                    <a:pt x="23" y="174"/>
                  </a:lnTo>
                  <a:lnTo>
                    <a:pt x="20" y="171"/>
                  </a:lnTo>
                  <a:lnTo>
                    <a:pt x="23" y="164"/>
                  </a:lnTo>
                  <a:lnTo>
                    <a:pt x="20" y="159"/>
                  </a:lnTo>
                  <a:lnTo>
                    <a:pt x="20" y="154"/>
                  </a:lnTo>
                  <a:lnTo>
                    <a:pt x="18" y="149"/>
                  </a:lnTo>
                  <a:lnTo>
                    <a:pt x="20" y="146"/>
                  </a:lnTo>
                  <a:lnTo>
                    <a:pt x="18" y="143"/>
                  </a:lnTo>
                  <a:lnTo>
                    <a:pt x="15" y="143"/>
                  </a:lnTo>
                  <a:lnTo>
                    <a:pt x="13" y="143"/>
                  </a:lnTo>
                  <a:lnTo>
                    <a:pt x="8" y="143"/>
                  </a:lnTo>
                  <a:lnTo>
                    <a:pt x="8" y="141"/>
                  </a:lnTo>
                  <a:lnTo>
                    <a:pt x="5" y="136"/>
                  </a:lnTo>
                  <a:lnTo>
                    <a:pt x="3" y="133"/>
                  </a:lnTo>
                  <a:lnTo>
                    <a:pt x="0" y="133"/>
                  </a:lnTo>
                  <a:lnTo>
                    <a:pt x="3" y="128"/>
                  </a:lnTo>
                  <a:lnTo>
                    <a:pt x="5" y="123"/>
                  </a:lnTo>
                  <a:lnTo>
                    <a:pt x="5" y="118"/>
                  </a:lnTo>
                  <a:lnTo>
                    <a:pt x="8" y="113"/>
                  </a:lnTo>
                  <a:lnTo>
                    <a:pt x="15" y="108"/>
                  </a:lnTo>
                  <a:lnTo>
                    <a:pt x="25" y="98"/>
                  </a:lnTo>
                  <a:lnTo>
                    <a:pt x="28" y="98"/>
                  </a:lnTo>
                  <a:lnTo>
                    <a:pt x="36" y="98"/>
                  </a:lnTo>
                  <a:lnTo>
                    <a:pt x="36" y="101"/>
                  </a:lnTo>
                  <a:lnTo>
                    <a:pt x="41" y="106"/>
                  </a:lnTo>
                  <a:lnTo>
                    <a:pt x="41" y="108"/>
                  </a:lnTo>
                  <a:lnTo>
                    <a:pt x="43" y="106"/>
                  </a:lnTo>
                  <a:lnTo>
                    <a:pt x="46" y="103"/>
                  </a:lnTo>
                  <a:lnTo>
                    <a:pt x="48" y="101"/>
                  </a:lnTo>
                  <a:lnTo>
                    <a:pt x="51" y="95"/>
                  </a:lnTo>
                  <a:lnTo>
                    <a:pt x="58" y="80"/>
                  </a:lnTo>
                  <a:lnTo>
                    <a:pt x="61" y="73"/>
                  </a:lnTo>
                  <a:lnTo>
                    <a:pt x="63" y="70"/>
                  </a:lnTo>
                  <a:lnTo>
                    <a:pt x="66" y="70"/>
                  </a:lnTo>
                  <a:lnTo>
                    <a:pt x="66" y="68"/>
                  </a:lnTo>
                  <a:lnTo>
                    <a:pt x="68" y="60"/>
                  </a:lnTo>
                  <a:lnTo>
                    <a:pt x="68" y="58"/>
                  </a:lnTo>
                  <a:lnTo>
                    <a:pt x="71" y="58"/>
                  </a:lnTo>
                  <a:lnTo>
                    <a:pt x="74" y="55"/>
                  </a:lnTo>
                  <a:lnTo>
                    <a:pt x="76" y="48"/>
                  </a:lnTo>
                  <a:lnTo>
                    <a:pt x="79" y="40"/>
                  </a:lnTo>
                  <a:lnTo>
                    <a:pt x="84" y="30"/>
                  </a:lnTo>
                  <a:lnTo>
                    <a:pt x="86" y="30"/>
                  </a:lnTo>
                  <a:lnTo>
                    <a:pt x="91" y="27"/>
                  </a:lnTo>
                  <a:lnTo>
                    <a:pt x="94" y="25"/>
                  </a:lnTo>
                  <a:lnTo>
                    <a:pt x="96" y="25"/>
                  </a:lnTo>
                  <a:lnTo>
                    <a:pt x="96" y="17"/>
                  </a:lnTo>
                  <a:lnTo>
                    <a:pt x="96" y="15"/>
                  </a:lnTo>
                  <a:lnTo>
                    <a:pt x="94" y="12"/>
                  </a:lnTo>
                  <a:lnTo>
                    <a:pt x="91" y="12"/>
                  </a:lnTo>
                  <a:lnTo>
                    <a:pt x="89" y="10"/>
                  </a:lnTo>
                  <a:lnTo>
                    <a:pt x="89" y="7"/>
                  </a:lnTo>
                  <a:lnTo>
                    <a:pt x="86" y="2"/>
                  </a:lnTo>
                  <a:lnTo>
                    <a:pt x="89" y="0"/>
                  </a:lnTo>
                  <a:lnTo>
                    <a:pt x="91" y="0"/>
                  </a:lnTo>
                  <a:lnTo>
                    <a:pt x="94" y="0"/>
                  </a:lnTo>
                  <a:lnTo>
                    <a:pt x="101" y="10"/>
                  </a:lnTo>
                  <a:lnTo>
                    <a:pt x="104" y="15"/>
                  </a:lnTo>
                  <a:lnTo>
                    <a:pt x="104" y="25"/>
                  </a:lnTo>
                  <a:lnTo>
                    <a:pt x="104" y="30"/>
                  </a:lnTo>
                  <a:lnTo>
                    <a:pt x="104" y="37"/>
                  </a:lnTo>
                  <a:lnTo>
                    <a:pt x="106" y="42"/>
                  </a:lnTo>
                  <a:lnTo>
                    <a:pt x="109" y="48"/>
                  </a:lnTo>
                  <a:lnTo>
                    <a:pt x="111" y="50"/>
                  </a:lnTo>
                  <a:lnTo>
                    <a:pt x="109" y="50"/>
                  </a:lnTo>
                  <a:lnTo>
                    <a:pt x="104" y="50"/>
                  </a:lnTo>
                  <a:lnTo>
                    <a:pt x="96" y="50"/>
                  </a:lnTo>
                  <a:lnTo>
                    <a:pt x="91" y="48"/>
                  </a:lnTo>
                  <a:lnTo>
                    <a:pt x="91" y="50"/>
                  </a:lnTo>
                  <a:lnTo>
                    <a:pt x="89" y="53"/>
                  </a:lnTo>
                  <a:lnTo>
                    <a:pt x="86" y="55"/>
                  </a:lnTo>
                  <a:lnTo>
                    <a:pt x="94" y="63"/>
                  </a:lnTo>
                  <a:lnTo>
                    <a:pt x="104" y="73"/>
                  </a:lnTo>
                  <a:lnTo>
                    <a:pt x="109" y="80"/>
                  </a:lnTo>
                  <a:lnTo>
                    <a:pt x="111" y="88"/>
                  </a:lnTo>
                  <a:lnTo>
                    <a:pt x="111" y="90"/>
                  </a:lnTo>
                  <a:lnTo>
                    <a:pt x="109" y="93"/>
                  </a:lnTo>
                  <a:lnTo>
                    <a:pt x="101" y="103"/>
                  </a:lnTo>
                  <a:lnTo>
                    <a:pt x="99" y="108"/>
                  </a:lnTo>
                  <a:lnTo>
                    <a:pt x="96" y="111"/>
                  </a:lnTo>
                  <a:lnTo>
                    <a:pt x="94" y="113"/>
                  </a:lnTo>
                  <a:lnTo>
                    <a:pt x="94" y="116"/>
                  </a:lnTo>
                  <a:lnTo>
                    <a:pt x="94" y="121"/>
                  </a:lnTo>
                  <a:lnTo>
                    <a:pt x="96" y="128"/>
                  </a:lnTo>
                  <a:lnTo>
                    <a:pt x="99" y="133"/>
                  </a:lnTo>
                  <a:lnTo>
                    <a:pt x="101" y="138"/>
                  </a:lnTo>
                  <a:lnTo>
                    <a:pt x="104" y="143"/>
                  </a:lnTo>
                  <a:lnTo>
                    <a:pt x="104" y="149"/>
                  </a:lnTo>
                  <a:lnTo>
                    <a:pt x="106" y="151"/>
                  </a:lnTo>
                  <a:lnTo>
                    <a:pt x="114" y="159"/>
                  </a:lnTo>
                  <a:lnTo>
                    <a:pt x="116" y="166"/>
                  </a:lnTo>
                  <a:lnTo>
                    <a:pt x="119" y="171"/>
                  </a:lnTo>
                  <a:lnTo>
                    <a:pt x="122" y="174"/>
                  </a:lnTo>
                  <a:lnTo>
                    <a:pt x="119" y="176"/>
                  </a:lnTo>
                  <a:lnTo>
                    <a:pt x="119" y="181"/>
                  </a:lnTo>
                  <a:lnTo>
                    <a:pt x="111" y="181"/>
                  </a:lnTo>
                  <a:lnTo>
                    <a:pt x="106" y="179"/>
                  </a:lnTo>
                  <a:lnTo>
                    <a:pt x="101" y="176"/>
                  </a:lnTo>
                  <a:lnTo>
                    <a:pt x="96" y="176"/>
                  </a:lnTo>
                  <a:lnTo>
                    <a:pt x="94" y="176"/>
                  </a:lnTo>
                  <a:lnTo>
                    <a:pt x="91" y="174"/>
                  </a:lnTo>
                  <a:lnTo>
                    <a:pt x="86" y="176"/>
                  </a:lnTo>
                  <a:lnTo>
                    <a:pt x="79" y="176"/>
                  </a:lnTo>
                  <a:lnTo>
                    <a:pt x="76" y="174"/>
                  </a:lnTo>
                  <a:lnTo>
                    <a:pt x="68" y="174"/>
                  </a:lnTo>
                  <a:lnTo>
                    <a:pt x="63" y="174"/>
                  </a:lnTo>
                  <a:lnTo>
                    <a:pt x="51" y="174"/>
                  </a:lnTo>
                  <a:lnTo>
                    <a:pt x="43" y="171"/>
                  </a:lnTo>
                  <a:lnTo>
                    <a:pt x="43" y="176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5" name="Freeform 98"/>
            <p:cNvSpPr>
              <a:spLocks/>
            </p:cNvSpPr>
            <p:nvPr/>
          </p:nvSpPr>
          <p:spPr bwMode="auto">
            <a:xfrm>
              <a:off x="5500688" y="3700463"/>
              <a:ext cx="134937" cy="68262"/>
            </a:xfrm>
            <a:custGeom>
              <a:avLst/>
              <a:gdLst>
                <a:gd name="T0" fmla="*/ 0 w 106"/>
                <a:gd name="T1" fmla="*/ 2147483647 h 53"/>
                <a:gd name="T2" fmla="*/ 2147483647 w 106"/>
                <a:gd name="T3" fmla="*/ 0 h 53"/>
                <a:gd name="T4" fmla="*/ 2147483647 w 106"/>
                <a:gd name="T5" fmla="*/ 0 h 53"/>
                <a:gd name="T6" fmla="*/ 2147483647 w 106"/>
                <a:gd name="T7" fmla="*/ 2147483647 h 53"/>
                <a:gd name="T8" fmla="*/ 2147483647 w 106"/>
                <a:gd name="T9" fmla="*/ 2147483647 h 53"/>
                <a:gd name="T10" fmla="*/ 2147483647 w 106"/>
                <a:gd name="T11" fmla="*/ 2147483647 h 53"/>
                <a:gd name="T12" fmla="*/ 2147483647 w 106"/>
                <a:gd name="T13" fmla="*/ 2147483647 h 53"/>
                <a:gd name="T14" fmla="*/ 2147483647 w 106"/>
                <a:gd name="T15" fmla="*/ 2147483647 h 53"/>
                <a:gd name="T16" fmla="*/ 2147483647 w 106"/>
                <a:gd name="T17" fmla="*/ 2147483647 h 53"/>
                <a:gd name="T18" fmla="*/ 2147483647 w 106"/>
                <a:gd name="T19" fmla="*/ 2147483647 h 53"/>
                <a:gd name="T20" fmla="*/ 2147483647 w 106"/>
                <a:gd name="T21" fmla="*/ 2147483647 h 53"/>
                <a:gd name="T22" fmla="*/ 2147483647 w 106"/>
                <a:gd name="T23" fmla="*/ 2147483647 h 53"/>
                <a:gd name="T24" fmla="*/ 2147483647 w 106"/>
                <a:gd name="T25" fmla="*/ 2147483647 h 53"/>
                <a:gd name="T26" fmla="*/ 2147483647 w 106"/>
                <a:gd name="T27" fmla="*/ 2147483647 h 53"/>
                <a:gd name="T28" fmla="*/ 2147483647 w 106"/>
                <a:gd name="T29" fmla="*/ 2147483647 h 53"/>
                <a:gd name="T30" fmla="*/ 2147483647 w 106"/>
                <a:gd name="T31" fmla="*/ 2147483647 h 53"/>
                <a:gd name="T32" fmla="*/ 2147483647 w 106"/>
                <a:gd name="T33" fmla="*/ 2147483647 h 53"/>
                <a:gd name="T34" fmla="*/ 2147483647 w 106"/>
                <a:gd name="T35" fmla="*/ 2147483647 h 53"/>
                <a:gd name="T36" fmla="*/ 2147483647 w 106"/>
                <a:gd name="T37" fmla="*/ 2147483647 h 53"/>
                <a:gd name="T38" fmla="*/ 2147483647 w 106"/>
                <a:gd name="T39" fmla="*/ 2147483647 h 53"/>
                <a:gd name="T40" fmla="*/ 2147483647 w 106"/>
                <a:gd name="T41" fmla="*/ 2147483647 h 53"/>
                <a:gd name="T42" fmla="*/ 2147483647 w 106"/>
                <a:gd name="T43" fmla="*/ 2147483647 h 53"/>
                <a:gd name="T44" fmla="*/ 2147483647 w 106"/>
                <a:gd name="T45" fmla="*/ 2147483647 h 53"/>
                <a:gd name="T46" fmla="*/ 2147483647 w 106"/>
                <a:gd name="T47" fmla="*/ 2147483647 h 53"/>
                <a:gd name="T48" fmla="*/ 2147483647 w 106"/>
                <a:gd name="T49" fmla="*/ 2147483647 h 53"/>
                <a:gd name="T50" fmla="*/ 2147483647 w 106"/>
                <a:gd name="T51" fmla="*/ 2147483647 h 53"/>
                <a:gd name="T52" fmla="*/ 2147483647 w 106"/>
                <a:gd name="T53" fmla="*/ 2147483647 h 53"/>
                <a:gd name="T54" fmla="*/ 2147483647 w 106"/>
                <a:gd name="T55" fmla="*/ 2147483647 h 53"/>
                <a:gd name="T56" fmla="*/ 2147483647 w 106"/>
                <a:gd name="T57" fmla="*/ 2147483647 h 53"/>
                <a:gd name="T58" fmla="*/ 2147483647 w 106"/>
                <a:gd name="T59" fmla="*/ 2147483647 h 53"/>
                <a:gd name="T60" fmla="*/ 2147483647 w 106"/>
                <a:gd name="T61" fmla="*/ 2147483647 h 53"/>
                <a:gd name="T62" fmla="*/ 2147483647 w 106"/>
                <a:gd name="T63" fmla="*/ 2147483647 h 53"/>
                <a:gd name="T64" fmla="*/ 2147483647 w 106"/>
                <a:gd name="T65" fmla="*/ 2147483647 h 53"/>
                <a:gd name="T66" fmla="*/ 2147483647 w 106"/>
                <a:gd name="T67" fmla="*/ 2147483647 h 53"/>
                <a:gd name="T68" fmla="*/ 2147483647 w 106"/>
                <a:gd name="T69" fmla="*/ 2147483647 h 53"/>
                <a:gd name="T70" fmla="*/ 2147483647 w 106"/>
                <a:gd name="T71" fmla="*/ 2147483647 h 53"/>
                <a:gd name="T72" fmla="*/ 2147483647 w 106"/>
                <a:gd name="T73" fmla="*/ 2147483647 h 53"/>
                <a:gd name="T74" fmla="*/ 2147483647 w 106"/>
                <a:gd name="T75" fmla="*/ 2147483647 h 53"/>
                <a:gd name="T76" fmla="*/ 2147483647 w 106"/>
                <a:gd name="T77" fmla="*/ 2147483647 h 53"/>
                <a:gd name="T78" fmla="*/ 2147483647 w 106"/>
                <a:gd name="T79" fmla="*/ 2147483647 h 53"/>
                <a:gd name="T80" fmla="*/ 2147483647 w 106"/>
                <a:gd name="T81" fmla="*/ 2147483647 h 53"/>
                <a:gd name="T82" fmla="*/ 2147483647 w 106"/>
                <a:gd name="T83" fmla="*/ 2147483647 h 53"/>
                <a:gd name="T84" fmla="*/ 2147483647 w 106"/>
                <a:gd name="T85" fmla="*/ 2147483647 h 53"/>
                <a:gd name="T86" fmla="*/ 2147483647 w 106"/>
                <a:gd name="T87" fmla="*/ 2147483647 h 53"/>
                <a:gd name="T88" fmla="*/ 2147483647 w 106"/>
                <a:gd name="T89" fmla="*/ 2147483647 h 53"/>
                <a:gd name="T90" fmla="*/ 2147483647 w 106"/>
                <a:gd name="T91" fmla="*/ 2147483647 h 53"/>
                <a:gd name="T92" fmla="*/ 2147483647 w 106"/>
                <a:gd name="T93" fmla="*/ 2147483647 h 53"/>
                <a:gd name="T94" fmla="*/ 2147483647 w 106"/>
                <a:gd name="T95" fmla="*/ 2147483647 h 53"/>
                <a:gd name="T96" fmla="*/ 2147483647 w 106"/>
                <a:gd name="T97" fmla="*/ 2147483647 h 53"/>
                <a:gd name="T98" fmla="*/ 2147483647 w 106"/>
                <a:gd name="T99" fmla="*/ 2147483647 h 53"/>
                <a:gd name="T100" fmla="*/ 2147483647 w 106"/>
                <a:gd name="T101" fmla="*/ 2147483647 h 53"/>
                <a:gd name="T102" fmla="*/ 2147483647 w 106"/>
                <a:gd name="T103" fmla="*/ 2147483647 h 53"/>
                <a:gd name="T104" fmla="*/ 2147483647 w 106"/>
                <a:gd name="T105" fmla="*/ 2147483647 h 53"/>
                <a:gd name="T106" fmla="*/ 2147483647 w 106"/>
                <a:gd name="T107" fmla="*/ 2147483647 h 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06"/>
                <a:gd name="T163" fmla="*/ 0 h 53"/>
                <a:gd name="T164" fmla="*/ 106 w 106"/>
                <a:gd name="T165" fmla="*/ 53 h 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06" h="53">
                  <a:moveTo>
                    <a:pt x="0" y="5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5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5" y="5"/>
                  </a:lnTo>
                  <a:lnTo>
                    <a:pt x="18" y="5"/>
                  </a:lnTo>
                  <a:lnTo>
                    <a:pt x="20" y="5"/>
                  </a:lnTo>
                  <a:lnTo>
                    <a:pt x="23" y="5"/>
                  </a:lnTo>
                  <a:lnTo>
                    <a:pt x="23" y="7"/>
                  </a:lnTo>
                  <a:lnTo>
                    <a:pt x="25" y="7"/>
                  </a:lnTo>
                  <a:lnTo>
                    <a:pt x="28" y="7"/>
                  </a:lnTo>
                  <a:lnTo>
                    <a:pt x="31" y="7"/>
                  </a:lnTo>
                  <a:lnTo>
                    <a:pt x="33" y="7"/>
                  </a:lnTo>
                  <a:lnTo>
                    <a:pt x="36" y="7"/>
                  </a:lnTo>
                  <a:lnTo>
                    <a:pt x="38" y="7"/>
                  </a:lnTo>
                  <a:lnTo>
                    <a:pt x="43" y="10"/>
                  </a:lnTo>
                  <a:lnTo>
                    <a:pt x="46" y="10"/>
                  </a:lnTo>
                  <a:lnTo>
                    <a:pt x="48" y="10"/>
                  </a:lnTo>
                  <a:lnTo>
                    <a:pt x="48" y="12"/>
                  </a:lnTo>
                  <a:lnTo>
                    <a:pt x="51" y="15"/>
                  </a:lnTo>
                  <a:lnTo>
                    <a:pt x="53" y="15"/>
                  </a:lnTo>
                  <a:lnTo>
                    <a:pt x="56" y="15"/>
                  </a:lnTo>
                  <a:lnTo>
                    <a:pt x="58" y="17"/>
                  </a:lnTo>
                  <a:lnTo>
                    <a:pt x="61" y="17"/>
                  </a:lnTo>
                  <a:lnTo>
                    <a:pt x="61" y="20"/>
                  </a:lnTo>
                  <a:lnTo>
                    <a:pt x="58" y="20"/>
                  </a:lnTo>
                  <a:lnTo>
                    <a:pt x="61" y="22"/>
                  </a:lnTo>
                  <a:lnTo>
                    <a:pt x="63" y="22"/>
                  </a:lnTo>
                  <a:lnTo>
                    <a:pt x="63" y="20"/>
                  </a:lnTo>
                  <a:lnTo>
                    <a:pt x="66" y="20"/>
                  </a:lnTo>
                  <a:lnTo>
                    <a:pt x="68" y="20"/>
                  </a:lnTo>
                  <a:lnTo>
                    <a:pt x="68" y="17"/>
                  </a:lnTo>
                  <a:lnTo>
                    <a:pt x="71" y="17"/>
                  </a:lnTo>
                  <a:lnTo>
                    <a:pt x="73" y="17"/>
                  </a:lnTo>
                  <a:lnTo>
                    <a:pt x="76" y="20"/>
                  </a:lnTo>
                  <a:lnTo>
                    <a:pt x="76" y="17"/>
                  </a:lnTo>
                  <a:lnTo>
                    <a:pt x="79" y="17"/>
                  </a:lnTo>
                  <a:lnTo>
                    <a:pt x="81" y="17"/>
                  </a:lnTo>
                  <a:lnTo>
                    <a:pt x="81" y="20"/>
                  </a:lnTo>
                  <a:lnTo>
                    <a:pt x="84" y="20"/>
                  </a:lnTo>
                  <a:lnTo>
                    <a:pt x="86" y="22"/>
                  </a:lnTo>
                  <a:lnTo>
                    <a:pt x="89" y="22"/>
                  </a:lnTo>
                  <a:lnTo>
                    <a:pt x="91" y="22"/>
                  </a:lnTo>
                  <a:lnTo>
                    <a:pt x="91" y="25"/>
                  </a:lnTo>
                  <a:lnTo>
                    <a:pt x="89" y="27"/>
                  </a:lnTo>
                  <a:lnTo>
                    <a:pt x="91" y="32"/>
                  </a:lnTo>
                  <a:lnTo>
                    <a:pt x="94" y="32"/>
                  </a:lnTo>
                  <a:lnTo>
                    <a:pt x="96" y="35"/>
                  </a:lnTo>
                  <a:lnTo>
                    <a:pt x="99" y="35"/>
                  </a:lnTo>
                  <a:lnTo>
                    <a:pt x="101" y="35"/>
                  </a:lnTo>
                  <a:lnTo>
                    <a:pt x="104" y="37"/>
                  </a:lnTo>
                  <a:lnTo>
                    <a:pt x="101" y="37"/>
                  </a:lnTo>
                  <a:lnTo>
                    <a:pt x="99" y="40"/>
                  </a:lnTo>
                  <a:lnTo>
                    <a:pt x="101" y="43"/>
                  </a:lnTo>
                  <a:lnTo>
                    <a:pt x="101" y="45"/>
                  </a:lnTo>
                  <a:lnTo>
                    <a:pt x="106" y="48"/>
                  </a:lnTo>
                  <a:lnTo>
                    <a:pt x="106" y="50"/>
                  </a:lnTo>
                  <a:lnTo>
                    <a:pt x="106" y="53"/>
                  </a:lnTo>
                  <a:lnTo>
                    <a:pt x="104" y="53"/>
                  </a:lnTo>
                  <a:lnTo>
                    <a:pt x="101" y="53"/>
                  </a:lnTo>
                  <a:lnTo>
                    <a:pt x="99" y="53"/>
                  </a:lnTo>
                  <a:lnTo>
                    <a:pt x="99" y="50"/>
                  </a:lnTo>
                  <a:lnTo>
                    <a:pt x="96" y="53"/>
                  </a:lnTo>
                  <a:lnTo>
                    <a:pt x="91" y="50"/>
                  </a:lnTo>
                  <a:lnTo>
                    <a:pt x="91" y="48"/>
                  </a:lnTo>
                  <a:lnTo>
                    <a:pt x="89" y="45"/>
                  </a:lnTo>
                  <a:lnTo>
                    <a:pt x="84" y="45"/>
                  </a:lnTo>
                  <a:lnTo>
                    <a:pt x="81" y="48"/>
                  </a:lnTo>
                  <a:lnTo>
                    <a:pt x="79" y="50"/>
                  </a:lnTo>
                  <a:lnTo>
                    <a:pt x="76" y="50"/>
                  </a:lnTo>
                  <a:lnTo>
                    <a:pt x="71" y="50"/>
                  </a:lnTo>
                  <a:lnTo>
                    <a:pt x="66" y="50"/>
                  </a:lnTo>
                  <a:lnTo>
                    <a:pt x="63" y="53"/>
                  </a:lnTo>
                  <a:lnTo>
                    <a:pt x="61" y="53"/>
                  </a:lnTo>
                  <a:lnTo>
                    <a:pt x="58" y="53"/>
                  </a:lnTo>
                  <a:lnTo>
                    <a:pt x="56" y="53"/>
                  </a:lnTo>
                  <a:lnTo>
                    <a:pt x="53" y="53"/>
                  </a:lnTo>
                  <a:lnTo>
                    <a:pt x="43" y="43"/>
                  </a:lnTo>
                  <a:lnTo>
                    <a:pt x="41" y="43"/>
                  </a:lnTo>
                  <a:lnTo>
                    <a:pt x="36" y="48"/>
                  </a:lnTo>
                  <a:lnTo>
                    <a:pt x="33" y="48"/>
                  </a:lnTo>
                  <a:lnTo>
                    <a:pt x="31" y="48"/>
                  </a:lnTo>
                  <a:lnTo>
                    <a:pt x="23" y="45"/>
                  </a:lnTo>
                  <a:lnTo>
                    <a:pt x="25" y="40"/>
                  </a:lnTo>
                  <a:lnTo>
                    <a:pt x="25" y="37"/>
                  </a:lnTo>
                  <a:lnTo>
                    <a:pt x="25" y="32"/>
                  </a:lnTo>
                  <a:lnTo>
                    <a:pt x="23" y="20"/>
                  </a:lnTo>
                  <a:lnTo>
                    <a:pt x="20" y="17"/>
                  </a:lnTo>
                  <a:lnTo>
                    <a:pt x="15" y="12"/>
                  </a:lnTo>
                  <a:lnTo>
                    <a:pt x="13" y="10"/>
                  </a:lnTo>
                  <a:lnTo>
                    <a:pt x="8" y="10"/>
                  </a:lnTo>
                  <a:lnTo>
                    <a:pt x="3" y="7"/>
                  </a:lnTo>
                  <a:lnTo>
                    <a:pt x="0" y="5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6" name="Freeform 99"/>
            <p:cNvSpPr>
              <a:spLocks/>
            </p:cNvSpPr>
            <p:nvPr/>
          </p:nvSpPr>
          <p:spPr bwMode="auto">
            <a:xfrm>
              <a:off x="5397500" y="3937000"/>
              <a:ext cx="28575" cy="39688"/>
            </a:xfrm>
            <a:custGeom>
              <a:avLst/>
              <a:gdLst>
                <a:gd name="T0" fmla="*/ 2147483647 w 23"/>
                <a:gd name="T1" fmla="*/ 0 h 31"/>
                <a:gd name="T2" fmla="*/ 2147483647 w 23"/>
                <a:gd name="T3" fmla="*/ 0 h 31"/>
                <a:gd name="T4" fmla="*/ 2147483647 w 23"/>
                <a:gd name="T5" fmla="*/ 0 h 31"/>
                <a:gd name="T6" fmla="*/ 2147483647 w 23"/>
                <a:gd name="T7" fmla="*/ 0 h 31"/>
                <a:gd name="T8" fmla="*/ 2147483647 w 23"/>
                <a:gd name="T9" fmla="*/ 0 h 31"/>
                <a:gd name="T10" fmla="*/ 2147483647 w 23"/>
                <a:gd name="T11" fmla="*/ 0 h 31"/>
                <a:gd name="T12" fmla="*/ 2147483647 w 23"/>
                <a:gd name="T13" fmla="*/ 2147483647 h 31"/>
                <a:gd name="T14" fmla="*/ 2147483647 w 23"/>
                <a:gd name="T15" fmla="*/ 2147483647 h 31"/>
                <a:gd name="T16" fmla="*/ 2147483647 w 23"/>
                <a:gd name="T17" fmla="*/ 2147483647 h 31"/>
                <a:gd name="T18" fmla="*/ 2147483647 w 23"/>
                <a:gd name="T19" fmla="*/ 2147483647 h 31"/>
                <a:gd name="T20" fmla="*/ 2147483647 w 23"/>
                <a:gd name="T21" fmla="*/ 2147483647 h 31"/>
                <a:gd name="T22" fmla="*/ 2147483647 w 23"/>
                <a:gd name="T23" fmla="*/ 2147483647 h 31"/>
                <a:gd name="T24" fmla="*/ 2147483647 w 23"/>
                <a:gd name="T25" fmla="*/ 2147483647 h 31"/>
                <a:gd name="T26" fmla="*/ 2147483647 w 23"/>
                <a:gd name="T27" fmla="*/ 2147483647 h 31"/>
                <a:gd name="T28" fmla="*/ 2147483647 w 23"/>
                <a:gd name="T29" fmla="*/ 2147483647 h 31"/>
                <a:gd name="T30" fmla="*/ 2147483647 w 23"/>
                <a:gd name="T31" fmla="*/ 2147483647 h 31"/>
                <a:gd name="T32" fmla="*/ 2147483647 w 23"/>
                <a:gd name="T33" fmla="*/ 2147483647 h 31"/>
                <a:gd name="T34" fmla="*/ 2147483647 w 23"/>
                <a:gd name="T35" fmla="*/ 2147483647 h 31"/>
                <a:gd name="T36" fmla="*/ 2147483647 w 23"/>
                <a:gd name="T37" fmla="*/ 2147483647 h 31"/>
                <a:gd name="T38" fmla="*/ 2147483647 w 23"/>
                <a:gd name="T39" fmla="*/ 2147483647 h 31"/>
                <a:gd name="T40" fmla="*/ 2147483647 w 23"/>
                <a:gd name="T41" fmla="*/ 2147483647 h 31"/>
                <a:gd name="T42" fmla="*/ 2147483647 w 23"/>
                <a:gd name="T43" fmla="*/ 2147483647 h 31"/>
                <a:gd name="T44" fmla="*/ 2147483647 w 23"/>
                <a:gd name="T45" fmla="*/ 2147483647 h 31"/>
                <a:gd name="T46" fmla="*/ 2147483647 w 23"/>
                <a:gd name="T47" fmla="*/ 2147483647 h 31"/>
                <a:gd name="T48" fmla="*/ 2147483647 w 23"/>
                <a:gd name="T49" fmla="*/ 2147483647 h 31"/>
                <a:gd name="T50" fmla="*/ 2147483647 w 23"/>
                <a:gd name="T51" fmla="*/ 2147483647 h 31"/>
                <a:gd name="T52" fmla="*/ 2147483647 w 23"/>
                <a:gd name="T53" fmla="*/ 2147483647 h 31"/>
                <a:gd name="T54" fmla="*/ 2147483647 w 23"/>
                <a:gd name="T55" fmla="*/ 2147483647 h 31"/>
                <a:gd name="T56" fmla="*/ 2147483647 w 23"/>
                <a:gd name="T57" fmla="*/ 2147483647 h 31"/>
                <a:gd name="T58" fmla="*/ 2147483647 w 23"/>
                <a:gd name="T59" fmla="*/ 2147483647 h 31"/>
                <a:gd name="T60" fmla="*/ 2147483647 w 23"/>
                <a:gd name="T61" fmla="*/ 2147483647 h 31"/>
                <a:gd name="T62" fmla="*/ 2147483647 w 23"/>
                <a:gd name="T63" fmla="*/ 2147483647 h 31"/>
                <a:gd name="T64" fmla="*/ 2147483647 w 23"/>
                <a:gd name="T65" fmla="*/ 2147483647 h 31"/>
                <a:gd name="T66" fmla="*/ 2147483647 w 23"/>
                <a:gd name="T67" fmla="*/ 2147483647 h 31"/>
                <a:gd name="T68" fmla="*/ 0 w 23"/>
                <a:gd name="T69" fmla="*/ 2147483647 h 31"/>
                <a:gd name="T70" fmla="*/ 0 w 23"/>
                <a:gd name="T71" fmla="*/ 2147483647 h 31"/>
                <a:gd name="T72" fmla="*/ 2147483647 w 23"/>
                <a:gd name="T73" fmla="*/ 2147483647 h 31"/>
                <a:gd name="T74" fmla="*/ 2147483647 w 23"/>
                <a:gd name="T75" fmla="*/ 2147483647 h 31"/>
                <a:gd name="T76" fmla="*/ 2147483647 w 23"/>
                <a:gd name="T77" fmla="*/ 2147483647 h 31"/>
                <a:gd name="T78" fmla="*/ 2147483647 w 23"/>
                <a:gd name="T79" fmla="*/ 2147483647 h 31"/>
                <a:gd name="T80" fmla="*/ 2147483647 w 23"/>
                <a:gd name="T81" fmla="*/ 2147483647 h 31"/>
                <a:gd name="T82" fmla="*/ 2147483647 w 23"/>
                <a:gd name="T83" fmla="*/ 2147483647 h 31"/>
                <a:gd name="T84" fmla="*/ 2147483647 w 23"/>
                <a:gd name="T85" fmla="*/ 2147483647 h 31"/>
                <a:gd name="T86" fmla="*/ 2147483647 w 23"/>
                <a:gd name="T87" fmla="*/ 2147483647 h 31"/>
                <a:gd name="T88" fmla="*/ 2147483647 w 23"/>
                <a:gd name="T89" fmla="*/ 2147483647 h 31"/>
                <a:gd name="T90" fmla="*/ 2147483647 w 23"/>
                <a:gd name="T91" fmla="*/ 2147483647 h 31"/>
                <a:gd name="T92" fmla="*/ 2147483647 w 23"/>
                <a:gd name="T93" fmla="*/ 0 h 31"/>
                <a:gd name="T94" fmla="*/ 2147483647 w 23"/>
                <a:gd name="T95" fmla="*/ 0 h 3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3"/>
                <a:gd name="T145" fmla="*/ 0 h 31"/>
                <a:gd name="T146" fmla="*/ 23 w 23"/>
                <a:gd name="T147" fmla="*/ 31 h 3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3" h="31">
                  <a:moveTo>
                    <a:pt x="13" y="0"/>
                  </a:moveTo>
                  <a:lnTo>
                    <a:pt x="15" y="0"/>
                  </a:lnTo>
                  <a:lnTo>
                    <a:pt x="18" y="0"/>
                  </a:lnTo>
                  <a:lnTo>
                    <a:pt x="21" y="0"/>
                  </a:lnTo>
                  <a:lnTo>
                    <a:pt x="18" y="3"/>
                  </a:lnTo>
                  <a:lnTo>
                    <a:pt x="21" y="3"/>
                  </a:lnTo>
                  <a:lnTo>
                    <a:pt x="23" y="5"/>
                  </a:lnTo>
                  <a:lnTo>
                    <a:pt x="23" y="8"/>
                  </a:lnTo>
                  <a:lnTo>
                    <a:pt x="21" y="11"/>
                  </a:lnTo>
                  <a:lnTo>
                    <a:pt x="18" y="13"/>
                  </a:lnTo>
                  <a:lnTo>
                    <a:pt x="18" y="16"/>
                  </a:lnTo>
                  <a:lnTo>
                    <a:pt x="21" y="16"/>
                  </a:lnTo>
                  <a:lnTo>
                    <a:pt x="15" y="16"/>
                  </a:lnTo>
                  <a:lnTo>
                    <a:pt x="13" y="18"/>
                  </a:lnTo>
                  <a:lnTo>
                    <a:pt x="15" y="21"/>
                  </a:lnTo>
                  <a:lnTo>
                    <a:pt x="10" y="23"/>
                  </a:lnTo>
                  <a:lnTo>
                    <a:pt x="10" y="26"/>
                  </a:lnTo>
                  <a:lnTo>
                    <a:pt x="8" y="26"/>
                  </a:lnTo>
                  <a:lnTo>
                    <a:pt x="5" y="26"/>
                  </a:lnTo>
                  <a:lnTo>
                    <a:pt x="5" y="28"/>
                  </a:lnTo>
                  <a:lnTo>
                    <a:pt x="5" y="31"/>
                  </a:lnTo>
                  <a:lnTo>
                    <a:pt x="3" y="31"/>
                  </a:lnTo>
                  <a:lnTo>
                    <a:pt x="3" y="28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3" y="23"/>
                  </a:lnTo>
                  <a:lnTo>
                    <a:pt x="5" y="16"/>
                  </a:lnTo>
                  <a:lnTo>
                    <a:pt x="8" y="13"/>
                  </a:lnTo>
                  <a:lnTo>
                    <a:pt x="8" y="11"/>
                  </a:lnTo>
                  <a:lnTo>
                    <a:pt x="8" y="8"/>
                  </a:lnTo>
                  <a:lnTo>
                    <a:pt x="10" y="3"/>
                  </a:lnTo>
                  <a:lnTo>
                    <a:pt x="13" y="3"/>
                  </a:lnTo>
                  <a:lnTo>
                    <a:pt x="13" y="0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7" name="Freeform 100"/>
            <p:cNvSpPr>
              <a:spLocks/>
            </p:cNvSpPr>
            <p:nvPr/>
          </p:nvSpPr>
          <p:spPr bwMode="auto">
            <a:xfrm>
              <a:off x="5407025" y="3867150"/>
              <a:ext cx="141288" cy="125413"/>
            </a:xfrm>
            <a:custGeom>
              <a:avLst/>
              <a:gdLst>
                <a:gd name="T0" fmla="*/ 2147483647 w 111"/>
                <a:gd name="T1" fmla="*/ 2147483647 h 98"/>
                <a:gd name="T2" fmla="*/ 2147483647 w 111"/>
                <a:gd name="T3" fmla="*/ 2147483647 h 98"/>
                <a:gd name="T4" fmla="*/ 0 w 111"/>
                <a:gd name="T5" fmla="*/ 2147483647 h 98"/>
                <a:gd name="T6" fmla="*/ 2147483647 w 111"/>
                <a:gd name="T7" fmla="*/ 2147483647 h 98"/>
                <a:gd name="T8" fmla="*/ 2147483647 w 111"/>
                <a:gd name="T9" fmla="*/ 2147483647 h 98"/>
                <a:gd name="T10" fmla="*/ 2147483647 w 111"/>
                <a:gd name="T11" fmla="*/ 2147483647 h 98"/>
                <a:gd name="T12" fmla="*/ 2147483647 w 111"/>
                <a:gd name="T13" fmla="*/ 2147483647 h 98"/>
                <a:gd name="T14" fmla="*/ 2147483647 w 111"/>
                <a:gd name="T15" fmla="*/ 2147483647 h 98"/>
                <a:gd name="T16" fmla="*/ 2147483647 w 111"/>
                <a:gd name="T17" fmla="*/ 2147483647 h 98"/>
                <a:gd name="T18" fmla="*/ 2147483647 w 111"/>
                <a:gd name="T19" fmla="*/ 2147483647 h 98"/>
                <a:gd name="T20" fmla="*/ 2147483647 w 111"/>
                <a:gd name="T21" fmla="*/ 2147483647 h 98"/>
                <a:gd name="T22" fmla="*/ 2147483647 w 111"/>
                <a:gd name="T23" fmla="*/ 2147483647 h 98"/>
                <a:gd name="T24" fmla="*/ 2147483647 w 111"/>
                <a:gd name="T25" fmla="*/ 2147483647 h 98"/>
                <a:gd name="T26" fmla="*/ 2147483647 w 111"/>
                <a:gd name="T27" fmla="*/ 2147483647 h 98"/>
                <a:gd name="T28" fmla="*/ 2147483647 w 111"/>
                <a:gd name="T29" fmla="*/ 2147483647 h 98"/>
                <a:gd name="T30" fmla="*/ 2147483647 w 111"/>
                <a:gd name="T31" fmla="*/ 2147483647 h 98"/>
                <a:gd name="T32" fmla="*/ 2147483647 w 111"/>
                <a:gd name="T33" fmla="*/ 2147483647 h 98"/>
                <a:gd name="T34" fmla="*/ 2147483647 w 111"/>
                <a:gd name="T35" fmla="*/ 2147483647 h 98"/>
                <a:gd name="T36" fmla="*/ 2147483647 w 111"/>
                <a:gd name="T37" fmla="*/ 2147483647 h 98"/>
                <a:gd name="T38" fmla="*/ 2147483647 w 111"/>
                <a:gd name="T39" fmla="*/ 2147483647 h 98"/>
                <a:gd name="T40" fmla="*/ 2147483647 w 111"/>
                <a:gd name="T41" fmla="*/ 2147483647 h 98"/>
                <a:gd name="T42" fmla="*/ 2147483647 w 111"/>
                <a:gd name="T43" fmla="*/ 2147483647 h 98"/>
                <a:gd name="T44" fmla="*/ 2147483647 w 111"/>
                <a:gd name="T45" fmla="*/ 2147483647 h 98"/>
                <a:gd name="T46" fmla="*/ 2147483647 w 111"/>
                <a:gd name="T47" fmla="*/ 2147483647 h 98"/>
                <a:gd name="T48" fmla="*/ 2147483647 w 111"/>
                <a:gd name="T49" fmla="*/ 2147483647 h 98"/>
                <a:gd name="T50" fmla="*/ 2147483647 w 111"/>
                <a:gd name="T51" fmla="*/ 2147483647 h 98"/>
                <a:gd name="T52" fmla="*/ 2147483647 w 111"/>
                <a:gd name="T53" fmla="*/ 2147483647 h 98"/>
                <a:gd name="T54" fmla="*/ 2147483647 w 111"/>
                <a:gd name="T55" fmla="*/ 2147483647 h 98"/>
                <a:gd name="T56" fmla="*/ 2147483647 w 111"/>
                <a:gd name="T57" fmla="*/ 2147483647 h 98"/>
                <a:gd name="T58" fmla="*/ 2147483647 w 111"/>
                <a:gd name="T59" fmla="*/ 2147483647 h 98"/>
                <a:gd name="T60" fmla="*/ 2147483647 w 111"/>
                <a:gd name="T61" fmla="*/ 2147483647 h 98"/>
                <a:gd name="T62" fmla="*/ 2147483647 w 111"/>
                <a:gd name="T63" fmla="*/ 2147483647 h 98"/>
                <a:gd name="T64" fmla="*/ 2147483647 w 111"/>
                <a:gd name="T65" fmla="*/ 2147483647 h 98"/>
                <a:gd name="T66" fmla="*/ 2147483647 w 111"/>
                <a:gd name="T67" fmla="*/ 2147483647 h 98"/>
                <a:gd name="T68" fmla="*/ 2147483647 w 111"/>
                <a:gd name="T69" fmla="*/ 2147483647 h 98"/>
                <a:gd name="T70" fmla="*/ 2147483647 w 111"/>
                <a:gd name="T71" fmla="*/ 0 h 98"/>
                <a:gd name="T72" fmla="*/ 2147483647 w 111"/>
                <a:gd name="T73" fmla="*/ 2147483647 h 98"/>
                <a:gd name="T74" fmla="*/ 2147483647 w 111"/>
                <a:gd name="T75" fmla="*/ 2147483647 h 98"/>
                <a:gd name="T76" fmla="*/ 2147483647 w 111"/>
                <a:gd name="T77" fmla="*/ 2147483647 h 98"/>
                <a:gd name="T78" fmla="*/ 2147483647 w 111"/>
                <a:gd name="T79" fmla="*/ 2147483647 h 98"/>
                <a:gd name="T80" fmla="*/ 2147483647 w 111"/>
                <a:gd name="T81" fmla="*/ 2147483647 h 98"/>
                <a:gd name="T82" fmla="*/ 2147483647 w 111"/>
                <a:gd name="T83" fmla="*/ 2147483647 h 98"/>
                <a:gd name="T84" fmla="*/ 2147483647 w 111"/>
                <a:gd name="T85" fmla="*/ 2147483647 h 98"/>
                <a:gd name="T86" fmla="*/ 2147483647 w 111"/>
                <a:gd name="T87" fmla="*/ 2147483647 h 98"/>
                <a:gd name="T88" fmla="*/ 2147483647 w 111"/>
                <a:gd name="T89" fmla="*/ 2147483647 h 9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11"/>
                <a:gd name="T136" fmla="*/ 0 h 98"/>
                <a:gd name="T137" fmla="*/ 111 w 111"/>
                <a:gd name="T138" fmla="*/ 98 h 9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11" h="98">
                  <a:moveTo>
                    <a:pt x="2" y="88"/>
                  </a:moveTo>
                  <a:lnTo>
                    <a:pt x="2" y="88"/>
                  </a:lnTo>
                  <a:lnTo>
                    <a:pt x="2" y="86"/>
                  </a:lnTo>
                  <a:lnTo>
                    <a:pt x="0" y="86"/>
                  </a:lnTo>
                  <a:lnTo>
                    <a:pt x="0" y="81"/>
                  </a:lnTo>
                  <a:lnTo>
                    <a:pt x="2" y="81"/>
                  </a:lnTo>
                  <a:lnTo>
                    <a:pt x="2" y="78"/>
                  </a:lnTo>
                  <a:lnTo>
                    <a:pt x="7" y="76"/>
                  </a:lnTo>
                  <a:lnTo>
                    <a:pt x="5" y="73"/>
                  </a:lnTo>
                  <a:lnTo>
                    <a:pt x="7" y="71"/>
                  </a:lnTo>
                  <a:lnTo>
                    <a:pt x="13" y="71"/>
                  </a:lnTo>
                  <a:lnTo>
                    <a:pt x="10" y="71"/>
                  </a:lnTo>
                  <a:lnTo>
                    <a:pt x="10" y="68"/>
                  </a:lnTo>
                  <a:lnTo>
                    <a:pt x="13" y="66"/>
                  </a:lnTo>
                  <a:lnTo>
                    <a:pt x="15" y="63"/>
                  </a:lnTo>
                  <a:lnTo>
                    <a:pt x="15" y="60"/>
                  </a:lnTo>
                  <a:lnTo>
                    <a:pt x="13" y="58"/>
                  </a:lnTo>
                  <a:lnTo>
                    <a:pt x="10" y="58"/>
                  </a:lnTo>
                  <a:lnTo>
                    <a:pt x="13" y="55"/>
                  </a:lnTo>
                  <a:lnTo>
                    <a:pt x="10" y="55"/>
                  </a:lnTo>
                  <a:lnTo>
                    <a:pt x="7" y="55"/>
                  </a:lnTo>
                  <a:lnTo>
                    <a:pt x="5" y="55"/>
                  </a:lnTo>
                  <a:lnTo>
                    <a:pt x="2" y="50"/>
                  </a:lnTo>
                  <a:lnTo>
                    <a:pt x="5" y="45"/>
                  </a:lnTo>
                  <a:lnTo>
                    <a:pt x="5" y="40"/>
                  </a:lnTo>
                  <a:lnTo>
                    <a:pt x="2" y="38"/>
                  </a:lnTo>
                  <a:lnTo>
                    <a:pt x="2" y="35"/>
                  </a:lnTo>
                  <a:lnTo>
                    <a:pt x="2" y="33"/>
                  </a:lnTo>
                  <a:lnTo>
                    <a:pt x="5" y="30"/>
                  </a:lnTo>
                  <a:lnTo>
                    <a:pt x="5" y="28"/>
                  </a:lnTo>
                  <a:lnTo>
                    <a:pt x="7" y="28"/>
                  </a:lnTo>
                  <a:lnTo>
                    <a:pt x="10" y="30"/>
                  </a:lnTo>
                  <a:lnTo>
                    <a:pt x="10" y="28"/>
                  </a:lnTo>
                  <a:lnTo>
                    <a:pt x="13" y="28"/>
                  </a:lnTo>
                  <a:lnTo>
                    <a:pt x="15" y="23"/>
                  </a:lnTo>
                  <a:lnTo>
                    <a:pt x="20" y="23"/>
                  </a:lnTo>
                  <a:lnTo>
                    <a:pt x="18" y="18"/>
                  </a:lnTo>
                  <a:lnTo>
                    <a:pt x="18" y="15"/>
                  </a:lnTo>
                  <a:lnTo>
                    <a:pt x="18" y="12"/>
                  </a:lnTo>
                  <a:lnTo>
                    <a:pt x="20" y="12"/>
                  </a:lnTo>
                  <a:lnTo>
                    <a:pt x="25" y="12"/>
                  </a:lnTo>
                  <a:lnTo>
                    <a:pt x="30" y="15"/>
                  </a:lnTo>
                  <a:lnTo>
                    <a:pt x="35" y="12"/>
                  </a:lnTo>
                  <a:lnTo>
                    <a:pt x="40" y="10"/>
                  </a:lnTo>
                  <a:lnTo>
                    <a:pt x="43" y="10"/>
                  </a:lnTo>
                  <a:lnTo>
                    <a:pt x="53" y="12"/>
                  </a:lnTo>
                  <a:lnTo>
                    <a:pt x="58" y="15"/>
                  </a:lnTo>
                  <a:lnTo>
                    <a:pt x="66" y="12"/>
                  </a:lnTo>
                  <a:lnTo>
                    <a:pt x="71" y="12"/>
                  </a:lnTo>
                  <a:lnTo>
                    <a:pt x="81" y="5"/>
                  </a:lnTo>
                  <a:lnTo>
                    <a:pt x="83" y="5"/>
                  </a:lnTo>
                  <a:lnTo>
                    <a:pt x="88" y="7"/>
                  </a:lnTo>
                  <a:lnTo>
                    <a:pt x="93" y="7"/>
                  </a:lnTo>
                  <a:lnTo>
                    <a:pt x="104" y="5"/>
                  </a:lnTo>
                  <a:lnTo>
                    <a:pt x="109" y="2"/>
                  </a:lnTo>
                  <a:lnTo>
                    <a:pt x="109" y="0"/>
                  </a:lnTo>
                  <a:lnTo>
                    <a:pt x="111" y="0"/>
                  </a:lnTo>
                  <a:lnTo>
                    <a:pt x="111" y="2"/>
                  </a:lnTo>
                  <a:lnTo>
                    <a:pt x="111" y="5"/>
                  </a:lnTo>
                  <a:lnTo>
                    <a:pt x="106" y="12"/>
                  </a:lnTo>
                  <a:lnTo>
                    <a:pt x="101" y="15"/>
                  </a:lnTo>
                  <a:lnTo>
                    <a:pt x="96" y="18"/>
                  </a:lnTo>
                  <a:lnTo>
                    <a:pt x="93" y="18"/>
                  </a:lnTo>
                  <a:lnTo>
                    <a:pt x="91" y="23"/>
                  </a:lnTo>
                  <a:lnTo>
                    <a:pt x="91" y="25"/>
                  </a:lnTo>
                  <a:lnTo>
                    <a:pt x="93" y="28"/>
                  </a:lnTo>
                  <a:lnTo>
                    <a:pt x="93" y="33"/>
                  </a:lnTo>
                  <a:lnTo>
                    <a:pt x="88" y="55"/>
                  </a:lnTo>
                  <a:lnTo>
                    <a:pt x="50" y="81"/>
                  </a:lnTo>
                  <a:lnTo>
                    <a:pt x="30" y="93"/>
                  </a:lnTo>
                  <a:lnTo>
                    <a:pt x="20" y="98"/>
                  </a:lnTo>
                  <a:lnTo>
                    <a:pt x="18" y="98"/>
                  </a:lnTo>
                  <a:lnTo>
                    <a:pt x="2" y="88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8" name="Freeform 101"/>
            <p:cNvSpPr>
              <a:spLocks/>
            </p:cNvSpPr>
            <p:nvPr/>
          </p:nvSpPr>
          <p:spPr bwMode="auto">
            <a:xfrm>
              <a:off x="5378450" y="3970338"/>
              <a:ext cx="31750" cy="88900"/>
            </a:xfrm>
            <a:custGeom>
              <a:avLst/>
              <a:gdLst>
                <a:gd name="T0" fmla="*/ 2147483647 w 25"/>
                <a:gd name="T1" fmla="*/ 2147483647 h 70"/>
                <a:gd name="T2" fmla="*/ 2147483647 w 25"/>
                <a:gd name="T3" fmla="*/ 2147483647 h 70"/>
                <a:gd name="T4" fmla="*/ 2147483647 w 25"/>
                <a:gd name="T5" fmla="*/ 2147483647 h 70"/>
                <a:gd name="T6" fmla="*/ 0 w 25"/>
                <a:gd name="T7" fmla="*/ 2147483647 h 70"/>
                <a:gd name="T8" fmla="*/ 2147483647 w 25"/>
                <a:gd name="T9" fmla="*/ 2147483647 h 70"/>
                <a:gd name="T10" fmla="*/ 2147483647 w 25"/>
                <a:gd name="T11" fmla="*/ 2147483647 h 70"/>
                <a:gd name="T12" fmla="*/ 2147483647 w 25"/>
                <a:gd name="T13" fmla="*/ 2147483647 h 70"/>
                <a:gd name="T14" fmla="*/ 2147483647 w 25"/>
                <a:gd name="T15" fmla="*/ 2147483647 h 70"/>
                <a:gd name="T16" fmla="*/ 2147483647 w 25"/>
                <a:gd name="T17" fmla="*/ 2147483647 h 70"/>
                <a:gd name="T18" fmla="*/ 2147483647 w 25"/>
                <a:gd name="T19" fmla="*/ 2147483647 h 70"/>
                <a:gd name="T20" fmla="*/ 2147483647 w 25"/>
                <a:gd name="T21" fmla="*/ 2147483647 h 70"/>
                <a:gd name="T22" fmla="*/ 2147483647 w 25"/>
                <a:gd name="T23" fmla="*/ 2147483647 h 70"/>
                <a:gd name="T24" fmla="*/ 2147483647 w 25"/>
                <a:gd name="T25" fmla="*/ 2147483647 h 70"/>
                <a:gd name="T26" fmla="*/ 2147483647 w 25"/>
                <a:gd name="T27" fmla="*/ 2147483647 h 70"/>
                <a:gd name="T28" fmla="*/ 2147483647 w 25"/>
                <a:gd name="T29" fmla="*/ 2147483647 h 70"/>
                <a:gd name="T30" fmla="*/ 2147483647 w 25"/>
                <a:gd name="T31" fmla="*/ 2147483647 h 70"/>
                <a:gd name="T32" fmla="*/ 2147483647 w 25"/>
                <a:gd name="T33" fmla="*/ 2147483647 h 70"/>
                <a:gd name="T34" fmla="*/ 2147483647 w 25"/>
                <a:gd name="T35" fmla="*/ 2147483647 h 70"/>
                <a:gd name="T36" fmla="*/ 2147483647 w 25"/>
                <a:gd name="T37" fmla="*/ 2147483647 h 70"/>
                <a:gd name="T38" fmla="*/ 2147483647 w 25"/>
                <a:gd name="T39" fmla="*/ 0 h 70"/>
                <a:gd name="T40" fmla="*/ 2147483647 w 25"/>
                <a:gd name="T41" fmla="*/ 0 h 70"/>
                <a:gd name="T42" fmla="*/ 2147483647 w 25"/>
                <a:gd name="T43" fmla="*/ 0 h 70"/>
                <a:gd name="T44" fmla="*/ 2147483647 w 25"/>
                <a:gd name="T45" fmla="*/ 2147483647 h 70"/>
                <a:gd name="T46" fmla="*/ 2147483647 w 25"/>
                <a:gd name="T47" fmla="*/ 2147483647 h 70"/>
                <a:gd name="T48" fmla="*/ 2147483647 w 25"/>
                <a:gd name="T49" fmla="*/ 2147483647 h 70"/>
                <a:gd name="T50" fmla="*/ 2147483647 w 25"/>
                <a:gd name="T51" fmla="*/ 2147483647 h 70"/>
                <a:gd name="T52" fmla="*/ 2147483647 w 25"/>
                <a:gd name="T53" fmla="*/ 2147483647 h 70"/>
                <a:gd name="T54" fmla="*/ 2147483647 w 25"/>
                <a:gd name="T55" fmla="*/ 2147483647 h 70"/>
                <a:gd name="T56" fmla="*/ 2147483647 w 25"/>
                <a:gd name="T57" fmla="*/ 2147483647 h 70"/>
                <a:gd name="T58" fmla="*/ 2147483647 w 25"/>
                <a:gd name="T59" fmla="*/ 2147483647 h 70"/>
                <a:gd name="T60" fmla="*/ 2147483647 w 25"/>
                <a:gd name="T61" fmla="*/ 2147483647 h 70"/>
                <a:gd name="T62" fmla="*/ 2147483647 w 25"/>
                <a:gd name="T63" fmla="*/ 2147483647 h 70"/>
                <a:gd name="T64" fmla="*/ 2147483647 w 25"/>
                <a:gd name="T65" fmla="*/ 2147483647 h 70"/>
                <a:gd name="T66" fmla="*/ 2147483647 w 25"/>
                <a:gd name="T67" fmla="*/ 2147483647 h 70"/>
                <a:gd name="T68" fmla="*/ 2147483647 w 25"/>
                <a:gd name="T69" fmla="*/ 2147483647 h 70"/>
                <a:gd name="T70" fmla="*/ 2147483647 w 25"/>
                <a:gd name="T71" fmla="*/ 2147483647 h 70"/>
                <a:gd name="T72" fmla="*/ 2147483647 w 25"/>
                <a:gd name="T73" fmla="*/ 2147483647 h 70"/>
                <a:gd name="T74" fmla="*/ 2147483647 w 25"/>
                <a:gd name="T75" fmla="*/ 2147483647 h 70"/>
                <a:gd name="T76" fmla="*/ 2147483647 w 25"/>
                <a:gd name="T77" fmla="*/ 2147483647 h 70"/>
                <a:gd name="T78" fmla="*/ 2147483647 w 25"/>
                <a:gd name="T79" fmla="*/ 2147483647 h 70"/>
                <a:gd name="T80" fmla="*/ 2147483647 w 25"/>
                <a:gd name="T81" fmla="*/ 2147483647 h 70"/>
                <a:gd name="T82" fmla="*/ 2147483647 w 25"/>
                <a:gd name="T83" fmla="*/ 2147483647 h 70"/>
                <a:gd name="T84" fmla="*/ 2147483647 w 25"/>
                <a:gd name="T85" fmla="*/ 2147483647 h 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5"/>
                <a:gd name="T130" fmla="*/ 0 h 70"/>
                <a:gd name="T131" fmla="*/ 25 w 25"/>
                <a:gd name="T132" fmla="*/ 70 h 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5" h="70">
                  <a:moveTo>
                    <a:pt x="13" y="70"/>
                  </a:moveTo>
                  <a:lnTo>
                    <a:pt x="8" y="55"/>
                  </a:lnTo>
                  <a:lnTo>
                    <a:pt x="3" y="38"/>
                  </a:lnTo>
                  <a:lnTo>
                    <a:pt x="0" y="38"/>
                  </a:lnTo>
                  <a:lnTo>
                    <a:pt x="3" y="35"/>
                  </a:lnTo>
                  <a:lnTo>
                    <a:pt x="8" y="27"/>
                  </a:lnTo>
                  <a:lnTo>
                    <a:pt x="8" y="25"/>
                  </a:lnTo>
                  <a:lnTo>
                    <a:pt x="10" y="20"/>
                  </a:lnTo>
                  <a:lnTo>
                    <a:pt x="10" y="15"/>
                  </a:lnTo>
                  <a:lnTo>
                    <a:pt x="13" y="10"/>
                  </a:lnTo>
                  <a:lnTo>
                    <a:pt x="13" y="7"/>
                  </a:lnTo>
                  <a:lnTo>
                    <a:pt x="15" y="5"/>
                  </a:lnTo>
                  <a:lnTo>
                    <a:pt x="18" y="2"/>
                  </a:lnTo>
                  <a:lnTo>
                    <a:pt x="18" y="5"/>
                  </a:lnTo>
                  <a:lnTo>
                    <a:pt x="20" y="5"/>
                  </a:lnTo>
                  <a:lnTo>
                    <a:pt x="20" y="2"/>
                  </a:lnTo>
                  <a:lnTo>
                    <a:pt x="20" y="0"/>
                  </a:lnTo>
                  <a:lnTo>
                    <a:pt x="23" y="0"/>
                  </a:lnTo>
                  <a:lnTo>
                    <a:pt x="23" y="5"/>
                  </a:lnTo>
                  <a:lnTo>
                    <a:pt x="25" y="5"/>
                  </a:lnTo>
                  <a:lnTo>
                    <a:pt x="25" y="7"/>
                  </a:lnTo>
                  <a:lnTo>
                    <a:pt x="25" y="10"/>
                  </a:lnTo>
                  <a:lnTo>
                    <a:pt x="25" y="12"/>
                  </a:lnTo>
                  <a:lnTo>
                    <a:pt x="25" y="15"/>
                  </a:lnTo>
                  <a:lnTo>
                    <a:pt x="25" y="17"/>
                  </a:lnTo>
                  <a:lnTo>
                    <a:pt x="25" y="25"/>
                  </a:lnTo>
                  <a:lnTo>
                    <a:pt x="23" y="30"/>
                  </a:lnTo>
                  <a:lnTo>
                    <a:pt x="23" y="32"/>
                  </a:lnTo>
                  <a:lnTo>
                    <a:pt x="23" y="35"/>
                  </a:lnTo>
                  <a:lnTo>
                    <a:pt x="20" y="43"/>
                  </a:lnTo>
                  <a:lnTo>
                    <a:pt x="18" y="53"/>
                  </a:lnTo>
                  <a:lnTo>
                    <a:pt x="18" y="60"/>
                  </a:lnTo>
                  <a:lnTo>
                    <a:pt x="15" y="68"/>
                  </a:lnTo>
                  <a:lnTo>
                    <a:pt x="13" y="68"/>
                  </a:lnTo>
                  <a:lnTo>
                    <a:pt x="13" y="70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9" name="Freeform 102"/>
            <p:cNvSpPr>
              <a:spLocks/>
            </p:cNvSpPr>
            <p:nvPr/>
          </p:nvSpPr>
          <p:spPr bwMode="auto">
            <a:xfrm>
              <a:off x="4867275" y="4633913"/>
              <a:ext cx="115888" cy="127000"/>
            </a:xfrm>
            <a:custGeom>
              <a:avLst/>
              <a:gdLst>
                <a:gd name="T0" fmla="*/ 2147483647 w 91"/>
                <a:gd name="T1" fmla="*/ 0 h 99"/>
                <a:gd name="T2" fmla="*/ 2147483647 w 91"/>
                <a:gd name="T3" fmla="*/ 2147483647 h 99"/>
                <a:gd name="T4" fmla="*/ 2147483647 w 91"/>
                <a:gd name="T5" fmla="*/ 2147483647 h 99"/>
                <a:gd name="T6" fmla="*/ 2147483647 w 91"/>
                <a:gd name="T7" fmla="*/ 2147483647 h 99"/>
                <a:gd name="T8" fmla="*/ 2147483647 w 91"/>
                <a:gd name="T9" fmla="*/ 2147483647 h 99"/>
                <a:gd name="T10" fmla="*/ 2147483647 w 91"/>
                <a:gd name="T11" fmla="*/ 2147483647 h 99"/>
                <a:gd name="T12" fmla="*/ 2147483647 w 91"/>
                <a:gd name="T13" fmla="*/ 2147483647 h 99"/>
                <a:gd name="T14" fmla="*/ 2147483647 w 91"/>
                <a:gd name="T15" fmla="*/ 2147483647 h 99"/>
                <a:gd name="T16" fmla="*/ 2147483647 w 91"/>
                <a:gd name="T17" fmla="*/ 2147483647 h 99"/>
                <a:gd name="T18" fmla="*/ 2147483647 w 91"/>
                <a:gd name="T19" fmla="*/ 2147483647 h 99"/>
                <a:gd name="T20" fmla="*/ 2147483647 w 91"/>
                <a:gd name="T21" fmla="*/ 2147483647 h 99"/>
                <a:gd name="T22" fmla="*/ 2147483647 w 91"/>
                <a:gd name="T23" fmla="*/ 2147483647 h 99"/>
                <a:gd name="T24" fmla="*/ 2147483647 w 91"/>
                <a:gd name="T25" fmla="*/ 2147483647 h 99"/>
                <a:gd name="T26" fmla="*/ 2147483647 w 91"/>
                <a:gd name="T27" fmla="*/ 2147483647 h 99"/>
                <a:gd name="T28" fmla="*/ 2147483647 w 91"/>
                <a:gd name="T29" fmla="*/ 2147483647 h 99"/>
                <a:gd name="T30" fmla="*/ 2147483647 w 91"/>
                <a:gd name="T31" fmla="*/ 2147483647 h 99"/>
                <a:gd name="T32" fmla="*/ 2147483647 w 91"/>
                <a:gd name="T33" fmla="*/ 2147483647 h 99"/>
                <a:gd name="T34" fmla="*/ 2147483647 w 91"/>
                <a:gd name="T35" fmla="*/ 2147483647 h 99"/>
                <a:gd name="T36" fmla="*/ 2147483647 w 91"/>
                <a:gd name="T37" fmla="*/ 2147483647 h 99"/>
                <a:gd name="T38" fmla="*/ 2147483647 w 91"/>
                <a:gd name="T39" fmla="*/ 2147483647 h 99"/>
                <a:gd name="T40" fmla="*/ 2147483647 w 91"/>
                <a:gd name="T41" fmla="*/ 2147483647 h 99"/>
                <a:gd name="T42" fmla="*/ 2147483647 w 91"/>
                <a:gd name="T43" fmla="*/ 2147483647 h 99"/>
                <a:gd name="T44" fmla="*/ 2147483647 w 91"/>
                <a:gd name="T45" fmla="*/ 2147483647 h 99"/>
                <a:gd name="T46" fmla="*/ 2147483647 w 91"/>
                <a:gd name="T47" fmla="*/ 2147483647 h 99"/>
                <a:gd name="T48" fmla="*/ 2147483647 w 91"/>
                <a:gd name="T49" fmla="*/ 2147483647 h 99"/>
                <a:gd name="T50" fmla="*/ 2147483647 w 91"/>
                <a:gd name="T51" fmla="*/ 2147483647 h 99"/>
                <a:gd name="T52" fmla="*/ 2147483647 w 91"/>
                <a:gd name="T53" fmla="*/ 2147483647 h 99"/>
                <a:gd name="T54" fmla="*/ 2147483647 w 91"/>
                <a:gd name="T55" fmla="*/ 2147483647 h 99"/>
                <a:gd name="T56" fmla="*/ 2147483647 w 91"/>
                <a:gd name="T57" fmla="*/ 2147483647 h 99"/>
                <a:gd name="T58" fmla="*/ 2147483647 w 91"/>
                <a:gd name="T59" fmla="*/ 2147483647 h 99"/>
                <a:gd name="T60" fmla="*/ 2147483647 w 91"/>
                <a:gd name="T61" fmla="*/ 2147483647 h 99"/>
                <a:gd name="T62" fmla="*/ 2147483647 w 91"/>
                <a:gd name="T63" fmla="*/ 2147483647 h 99"/>
                <a:gd name="T64" fmla="*/ 2147483647 w 91"/>
                <a:gd name="T65" fmla="*/ 2147483647 h 99"/>
                <a:gd name="T66" fmla="*/ 2147483647 w 91"/>
                <a:gd name="T67" fmla="*/ 2147483647 h 99"/>
                <a:gd name="T68" fmla="*/ 2147483647 w 91"/>
                <a:gd name="T69" fmla="*/ 2147483647 h 99"/>
                <a:gd name="T70" fmla="*/ 2147483647 w 91"/>
                <a:gd name="T71" fmla="*/ 2147483647 h 99"/>
                <a:gd name="T72" fmla="*/ 0 w 91"/>
                <a:gd name="T73" fmla="*/ 2147483647 h 99"/>
                <a:gd name="T74" fmla="*/ 2147483647 w 91"/>
                <a:gd name="T75" fmla="*/ 2147483647 h 99"/>
                <a:gd name="T76" fmla="*/ 2147483647 w 91"/>
                <a:gd name="T77" fmla="*/ 2147483647 h 99"/>
                <a:gd name="T78" fmla="*/ 2147483647 w 91"/>
                <a:gd name="T79" fmla="*/ 2147483647 h 99"/>
                <a:gd name="T80" fmla="*/ 2147483647 w 91"/>
                <a:gd name="T81" fmla="*/ 2147483647 h 99"/>
                <a:gd name="T82" fmla="*/ 2147483647 w 91"/>
                <a:gd name="T83" fmla="*/ 2147483647 h 99"/>
                <a:gd name="T84" fmla="*/ 2147483647 w 91"/>
                <a:gd name="T85" fmla="*/ 2147483647 h 99"/>
                <a:gd name="T86" fmla="*/ 2147483647 w 91"/>
                <a:gd name="T87" fmla="*/ 2147483647 h 99"/>
                <a:gd name="T88" fmla="*/ 2147483647 w 91"/>
                <a:gd name="T89" fmla="*/ 2147483647 h 99"/>
                <a:gd name="T90" fmla="*/ 2147483647 w 91"/>
                <a:gd name="T91" fmla="*/ 2147483647 h 99"/>
                <a:gd name="T92" fmla="*/ 2147483647 w 91"/>
                <a:gd name="T93" fmla="*/ 2147483647 h 9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1"/>
                <a:gd name="T142" fmla="*/ 0 h 99"/>
                <a:gd name="T143" fmla="*/ 91 w 91"/>
                <a:gd name="T144" fmla="*/ 99 h 99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1" h="99">
                  <a:moveTo>
                    <a:pt x="38" y="5"/>
                  </a:moveTo>
                  <a:lnTo>
                    <a:pt x="38" y="0"/>
                  </a:lnTo>
                  <a:lnTo>
                    <a:pt x="46" y="3"/>
                  </a:lnTo>
                  <a:lnTo>
                    <a:pt x="58" y="3"/>
                  </a:lnTo>
                  <a:lnTo>
                    <a:pt x="63" y="3"/>
                  </a:lnTo>
                  <a:lnTo>
                    <a:pt x="71" y="3"/>
                  </a:lnTo>
                  <a:lnTo>
                    <a:pt x="69" y="8"/>
                  </a:lnTo>
                  <a:lnTo>
                    <a:pt x="66" y="13"/>
                  </a:lnTo>
                  <a:lnTo>
                    <a:pt x="69" y="18"/>
                  </a:lnTo>
                  <a:lnTo>
                    <a:pt x="71" y="18"/>
                  </a:lnTo>
                  <a:lnTo>
                    <a:pt x="79" y="15"/>
                  </a:lnTo>
                  <a:lnTo>
                    <a:pt x="84" y="15"/>
                  </a:lnTo>
                  <a:lnTo>
                    <a:pt x="86" y="18"/>
                  </a:lnTo>
                  <a:lnTo>
                    <a:pt x="89" y="25"/>
                  </a:lnTo>
                  <a:lnTo>
                    <a:pt x="89" y="28"/>
                  </a:lnTo>
                  <a:lnTo>
                    <a:pt x="84" y="31"/>
                  </a:lnTo>
                  <a:lnTo>
                    <a:pt x="81" y="33"/>
                  </a:lnTo>
                  <a:lnTo>
                    <a:pt x="79" y="36"/>
                  </a:lnTo>
                  <a:lnTo>
                    <a:pt x="79" y="38"/>
                  </a:lnTo>
                  <a:lnTo>
                    <a:pt x="81" y="41"/>
                  </a:lnTo>
                  <a:lnTo>
                    <a:pt x="81" y="43"/>
                  </a:lnTo>
                  <a:lnTo>
                    <a:pt x="86" y="46"/>
                  </a:lnTo>
                  <a:lnTo>
                    <a:pt x="89" y="46"/>
                  </a:lnTo>
                  <a:lnTo>
                    <a:pt x="91" y="48"/>
                  </a:lnTo>
                  <a:lnTo>
                    <a:pt x="89" y="56"/>
                  </a:lnTo>
                  <a:lnTo>
                    <a:pt x="89" y="66"/>
                  </a:lnTo>
                  <a:lnTo>
                    <a:pt x="86" y="73"/>
                  </a:lnTo>
                  <a:lnTo>
                    <a:pt x="84" y="78"/>
                  </a:lnTo>
                  <a:lnTo>
                    <a:pt x="81" y="78"/>
                  </a:lnTo>
                  <a:lnTo>
                    <a:pt x="79" y="78"/>
                  </a:lnTo>
                  <a:lnTo>
                    <a:pt x="79" y="73"/>
                  </a:lnTo>
                  <a:lnTo>
                    <a:pt x="76" y="71"/>
                  </a:lnTo>
                  <a:lnTo>
                    <a:pt x="74" y="76"/>
                  </a:lnTo>
                  <a:lnTo>
                    <a:pt x="71" y="76"/>
                  </a:lnTo>
                  <a:lnTo>
                    <a:pt x="69" y="76"/>
                  </a:lnTo>
                  <a:lnTo>
                    <a:pt x="63" y="71"/>
                  </a:lnTo>
                  <a:lnTo>
                    <a:pt x="61" y="68"/>
                  </a:lnTo>
                  <a:lnTo>
                    <a:pt x="58" y="68"/>
                  </a:lnTo>
                  <a:lnTo>
                    <a:pt x="56" y="73"/>
                  </a:lnTo>
                  <a:lnTo>
                    <a:pt x="56" y="76"/>
                  </a:lnTo>
                  <a:lnTo>
                    <a:pt x="51" y="78"/>
                  </a:lnTo>
                  <a:lnTo>
                    <a:pt x="46" y="78"/>
                  </a:lnTo>
                  <a:lnTo>
                    <a:pt x="43" y="78"/>
                  </a:lnTo>
                  <a:lnTo>
                    <a:pt x="43" y="84"/>
                  </a:lnTo>
                  <a:lnTo>
                    <a:pt x="43" y="86"/>
                  </a:lnTo>
                  <a:lnTo>
                    <a:pt x="48" y="89"/>
                  </a:lnTo>
                  <a:lnTo>
                    <a:pt x="48" y="91"/>
                  </a:lnTo>
                  <a:lnTo>
                    <a:pt x="48" y="94"/>
                  </a:lnTo>
                  <a:lnTo>
                    <a:pt x="46" y="99"/>
                  </a:lnTo>
                  <a:lnTo>
                    <a:pt x="41" y="96"/>
                  </a:lnTo>
                  <a:lnTo>
                    <a:pt x="38" y="99"/>
                  </a:lnTo>
                  <a:lnTo>
                    <a:pt x="36" y="99"/>
                  </a:lnTo>
                  <a:lnTo>
                    <a:pt x="33" y="96"/>
                  </a:lnTo>
                  <a:lnTo>
                    <a:pt x="28" y="91"/>
                  </a:lnTo>
                  <a:lnTo>
                    <a:pt x="28" y="89"/>
                  </a:lnTo>
                  <a:lnTo>
                    <a:pt x="18" y="81"/>
                  </a:lnTo>
                  <a:lnTo>
                    <a:pt x="20" y="78"/>
                  </a:lnTo>
                  <a:lnTo>
                    <a:pt x="18" y="76"/>
                  </a:lnTo>
                  <a:lnTo>
                    <a:pt x="13" y="76"/>
                  </a:lnTo>
                  <a:lnTo>
                    <a:pt x="5" y="66"/>
                  </a:lnTo>
                  <a:lnTo>
                    <a:pt x="10" y="63"/>
                  </a:lnTo>
                  <a:lnTo>
                    <a:pt x="8" y="61"/>
                  </a:lnTo>
                  <a:lnTo>
                    <a:pt x="5" y="58"/>
                  </a:lnTo>
                  <a:lnTo>
                    <a:pt x="3" y="56"/>
                  </a:lnTo>
                  <a:lnTo>
                    <a:pt x="0" y="51"/>
                  </a:lnTo>
                  <a:lnTo>
                    <a:pt x="3" y="51"/>
                  </a:lnTo>
                  <a:lnTo>
                    <a:pt x="5" y="48"/>
                  </a:lnTo>
                  <a:lnTo>
                    <a:pt x="8" y="46"/>
                  </a:lnTo>
                  <a:lnTo>
                    <a:pt x="10" y="38"/>
                  </a:lnTo>
                  <a:lnTo>
                    <a:pt x="10" y="36"/>
                  </a:lnTo>
                  <a:lnTo>
                    <a:pt x="13" y="36"/>
                  </a:lnTo>
                  <a:lnTo>
                    <a:pt x="18" y="36"/>
                  </a:lnTo>
                  <a:lnTo>
                    <a:pt x="15" y="36"/>
                  </a:lnTo>
                  <a:lnTo>
                    <a:pt x="13" y="33"/>
                  </a:lnTo>
                  <a:lnTo>
                    <a:pt x="8" y="28"/>
                  </a:lnTo>
                  <a:lnTo>
                    <a:pt x="10" y="28"/>
                  </a:lnTo>
                  <a:lnTo>
                    <a:pt x="13" y="28"/>
                  </a:lnTo>
                  <a:lnTo>
                    <a:pt x="13" y="23"/>
                  </a:lnTo>
                  <a:lnTo>
                    <a:pt x="18" y="23"/>
                  </a:lnTo>
                  <a:lnTo>
                    <a:pt x="26" y="23"/>
                  </a:lnTo>
                  <a:lnTo>
                    <a:pt x="33" y="23"/>
                  </a:lnTo>
                  <a:lnTo>
                    <a:pt x="38" y="23"/>
                  </a:lnTo>
                  <a:lnTo>
                    <a:pt x="38" y="20"/>
                  </a:lnTo>
                  <a:lnTo>
                    <a:pt x="38" y="18"/>
                  </a:lnTo>
                  <a:lnTo>
                    <a:pt x="38" y="5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0" name="Freeform 104"/>
            <p:cNvSpPr>
              <a:spLocks/>
            </p:cNvSpPr>
            <p:nvPr/>
          </p:nvSpPr>
          <p:spPr bwMode="auto">
            <a:xfrm>
              <a:off x="4979988" y="4457700"/>
              <a:ext cx="260350" cy="180975"/>
            </a:xfrm>
            <a:custGeom>
              <a:avLst/>
              <a:gdLst>
                <a:gd name="T0" fmla="*/ 2147483647 w 204"/>
                <a:gd name="T1" fmla="*/ 2147483647 h 142"/>
                <a:gd name="T2" fmla="*/ 2147483647 w 204"/>
                <a:gd name="T3" fmla="*/ 2147483647 h 142"/>
                <a:gd name="T4" fmla="*/ 2147483647 w 204"/>
                <a:gd name="T5" fmla="*/ 2147483647 h 142"/>
                <a:gd name="T6" fmla="*/ 2147483647 w 204"/>
                <a:gd name="T7" fmla="*/ 2147483647 h 142"/>
                <a:gd name="T8" fmla="*/ 2147483647 w 204"/>
                <a:gd name="T9" fmla="*/ 2147483647 h 142"/>
                <a:gd name="T10" fmla="*/ 0 w 204"/>
                <a:gd name="T11" fmla="*/ 2147483647 h 142"/>
                <a:gd name="T12" fmla="*/ 2147483647 w 204"/>
                <a:gd name="T13" fmla="*/ 2147483647 h 142"/>
                <a:gd name="T14" fmla="*/ 2147483647 w 204"/>
                <a:gd name="T15" fmla="*/ 2147483647 h 142"/>
                <a:gd name="T16" fmla="*/ 2147483647 w 204"/>
                <a:gd name="T17" fmla="*/ 2147483647 h 142"/>
                <a:gd name="T18" fmla="*/ 2147483647 w 204"/>
                <a:gd name="T19" fmla="*/ 2147483647 h 142"/>
                <a:gd name="T20" fmla="*/ 2147483647 w 204"/>
                <a:gd name="T21" fmla="*/ 2147483647 h 142"/>
                <a:gd name="T22" fmla="*/ 2147483647 w 204"/>
                <a:gd name="T23" fmla="*/ 2147483647 h 142"/>
                <a:gd name="T24" fmla="*/ 2147483647 w 204"/>
                <a:gd name="T25" fmla="*/ 2147483647 h 142"/>
                <a:gd name="T26" fmla="*/ 2147483647 w 204"/>
                <a:gd name="T27" fmla="*/ 2147483647 h 142"/>
                <a:gd name="T28" fmla="*/ 2147483647 w 204"/>
                <a:gd name="T29" fmla="*/ 2147483647 h 142"/>
                <a:gd name="T30" fmla="*/ 2147483647 w 204"/>
                <a:gd name="T31" fmla="*/ 2147483647 h 142"/>
                <a:gd name="T32" fmla="*/ 2147483647 w 204"/>
                <a:gd name="T33" fmla="*/ 2147483647 h 142"/>
                <a:gd name="T34" fmla="*/ 2147483647 w 204"/>
                <a:gd name="T35" fmla="*/ 2147483647 h 142"/>
                <a:gd name="T36" fmla="*/ 2147483647 w 204"/>
                <a:gd name="T37" fmla="*/ 2147483647 h 142"/>
                <a:gd name="T38" fmla="*/ 2147483647 w 204"/>
                <a:gd name="T39" fmla="*/ 2147483647 h 142"/>
                <a:gd name="T40" fmla="*/ 2147483647 w 204"/>
                <a:gd name="T41" fmla="*/ 2147483647 h 142"/>
                <a:gd name="T42" fmla="*/ 2147483647 w 204"/>
                <a:gd name="T43" fmla="*/ 0 h 142"/>
                <a:gd name="T44" fmla="*/ 2147483647 w 204"/>
                <a:gd name="T45" fmla="*/ 0 h 142"/>
                <a:gd name="T46" fmla="*/ 2147483647 w 204"/>
                <a:gd name="T47" fmla="*/ 2147483647 h 142"/>
                <a:gd name="T48" fmla="*/ 2147483647 w 204"/>
                <a:gd name="T49" fmla="*/ 2147483647 h 142"/>
                <a:gd name="T50" fmla="*/ 2147483647 w 204"/>
                <a:gd name="T51" fmla="*/ 2147483647 h 142"/>
                <a:gd name="T52" fmla="*/ 2147483647 w 204"/>
                <a:gd name="T53" fmla="*/ 2147483647 h 142"/>
                <a:gd name="T54" fmla="*/ 2147483647 w 204"/>
                <a:gd name="T55" fmla="*/ 2147483647 h 142"/>
                <a:gd name="T56" fmla="*/ 2147483647 w 204"/>
                <a:gd name="T57" fmla="*/ 2147483647 h 142"/>
                <a:gd name="T58" fmla="*/ 2147483647 w 204"/>
                <a:gd name="T59" fmla="*/ 2147483647 h 142"/>
                <a:gd name="T60" fmla="*/ 2147483647 w 204"/>
                <a:gd name="T61" fmla="*/ 2147483647 h 142"/>
                <a:gd name="T62" fmla="*/ 2147483647 w 204"/>
                <a:gd name="T63" fmla="*/ 2147483647 h 142"/>
                <a:gd name="T64" fmla="*/ 2147483647 w 204"/>
                <a:gd name="T65" fmla="*/ 2147483647 h 142"/>
                <a:gd name="T66" fmla="*/ 2147483647 w 204"/>
                <a:gd name="T67" fmla="*/ 2147483647 h 142"/>
                <a:gd name="T68" fmla="*/ 2147483647 w 204"/>
                <a:gd name="T69" fmla="*/ 2147483647 h 142"/>
                <a:gd name="T70" fmla="*/ 2147483647 w 204"/>
                <a:gd name="T71" fmla="*/ 2147483647 h 142"/>
                <a:gd name="T72" fmla="*/ 2147483647 w 204"/>
                <a:gd name="T73" fmla="*/ 2147483647 h 142"/>
                <a:gd name="T74" fmla="*/ 2147483647 w 204"/>
                <a:gd name="T75" fmla="*/ 2147483647 h 142"/>
                <a:gd name="T76" fmla="*/ 2147483647 w 204"/>
                <a:gd name="T77" fmla="*/ 2147483647 h 142"/>
                <a:gd name="T78" fmla="*/ 2147483647 w 204"/>
                <a:gd name="T79" fmla="*/ 2147483647 h 142"/>
                <a:gd name="T80" fmla="*/ 2147483647 w 204"/>
                <a:gd name="T81" fmla="*/ 2147483647 h 142"/>
                <a:gd name="T82" fmla="*/ 2147483647 w 204"/>
                <a:gd name="T83" fmla="*/ 2147483647 h 142"/>
                <a:gd name="T84" fmla="*/ 2147483647 w 204"/>
                <a:gd name="T85" fmla="*/ 2147483647 h 142"/>
                <a:gd name="T86" fmla="*/ 2147483647 w 204"/>
                <a:gd name="T87" fmla="*/ 2147483647 h 142"/>
                <a:gd name="T88" fmla="*/ 2147483647 w 204"/>
                <a:gd name="T89" fmla="*/ 2147483647 h 142"/>
                <a:gd name="T90" fmla="*/ 2147483647 w 204"/>
                <a:gd name="T91" fmla="*/ 2147483647 h 142"/>
                <a:gd name="T92" fmla="*/ 2147483647 w 204"/>
                <a:gd name="T93" fmla="*/ 2147483647 h 142"/>
                <a:gd name="T94" fmla="*/ 2147483647 w 204"/>
                <a:gd name="T95" fmla="*/ 2147483647 h 142"/>
                <a:gd name="T96" fmla="*/ 2147483647 w 204"/>
                <a:gd name="T97" fmla="*/ 2147483647 h 142"/>
                <a:gd name="T98" fmla="*/ 2147483647 w 204"/>
                <a:gd name="T99" fmla="*/ 2147483647 h 142"/>
                <a:gd name="T100" fmla="*/ 2147483647 w 204"/>
                <a:gd name="T101" fmla="*/ 2147483647 h 142"/>
                <a:gd name="T102" fmla="*/ 2147483647 w 204"/>
                <a:gd name="T103" fmla="*/ 2147483647 h 142"/>
                <a:gd name="T104" fmla="*/ 2147483647 w 204"/>
                <a:gd name="T105" fmla="*/ 2147483647 h 142"/>
                <a:gd name="T106" fmla="*/ 2147483647 w 204"/>
                <a:gd name="T107" fmla="*/ 2147483647 h 142"/>
                <a:gd name="T108" fmla="*/ 2147483647 w 204"/>
                <a:gd name="T109" fmla="*/ 2147483647 h 142"/>
                <a:gd name="T110" fmla="*/ 2147483647 w 204"/>
                <a:gd name="T111" fmla="*/ 2147483647 h 142"/>
                <a:gd name="T112" fmla="*/ 2147483647 w 204"/>
                <a:gd name="T113" fmla="*/ 2147483647 h 142"/>
                <a:gd name="T114" fmla="*/ 2147483647 w 204"/>
                <a:gd name="T115" fmla="*/ 2147483647 h 142"/>
                <a:gd name="T116" fmla="*/ 2147483647 w 204"/>
                <a:gd name="T117" fmla="*/ 2147483647 h 142"/>
                <a:gd name="T118" fmla="*/ 2147483647 w 204"/>
                <a:gd name="T119" fmla="*/ 2147483647 h 142"/>
                <a:gd name="T120" fmla="*/ 2147483647 w 204"/>
                <a:gd name="T121" fmla="*/ 2147483647 h 142"/>
                <a:gd name="T122" fmla="*/ 2147483647 w 204"/>
                <a:gd name="T123" fmla="*/ 2147483647 h 142"/>
                <a:gd name="T124" fmla="*/ 2147483647 w 204"/>
                <a:gd name="T125" fmla="*/ 2147483647 h 14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04"/>
                <a:gd name="T190" fmla="*/ 0 h 142"/>
                <a:gd name="T191" fmla="*/ 204 w 204"/>
                <a:gd name="T192" fmla="*/ 142 h 14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04" h="142">
                  <a:moveTo>
                    <a:pt x="28" y="142"/>
                  </a:moveTo>
                  <a:lnTo>
                    <a:pt x="25" y="139"/>
                  </a:lnTo>
                  <a:lnTo>
                    <a:pt x="22" y="134"/>
                  </a:lnTo>
                  <a:lnTo>
                    <a:pt x="20" y="127"/>
                  </a:lnTo>
                  <a:lnTo>
                    <a:pt x="12" y="119"/>
                  </a:lnTo>
                  <a:lnTo>
                    <a:pt x="10" y="117"/>
                  </a:lnTo>
                  <a:lnTo>
                    <a:pt x="10" y="111"/>
                  </a:lnTo>
                  <a:lnTo>
                    <a:pt x="7" y="106"/>
                  </a:lnTo>
                  <a:lnTo>
                    <a:pt x="5" y="101"/>
                  </a:lnTo>
                  <a:lnTo>
                    <a:pt x="2" y="96"/>
                  </a:lnTo>
                  <a:lnTo>
                    <a:pt x="0" y="89"/>
                  </a:lnTo>
                  <a:lnTo>
                    <a:pt x="0" y="84"/>
                  </a:lnTo>
                  <a:lnTo>
                    <a:pt x="0" y="81"/>
                  </a:lnTo>
                  <a:lnTo>
                    <a:pt x="2" y="79"/>
                  </a:lnTo>
                  <a:lnTo>
                    <a:pt x="5" y="76"/>
                  </a:lnTo>
                  <a:lnTo>
                    <a:pt x="7" y="71"/>
                  </a:lnTo>
                  <a:lnTo>
                    <a:pt x="15" y="61"/>
                  </a:lnTo>
                  <a:lnTo>
                    <a:pt x="17" y="58"/>
                  </a:lnTo>
                  <a:lnTo>
                    <a:pt x="17" y="56"/>
                  </a:lnTo>
                  <a:lnTo>
                    <a:pt x="20" y="56"/>
                  </a:lnTo>
                  <a:lnTo>
                    <a:pt x="20" y="58"/>
                  </a:lnTo>
                  <a:lnTo>
                    <a:pt x="22" y="56"/>
                  </a:lnTo>
                  <a:lnTo>
                    <a:pt x="33" y="51"/>
                  </a:lnTo>
                  <a:lnTo>
                    <a:pt x="38" y="56"/>
                  </a:lnTo>
                  <a:lnTo>
                    <a:pt x="40" y="56"/>
                  </a:lnTo>
                  <a:lnTo>
                    <a:pt x="43" y="53"/>
                  </a:lnTo>
                  <a:lnTo>
                    <a:pt x="48" y="51"/>
                  </a:lnTo>
                  <a:lnTo>
                    <a:pt x="55" y="48"/>
                  </a:lnTo>
                  <a:lnTo>
                    <a:pt x="60" y="51"/>
                  </a:lnTo>
                  <a:lnTo>
                    <a:pt x="63" y="48"/>
                  </a:lnTo>
                  <a:lnTo>
                    <a:pt x="65" y="48"/>
                  </a:lnTo>
                  <a:lnTo>
                    <a:pt x="70" y="41"/>
                  </a:lnTo>
                  <a:lnTo>
                    <a:pt x="70" y="33"/>
                  </a:lnTo>
                  <a:lnTo>
                    <a:pt x="73" y="33"/>
                  </a:lnTo>
                  <a:lnTo>
                    <a:pt x="76" y="33"/>
                  </a:lnTo>
                  <a:lnTo>
                    <a:pt x="91" y="31"/>
                  </a:lnTo>
                  <a:lnTo>
                    <a:pt x="93" y="31"/>
                  </a:lnTo>
                  <a:lnTo>
                    <a:pt x="113" y="16"/>
                  </a:lnTo>
                  <a:lnTo>
                    <a:pt x="113" y="13"/>
                  </a:lnTo>
                  <a:lnTo>
                    <a:pt x="113" y="10"/>
                  </a:lnTo>
                  <a:lnTo>
                    <a:pt x="116" y="8"/>
                  </a:lnTo>
                  <a:lnTo>
                    <a:pt x="119" y="5"/>
                  </a:lnTo>
                  <a:lnTo>
                    <a:pt x="126" y="0"/>
                  </a:lnTo>
                  <a:lnTo>
                    <a:pt x="129" y="0"/>
                  </a:lnTo>
                  <a:lnTo>
                    <a:pt x="134" y="3"/>
                  </a:lnTo>
                  <a:lnTo>
                    <a:pt x="144" y="13"/>
                  </a:lnTo>
                  <a:lnTo>
                    <a:pt x="146" y="18"/>
                  </a:lnTo>
                  <a:lnTo>
                    <a:pt x="146" y="21"/>
                  </a:lnTo>
                  <a:lnTo>
                    <a:pt x="144" y="33"/>
                  </a:lnTo>
                  <a:lnTo>
                    <a:pt x="144" y="38"/>
                  </a:lnTo>
                  <a:lnTo>
                    <a:pt x="151" y="38"/>
                  </a:lnTo>
                  <a:lnTo>
                    <a:pt x="154" y="38"/>
                  </a:lnTo>
                  <a:lnTo>
                    <a:pt x="156" y="43"/>
                  </a:lnTo>
                  <a:lnTo>
                    <a:pt x="156" y="46"/>
                  </a:lnTo>
                  <a:lnTo>
                    <a:pt x="164" y="48"/>
                  </a:lnTo>
                  <a:lnTo>
                    <a:pt x="169" y="51"/>
                  </a:lnTo>
                  <a:lnTo>
                    <a:pt x="172" y="51"/>
                  </a:lnTo>
                  <a:lnTo>
                    <a:pt x="174" y="53"/>
                  </a:lnTo>
                  <a:lnTo>
                    <a:pt x="172" y="56"/>
                  </a:lnTo>
                  <a:lnTo>
                    <a:pt x="174" y="58"/>
                  </a:lnTo>
                  <a:lnTo>
                    <a:pt x="177" y="61"/>
                  </a:lnTo>
                  <a:lnTo>
                    <a:pt x="179" y="63"/>
                  </a:lnTo>
                  <a:lnTo>
                    <a:pt x="187" y="69"/>
                  </a:lnTo>
                  <a:lnTo>
                    <a:pt x="189" y="71"/>
                  </a:lnTo>
                  <a:lnTo>
                    <a:pt x="189" y="76"/>
                  </a:lnTo>
                  <a:lnTo>
                    <a:pt x="192" y="79"/>
                  </a:lnTo>
                  <a:lnTo>
                    <a:pt x="194" y="81"/>
                  </a:lnTo>
                  <a:lnTo>
                    <a:pt x="199" y="84"/>
                  </a:lnTo>
                  <a:lnTo>
                    <a:pt x="204" y="86"/>
                  </a:lnTo>
                  <a:lnTo>
                    <a:pt x="204" y="89"/>
                  </a:lnTo>
                  <a:lnTo>
                    <a:pt x="204" y="94"/>
                  </a:lnTo>
                  <a:lnTo>
                    <a:pt x="199" y="94"/>
                  </a:lnTo>
                  <a:lnTo>
                    <a:pt x="194" y="96"/>
                  </a:lnTo>
                  <a:lnTo>
                    <a:pt x="192" y="96"/>
                  </a:lnTo>
                  <a:lnTo>
                    <a:pt x="189" y="96"/>
                  </a:lnTo>
                  <a:lnTo>
                    <a:pt x="184" y="94"/>
                  </a:lnTo>
                  <a:lnTo>
                    <a:pt x="177" y="91"/>
                  </a:lnTo>
                  <a:lnTo>
                    <a:pt x="174" y="94"/>
                  </a:lnTo>
                  <a:lnTo>
                    <a:pt x="172" y="96"/>
                  </a:lnTo>
                  <a:lnTo>
                    <a:pt x="172" y="99"/>
                  </a:lnTo>
                  <a:lnTo>
                    <a:pt x="169" y="99"/>
                  </a:lnTo>
                  <a:lnTo>
                    <a:pt x="167" y="99"/>
                  </a:lnTo>
                  <a:lnTo>
                    <a:pt x="161" y="96"/>
                  </a:lnTo>
                  <a:lnTo>
                    <a:pt x="156" y="99"/>
                  </a:lnTo>
                  <a:lnTo>
                    <a:pt x="149" y="101"/>
                  </a:lnTo>
                  <a:lnTo>
                    <a:pt x="144" y="104"/>
                  </a:lnTo>
                  <a:lnTo>
                    <a:pt x="141" y="104"/>
                  </a:lnTo>
                  <a:lnTo>
                    <a:pt x="136" y="101"/>
                  </a:lnTo>
                  <a:lnTo>
                    <a:pt x="134" y="101"/>
                  </a:lnTo>
                  <a:lnTo>
                    <a:pt x="131" y="101"/>
                  </a:lnTo>
                  <a:lnTo>
                    <a:pt x="126" y="111"/>
                  </a:lnTo>
                  <a:lnTo>
                    <a:pt x="121" y="111"/>
                  </a:lnTo>
                  <a:lnTo>
                    <a:pt x="108" y="109"/>
                  </a:lnTo>
                  <a:lnTo>
                    <a:pt x="98" y="106"/>
                  </a:lnTo>
                  <a:lnTo>
                    <a:pt x="93" y="104"/>
                  </a:lnTo>
                  <a:lnTo>
                    <a:pt x="91" y="101"/>
                  </a:lnTo>
                  <a:lnTo>
                    <a:pt x="86" y="96"/>
                  </a:lnTo>
                  <a:lnTo>
                    <a:pt x="83" y="96"/>
                  </a:lnTo>
                  <a:lnTo>
                    <a:pt x="78" y="96"/>
                  </a:lnTo>
                  <a:lnTo>
                    <a:pt x="76" y="99"/>
                  </a:lnTo>
                  <a:lnTo>
                    <a:pt x="73" y="101"/>
                  </a:lnTo>
                  <a:lnTo>
                    <a:pt x="68" y="106"/>
                  </a:lnTo>
                  <a:lnTo>
                    <a:pt x="65" y="109"/>
                  </a:lnTo>
                  <a:lnTo>
                    <a:pt x="68" y="114"/>
                  </a:lnTo>
                  <a:lnTo>
                    <a:pt x="65" y="117"/>
                  </a:lnTo>
                  <a:lnTo>
                    <a:pt x="65" y="119"/>
                  </a:lnTo>
                  <a:lnTo>
                    <a:pt x="60" y="122"/>
                  </a:lnTo>
                  <a:lnTo>
                    <a:pt x="53" y="122"/>
                  </a:lnTo>
                  <a:lnTo>
                    <a:pt x="48" y="122"/>
                  </a:lnTo>
                  <a:lnTo>
                    <a:pt x="45" y="119"/>
                  </a:lnTo>
                  <a:lnTo>
                    <a:pt x="40" y="122"/>
                  </a:lnTo>
                  <a:lnTo>
                    <a:pt x="35" y="122"/>
                  </a:lnTo>
                  <a:lnTo>
                    <a:pt x="35" y="124"/>
                  </a:lnTo>
                  <a:lnTo>
                    <a:pt x="33" y="132"/>
                  </a:lnTo>
                  <a:lnTo>
                    <a:pt x="30" y="137"/>
                  </a:lnTo>
                  <a:lnTo>
                    <a:pt x="28" y="139"/>
                  </a:lnTo>
                  <a:lnTo>
                    <a:pt x="28" y="142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1" name="Freeform 105"/>
            <p:cNvSpPr>
              <a:spLocks/>
            </p:cNvSpPr>
            <p:nvPr/>
          </p:nvSpPr>
          <p:spPr bwMode="auto">
            <a:xfrm>
              <a:off x="5397500" y="3970338"/>
              <a:ext cx="87313" cy="95250"/>
            </a:xfrm>
            <a:custGeom>
              <a:avLst/>
              <a:gdLst>
                <a:gd name="T0" fmla="*/ 0 w 69"/>
                <a:gd name="T1" fmla="*/ 2147483647 h 75"/>
                <a:gd name="T2" fmla="*/ 0 w 69"/>
                <a:gd name="T3" fmla="*/ 2147483647 h 75"/>
                <a:gd name="T4" fmla="*/ 0 w 69"/>
                <a:gd name="T5" fmla="*/ 2147483647 h 75"/>
                <a:gd name="T6" fmla="*/ 0 w 69"/>
                <a:gd name="T7" fmla="*/ 2147483647 h 75"/>
                <a:gd name="T8" fmla="*/ 0 w 69"/>
                <a:gd name="T9" fmla="*/ 2147483647 h 75"/>
                <a:gd name="T10" fmla="*/ 2147483647 w 69"/>
                <a:gd name="T11" fmla="*/ 2147483647 h 75"/>
                <a:gd name="T12" fmla="*/ 2147483647 w 69"/>
                <a:gd name="T13" fmla="*/ 2147483647 h 75"/>
                <a:gd name="T14" fmla="*/ 2147483647 w 69"/>
                <a:gd name="T15" fmla="*/ 2147483647 h 75"/>
                <a:gd name="T16" fmla="*/ 2147483647 w 69"/>
                <a:gd name="T17" fmla="*/ 2147483647 h 75"/>
                <a:gd name="T18" fmla="*/ 2147483647 w 69"/>
                <a:gd name="T19" fmla="*/ 2147483647 h 75"/>
                <a:gd name="T20" fmla="*/ 2147483647 w 69"/>
                <a:gd name="T21" fmla="*/ 2147483647 h 75"/>
                <a:gd name="T22" fmla="*/ 2147483647 w 69"/>
                <a:gd name="T23" fmla="*/ 2147483647 h 75"/>
                <a:gd name="T24" fmla="*/ 2147483647 w 69"/>
                <a:gd name="T25" fmla="*/ 2147483647 h 75"/>
                <a:gd name="T26" fmla="*/ 2147483647 w 69"/>
                <a:gd name="T27" fmla="*/ 2147483647 h 75"/>
                <a:gd name="T28" fmla="*/ 2147483647 w 69"/>
                <a:gd name="T29" fmla="*/ 2147483647 h 75"/>
                <a:gd name="T30" fmla="*/ 2147483647 w 69"/>
                <a:gd name="T31" fmla="*/ 2147483647 h 75"/>
                <a:gd name="T32" fmla="*/ 2147483647 w 69"/>
                <a:gd name="T33" fmla="*/ 2147483647 h 75"/>
                <a:gd name="T34" fmla="*/ 2147483647 w 69"/>
                <a:gd name="T35" fmla="*/ 2147483647 h 75"/>
                <a:gd name="T36" fmla="*/ 2147483647 w 69"/>
                <a:gd name="T37" fmla="*/ 2147483647 h 75"/>
                <a:gd name="T38" fmla="*/ 2147483647 w 69"/>
                <a:gd name="T39" fmla="*/ 2147483647 h 75"/>
                <a:gd name="T40" fmla="*/ 2147483647 w 69"/>
                <a:gd name="T41" fmla="*/ 2147483647 h 75"/>
                <a:gd name="T42" fmla="*/ 2147483647 w 69"/>
                <a:gd name="T43" fmla="*/ 2147483647 h 75"/>
                <a:gd name="T44" fmla="*/ 2147483647 w 69"/>
                <a:gd name="T45" fmla="*/ 0 h 75"/>
                <a:gd name="T46" fmla="*/ 2147483647 w 69"/>
                <a:gd name="T47" fmla="*/ 0 h 75"/>
                <a:gd name="T48" fmla="*/ 2147483647 w 69"/>
                <a:gd name="T49" fmla="*/ 2147483647 h 75"/>
                <a:gd name="T50" fmla="*/ 2147483647 w 69"/>
                <a:gd name="T51" fmla="*/ 2147483647 h 75"/>
                <a:gd name="T52" fmla="*/ 2147483647 w 69"/>
                <a:gd name="T53" fmla="*/ 2147483647 h 75"/>
                <a:gd name="T54" fmla="*/ 2147483647 w 69"/>
                <a:gd name="T55" fmla="*/ 2147483647 h 75"/>
                <a:gd name="T56" fmla="*/ 2147483647 w 69"/>
                <a:gd name="T57" fmla="*/ 2147483647 h 75"/>
                <a:gd name="T58" fmla="*/ 2147483647 w 69"/>
                <a:gd name="T59" fmla="*/ 2147483647 h 75"/>
                <a:gd name="T60" fmla="*/ 2147483647 w 69"/>
                <a:gd name="T61" fmla="*/ 2147483647 h 75"/>
                <a:gd name="T62" fmla="*/ 2147483647 w 69"/>
                <a:gd name="T63" fmla="*/ 2147483647 h 75"/>
                <a:gd name="T64" fmla="*/ 2147483647 w 69"/>
                <a:gd name="T65" fmla="*/ 2147483647 h 75"/>
                <a:gd name="T66" fmla="*/ 2147483647 w 69"/>
                <a:gd name="T67" fmla="*/ 2147483647 h 75"/>
                <a:gd name="T68" fmla="*/ 2147483647 w 69"/>
                <a:gd name="T69" fmla="*/ 2147483647 h 75"/>
                <a:gd name="T70" fmla="*/ 2147483647 w 69"/>
                <a:gd name="T71" fmla="*/ 2147483647 h 75"/>
                <a:gd name="T72" fmla="*/ 2147483647 w 69"/>
                <a:gd name="T73" fmla="*/ 2147483647 h 75"/>
                <a:gd name="T74" fmla="*/ 2147483647 w 69"/>
                <a:gd name="T75" fmla="*/ 2147483647 h 75"/>
                <a:gd name="T76" fmla="*/ 2147483647 w 69"/>
                <a:gd name="T77" fmla="*/ 2147483647 h 75"/>
                <a:gd name="T78" fmla="*/ 2147483647 w 69"/>
                <a:gd name="T79" fmla="*/ 2147483647 h 75"/>
                <a:gd name="T80" fmla="*/ 2147483647 w 69"/>
                <a:gd name="T81" fmla="*/ 2147483647 h 75"/>
                <a:gd name="T82" fmla="*/ 0 w 69"/>
                <a:gd name="T83" fmla="*/ 2147483647 h 75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69"/>
                <a:gd name="T127" fmla="*/ 0 h 75"/>
                <a:gd name="T128" fmla="*/ 69 w 69"/>
                <a:gd name="T129" fmla="*/ 75 h 75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69" h="75">
                  <a:moveTo>
                    <a:pt x="0" y="73"/>
                  </a:moveTo>
                  <a:lnTo>
                    <a:pt x="0" y="70"/>
                  </a:lnTo>
                  <a:lnTo>
                    <a:pt x="0" y="68"/>
                  </a:lnTo>
                  <a:lnTo>
                    <a:pt x="3" y="60"/>
                  </a:lnTo>
                  <a:lnTo>
                    <a:pt x="3" y="53"/>
                  </a:lnTo>
                  <a:lnTo>
                    <a:pt x="5" y="43"/>
                  </a:lnTo>
                  <a:lnTo>
                    <a:pt x="8" y="35"/>
                  </a:lnTo>
                  <a:lnTo>
                    <a:pt x="8" y="32"/>
                  </a:lnTo>
                  <a:lnTo>
                    <a:pt x="8" y="30"/>
                  </a:lnTo>
                  <a:lnTo>
                    <a:pt x="10" y="25"/>
                  </a:lnTo>
                  <a:lnTo>
                    <a:pt x="10" y="17"/>
                  </a:lnTo>
                  <a:lnTo>
                    <a:pt x="10" y="15"/>
                  </a:lnTo>
                  <a:lnTo>
                    <a:pt x="10" y="12"/>
                  </a:lnTo>
                  <a:lnTo>
                    <a:pt x="10" y="10"/>
                  </a:lnTo>
                  <a:lnTo>
                    <a:pt x="10" y="7"/>
                  </a:lnTo>
                  <a:lnTo>
                    <a:pt x="26" y="17"/>
                  </a:lnTo>
                  <a:lnTo>
                    <a:pt x="28" y="17"/>
                  </a:lnTo>
                  <a:lnTo>
                    <a:pt x="38" y="12"/>
                  </a:lnTo>
                  <a:lnTo>
                    <a:pt x="58" y="0"/>
                  </a:lnTo>
                  <a:lnTo>
                    <a:pt x="66" y="12"/>
                  </a:lnTo>
                  <a:lnTo>
                    <a:pt x="69" y="17"/>
                  </a:lnTo>
                  <a:lnTo>
                    <a:pt x="69" y="20"/>
                  </a:lnTo>
                  <a:lnTo>
                    <a:pt x="66" y="22"/>
                  </a:lnTo>
                  <a:lnTo>
                    <a:pt x="63" y="25"/>
                  </a:lnTo>
                  <a:lnTo>
                    <a:pt x="56" y="27"/>
                  </a:lnTo>
                  <a:lnTo>
                    <a:pt x="38" y="32"/>
                  </a:lnTo>
                  <a:lnTo>
                    <a:pt x="33" y="32"/>
                  </a:lnTo>
                  <a:lnTo>
                    <a:pt x="41" y="45"/>
                  </a:lnTo>
                  <a:lnTo>
                    <a:pt x="46" y="53"/>
                  </a:lnTo>
                  <a:lnTo>
                    <a:pt x="41" y="58"/>
                  </a:lnTo>
                  <a:lnTo>
                    <a:pt x="38" y="60"/>
                  </a:lnTo>
                  <a:lnTo>
                    <a:pt x="36" y="63"/>
                  </a:lnTo>
                  <a:lnTo>
                    <a:pt x="28" y="65"/>
                  </a:lnTo>
                  <a:lnTo>
                    <a:pt x="23" y="70"/>
                  </a:lnTo>
                  <a:lnTo>
                    <a:pt x="18" y="75"/>
                  </a:lnTo>
                  <a:lnTo>
                    <a:pt x="3" y="73"/>
                  </a:lnTo>
                  <a:lnTo>
                    <a:pt x="0" y="73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2" name="Freeform 107"/>
            <p:cNvSpPr>
              <a:spLocks/>
            </p:cNvSpPr>
            <p:nvPr/>
          </p:nvSpPr>
          <p:spPr bwMode="auto">
            <a:xfrm>
              <a:off x="5567363" y="3762375"/>
              <a:ext cx="65087" cy="66675"/>
            </a:xfrm>
            <a:custGeom>
              <a:avLst/>
              <a:gdLst>
                <a:gd name="T0" fmla="*/ 2147483647 w 51"/>
                <a:gd name="T1" fmla="*/ 2147483647 h 53"/>
                <a:gd name="T2" fmla="*/ 2147483647 w 51"/>
                <a:gd name="T3" fmla="*/ 2147483647 h 53"/>
                <a:gd name="T4" fmla="*/ 2147483647 w 51"/>
                <a:gd name="T5" fmla="*/ 2147483647 h 53"/>
                <a:gd name="T6" fmla="*/ 2147483647 w 51"/>
                <a:gd name="T7" fmla="*/ 2147483647 h 53"/>
                <a:gd name="T8" fmla="*/ 2147483647 w 51"/>
                <a:gd name="T9" fmla="*/ 2147483647 h 53"/>
                <a:gd name="T10" fmla="*/ 2147483647 w 51"/>
                <a:gd name="T11" fmla="*/ 2147483647 h 53"/>
                <a:gd name="T12" fmla="*/ 2147483647 w 51"/>
                <a:gd name="T13" fmla="*/ 2147483647 h 53"/>
                <a:gd name="T14" fmla="*/ 2147483647 w 51"/>
                <a:gd name="T15" fmla="*/ 2147483647 h 53"/>
                <a:gd name="T16" fmla="*/ 2147483647 w 51"/>
                <a:gd name="T17" fmla="*/ 2147483647 h 53"/>
                <a:gd name="T18" fmla="*/ 2147483647 w 51"/>
                <a:gd name="T19" fmla="*/ 2147483647 h 53"/>
                <a:gd name="T20" fmla="*/ 2147483647 w 51"/>
                <a:gd name="T21" fmla="*/ 2147483647 h 53"/>
                <a:gd name="T22" fmla="*/ 2147483647 w 51"/>
                <a:gd name="T23" fmla="*/ 2147483647 h 53"/>
                <a:gd name="T24" fmla="*/ 2147483647 w 51"/>
                <a:gd name="T25" fmla="*/ 2147483647 h 53"/>
                <a:gd name="T26" fmla="*/ 2147483647 w 51"/>
                <a:gd name="T27" fmla="*/ 2147483647 h 53"/>
                <a:gd name="T28" fmla="*/ 2147483647 w 51"/>
                <a:gd name="T29" fmla="*/ 2147483647 h 53"/>
                <a:gd name="T30" fmla="*/ 2147483647 w 51"/>
                <a:gd name="T31" fmla="*/ 2147483647 h 53"/>
                <a:gd name="T32" fmla="*/ 2147483647 w 51"/>
                <a:gd name="T33" fmla="*/ 0 h 53"/>
                <a:gd name="T34" fmla="*/ 2147483647 w 51"/>
                <a:gd name="T35" fmla="*/ 2147483647 h 53"/>
                <a:gd name="T36" fmla="*/ 2147483647 w 51"/>
                <a:gd name="T37" fmla="*/ 2147483647 h 53"/>
                <a:gd name="T38" fmla="*/ 2147483647 w 51"/>
                <a:gd name="T39" fmla="*/ 2147483647 h 53"/>
                <a:gd name="T40" fmla="*/ 2147483647 w 51"/>
                <a:gd name="T41" fmla="*/ 2147483647 h 53"/>
                <a:gd name="T42" fmla="*/ 2147483647 w 51"/>
                <a:gd name="T43" fmla="*/ 2147483647 h 53"/>
                <a:gd name="T44" fmla="*/ 2147483647 w 51"/>
                <a:gd name="T45" fmla="*/ 2147483647 h 53"/>
                <a:gd name="T46" fmla="*/ 2147483647 w 51"/>
                <a:gd name="T47" fmla="*/ 2147483647 h 53"/>
                <a:gd name="T48" fmla="*/ 2147483647 w 51"/>
                <a:gd name="T49" fmla="*/ 2147483647 h 53"/>
                <a:gd name="T50" fmla="*/ 2147483647 w 51"/>
                <a:gd name="T51" fmla="*/ 2147483647 h 53"/>
                <a:gd name="T52" fmla="*/ 2147483647 w 51"/>
                <a:gd name="T53" fmla="*/ 2147483647 h 53"/>
                <a:gd name="T54" fmla="*/ 2147483647 w 51"/>
                <a:gd name="T55" fmla="*/ 2147483647 h 53"/>
                <a:gd name="T56" fmla="*/ 2147483647 w 51"/>
                <a:gd name="T57" fmla="*/ 2147483647 h 53"/>
                <a:gd name="T58" fmla="*/ 2147483647 w 51"/>
                <a:gd name="T59" fmla="*/ 2147483647 h 53"/>
                <a:gd name="T60" fmla="*/ 2147483647 w 51"/>
                <a:gd name="T61" fmla="*/ 2147483647 h 53"/>
                <a:gd name="T62" fmla="*/ 2147483647 w 51"/>
                <a:gd name="T63" fmla="*/ 2147483647 h 53"/>
                <a:gd name="T64" fmla="*/ 2147483647 w 51"/>
                <a:gd name="T65" fmla="*/ 2147483647 h 53"/>
                <a:gd name="T66" fmla="*/ 2147483647 w 51"/>
                <a:gd name="T67" fmla="*/ 2147483647 h 53"/>
                <a:gd name="T68" fmla="*/ 2147483647 w 51"/>
                <a:gd name="T69" fmla="*/ 2147483647 h 5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1"/>
                <a:gd name="T106" fmla="*/ 0 h 53"/>
                <a:gd name="T107" fmla="*/ 51 w 51"/>
                <a:gd name="T108" fmla="*/ 53 h 5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1" h="53">
                  <a:moveTo>
                    <a:pt x="51" y="50"/>
                  </a:moveTo>
                  <a:lnTo>
                    <a:pt x="48" y="53"/>
                  </a:lnTo>
                  <a:lnTo>
                    <a:pt x="46" y="53"/>
                  </a:lnTo>
                  <a:lnTo>
                    <a:pt x="43" y="45"/>
                  </a:lnTo>
                  <a:lnTo>
                    <a:pt x="43" y="42"/>
                  </a:lnTo>
                  <a:lnTo>
                    <a:pt x="41" y="42"/>
                  </a:lnTo>
                  <a:lnTo>
                    <a:pt x="38" y="40"/>
                  </a:lnTo>
                  <a:lnTo>
                    <a:pt x="41" y="37"/>
                  </a:lnTo>
                  <a:lnTo>
                    <a:pt x="36" y="37"/>
                  </a:lnTo>
                  <a:lnTo>
                    <a:pt x="33" y="37"/>
                  </a:lnTo>
                  <a:lnTo>
                    <a:pt x="31" y="37"/>
                  </a:lnTo>
                  <a:lnTo>
                    <a:pt x="28" y="35"/>
                  </a:lnTo>
                  <a:lnTo>
                    <a:pt x="28" y="32"/>
                  </a:lnTo>
                  <a:lnTo>
                    <a:pt x="26" y="32"/>
                  </a:lnTo>
                  <a:lnTo>
                    <a:pt x="20" y="32"/>
                  </a:lnTo>
                  <a:lnTo>
                    <a:pt x="15" y="30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3" y="22"/>
                  </a:lnTo>
                  <a:lnTo>
                    <a:pt x="8" y="15"/>
                  </a:lnTo>
                  <a:lnTo>
                    <a:pt x="5" y="12"/>
                  </a:lnTo>
                  <a:lnTo>
                    <a:pt x="0" y="5"/>
                  </a:lnTo>
                  <a:lnTo>
                    <a:pt x="3" y="5"/>
                  </a:lnTo>
                  <a:lnTo>
                    <a:pt x="5" y="5"/>
                  </a:lnTo>
                  <a:lnTo>
                    <a:pt x="8" y="5"/>
                  </a:lnTo>
                  <a:lnTo>
                    <a:pt x="10" y="5"/>
                  </a:lnTo>
                  <a:lnTo>
                    <a:pt x="13" y="2"/>
                  </a:lnTo>
                  <a:lnTo>
                    <a:pt x="18" y="2"/>
                  </a:lnTo>
                  <a:lnTo>
                    <a:pt x="23" y="2"/>
                  </a:lnTo>
                  <a:lnTo>
                    <a:pt x="26" y="2"/>
                  </a:lnTo>
                  <a:lnTo>
                    <a:pt x="28" y="0"/>
                  </a:lnTo>
                  <a:lnTo>
                    <a:pt x="28" y="2"/>
                  </a:lnTo>
                  <a:lnTo>
                    <a:pt x="31" y="5"/>
                  </a:lnTo>
                  <a:lnTo>
                    <a:pt x="28" y="5"/>
                  </a:lnTo>
                  <a:lnTo>
                    <a:pt x="31" y="7"/>
                  </a:lnTo>
                  <a:lnTo>
                    <a:pt x="33" y="7"/>
                  </a:lnTo>
                  <a:lnTo>
                    <a:pt x="36" y="10"/>
                  </a:lnTo>
                  <a:lnTo>
                    <a:pt x="36" y="12"/>
                  </a:lnTo>
                  <a:lnTo>
                    <a:pt x="33" y="12"/>
                  </a:lnTo>
                  <a:lnTo>
                    <a:pt x="33" y="15"/>
                  </a:lnTo>
                  <a:lnTo>
                    <a:pt x="36" y="17"/>
                  </a:lnTo>
                  <a:lnTo>
                    <a:pt x="38" y="22"/>
                  </a:lnTo>
                  <a:lnTo>
                    <a:pt x="41" y="22"/>
                  </a:lnTo>
                  <a:lnTo>
                    <a:pt x="41" y="25"/>
                  </a:lnTo>
                  <a:lnTo>
                    <a:pt x="41" y="27"/>
                  </a:lnTo>
                  <a:lnTo>
                    <a:pt x="38" y="27"/>
                  </a:lnTo>
                  <a:lnTo>
                    <a:pt x="36" y="27"/>
                  </a:lnTo>
                  <a:lnTo>
                    <a:pt x="38" y="27"/>
                  </a:lnTo>
                  <a:lnTo>
                    <a:pt x="38" y="30"/>
                  </a:lnTo>
                  <a:lnTo>
                    <a:pt x="41" y="32"/>
                  </a:lnTo>
                  <a:lnTo>
                    <a:pt x="43" y="32"/>
                  </a:lnTo>
                  <a:lnTo>
                    <a:pt x="43" y="35"/>
                  </a:lnTo>
                  <a:lnTo>
                    <a:pt x="46" y="37"/>
                  </a:lnTo>
                  <a:lnTo>
                    <a:pt x="48" y="37"/>
                  </a:lnTo>
                  <a:lnTo>
                    <a:pt x="51" y="37"/>
                  </a:lnTo>
                  <a:lnTo>
                    <a:pt x="48" y="40"/>
                  </a:lnTo>
                  <a:lnTo>
                    <a:pt x="51" y="42"/>
                  </a:lnTo>
                  <a:lnTo>
                    <a:pt x="51" y="45"/>
                  </a:lnTo>
                  <a:lnTo>
                    <a:pt x="48" y="45"/>
                  </a:lnTo>
                  <a:lnTo>
                    <a:pt x="51" y="45"/>
                  </a:lnTo>
                  <a:lnTo>
                    <a:pt x="51" y="48"/>
                  </a:lnTo>
                  <a:lnTo>
                    <a:pt x="51" y="50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3" name="Freeform 108"/>
            <p:cNvSpPr>
              <a:spLocks/>
            </p:cNvSpPr>
            <p:nvPr/>
          </p:nvSpPr>
          <p:spPr bwMode="auto">
            <a:xfrm>
              <a:off x="4914900" y="4608513"/>
              <a:ext cx="147638" cy="173037"/>
            </a:xfrm>
            <a:custGeom>
              <a:avLst/>
              <a:gdLst>
                <a:gd name="T0" fmla="*/ 2147483647 w 116"/>
                <a:gd name="T1" fmla="*/ 2147483647 h 136"/>
                <a:gd name="T2" fmla="*/ 2147483647 w 116"/>
                <a:gd name="T3" fmla="*/ 2147483647 h 136"/>
                <a:gd name="T4" fmla="*/ 2147483647 w 116"/>
                <a:gd name="T5" fmla="*/ 2147483647 h 136"/>
                <a:gd name="T6" fmla="*/ 0 w 116"/>
                <a:gd name="T7" fmla="*/ 2147483647 h 136"/>
                <a:gd name="T8" fmla="*/ 2147483647 w 116"/>
                <a:gd name="T9" fmla="*/ 2147483647 h 136"/>
                <a:gd name="T10" fmla="*/ 2147483647 w 116"/>
                <a:gd name="T11" fmla="*/ 2147483647 h 136"/>
                <a:gd name="T12" fmla="*/ 2147483647 w 116"/>
                <a:gd name="T13" fmla="*/ 2147483647 h 136"/>
                <a:gd name="T14" fmla="*/ 2147483647 w 116"/>
                <a:gd name="T15" fmla="*/ 2147483647 h 136"/>
                <a:gd name="T16" fmla="*/ 2147483647 w 116"/>
                <a:gd name="T17" fmla="*/ 2147483647 h 136"/>
                <a:gd name="T18" fmla="*/ 2147483647 w 116"/>
                <a:gd name="T19" fmla="*/ 2147483647 h 136"/>
                <a:gd name="T20" fmla="*/ 2147483647 w 116"/>
                <a:gd name="T21" fmla="*/ 2147483647 h 136"/>
                <a:gd name="T22" fmla="*/ 2147483647 w 116"/>
                <a:gd name="T23" fmla="*/ 2147483647 h 136"/>
                <a:gd name="T24" fmla="*/ 2147483647 w 116"/>
                <a:gd name="T25" fmla="*/ 2147483647 h 136"/>
                <a:gd name="T26" fmla="*/ 2147483647 w 116"/>
                <a:gd name="T27" fmla="*/ 2147483647 h 136"/>
                <a:gd name="T28" fmla="*/ 2147483647 w 116"/>
                <a:gd name="T29" fmla="*/ 2147483647 h 136"/>
                <a:gd name="T30" fmla="*/ 2147483647 w 116"/>
                <a:gd name="T31" fmla="*/ 2147483647 h 136"/>
                <a:gd name="T32" fmla="*/ 2147483647 w 116"/>
                <a:gd name="T33" fmla="*/ 2147483647 h 136"/>
                <a:gd name="T34" fmla="*/ 2147483647 w 116"/>
                <a:gd name="T35" fmla="*/ 2147483647 h 136"/>
                <a:gd name="T36" fmla="*/ 2147483647 w 116"/>
                <a:gd name="T37" fmla="*/ 2147483647 h 136"/>
                <a:gd name="T38" fmla="*/ 2147483647 w 116"/>
                <a:gd name="T39" fmla="*/ 2147483647 h 136"/>
                <a:gd name="T40" fmla="*/ 2147483647 w 116"/>
                <a:gd name="T41" fmla="*/ 2147483647 h 136"/>
                <a:gd name="T42" fmla="*/ 2147483647 w 116"/>
                <a:gd name="T43" fmla="*/ 2147483647 h 136"/>
                <a:gd name="T44" fmla="*/ 2147483647 w 116"/>
                <a:gd name="T45" fmla="*/ 2147483647 h 136"/>
                <a:gd name="T46" fmla="*/ 2147483647 w 116"/>
                <a:gd name="T47" fmla="*/ 2147483647 h 136"/>
                <a:gd name="T48" fmla="*/ 2147483647 w 116"/>
                <a:gd name="T49" fmla="*/ 2147483647 h 136"/>
                <a:gd name="T50" fmla="*/ 2147483647 w 116"/>
                <a:gd name="T51" fmla="*/ 2147483647 h 136"/>
                <a:gd name="T52" fmla="*/ 2147483647 w 116"/>
                <a:gd name="T53" fmla="*/ 2147483647 h 136"/>
                <a:gd name="T54" fmla="*/ 2147483647 w 116"/>
                <a:gd name="T55" fmla="*/ 2147483647 h 136"/>
                <a:gd name="T56" fmla="*/ 2147483647 w 116"/>
                <a:gd name="T57" fmla="*/ 2147483647 h 136"/>
                <a:gd name="T58" fmla="*/ 2147483647 w 116"/>
                <a:gd name="T59" fmla="*/ 2147483647 h 136"/>
                <a:gd name="T60" fmla="*/ 2147483647 w 116"/>
                <a:gd name="T61" fmla="*/ 2147483647 h 136"/>
                <a:gd name="T62" fmla="*/ 2147483647 w 116"/>
                <a:gd name="T63" fmla="*/ 2147483647 h 136"/>
                <a:gd name="T64" fmla="*/ 2147483647 w 116"/>
                <a:gd name="T65" fmla="*/ 2147483647 h 136"/>
                <a:gd name="T66" fmla="*/ 2147483647 w 116"/>
                <a:gd name="T67" fmla="*/ 2147483647 h 136"/>
                <a:gd name="T68" fmla="*/ 2147483647 w 116"/>
                <a:gd name="T69" fmla="*/ 2147483647 h 136"/>
                <a:gd name="T70" fmla="*/ 2147483647 w 116"/>
                <a:gd name="T71" fmla="*/ 2147483647 h 136"/>
                <a:gd name="T72" fmla="*/ 2147483647 w 116"/>
                <a:gd name="T73" fmla="*/ 2147483647 h 136"/>
                <a:gd name="T74" fmla="*/ 2147483647 w 116"/>
                <a:gd name="T75" fmla="*/ 2147483647 h 136"/>
                <a:gd name="T76" fmla="*/ 2147483647 w 116"/>
                <a:gd name="T77" fmla="*/ 2147483647 h 136"/>
                <a:gd name="T78" fmla="*/ 2147483647 w 116"/>
                <a:gd name="T79" fmla="*/ 0 h 136"/>
                <a:gd name="T80" fmla="*/ 2147483647 w 116"/>
                <a:gd name="T81" fmla="*/ 2147483647 h 136"/>
                <a:gd name="T82" fmla="*/ 2147483647 w 116"/>
                <a:gd name="T83" fmla="*/ 0 h 136"/>
                <a:gd name="T84" fmla="*/ 2147483647 w 116"/>
                <a:gd name="T85" fmla="*/ 2147483647 h 136"/>
                <a:gd name="T86" fmla="*/ 2147483647 w 116"/>
                <a:gd name="T87" fmla="*/ 2147483647 h 136"/>
                <a:gd name="T88" fmla="*/ 2147483647 w 116"/>
                <a:gd name="T89" fmla="*/ 2147483647 h 136"/>
                <a:gd name="T90" fmla="*/ 2147483647 w 116"/>
                <a:gd name="T91" fmla="*/ 2147483647 h 136"/>
                <a:gd name="T92" fmla="*/ 2147483647 w 116"/>
                <a:gd name="T93" fmla="*/ 2147483647 h 136"/>
                <a:gd name="T94" fmla="*/ 2147483647 w 116"/>
                <a:gd name="T95" fmla="*/ 2147483647 h 136"/>
                <a:gd name="T96" fmla="*/ 2147483647 w 116"/>
                <a:gd name="T97" fmla="*/ 2147483647 h 136"/>
                <a:gd name="T98" fmla="*/ 2147483647 w 116"/>
                <a:gd name="T99" fmla="*/ 2147483647 h 136"/>
                <a:gd name="T100" fmla="*/ 2147483647 w 116"/>
                <a:gd name="T101" fmla="*/ 2147483647 h 136"/>
                <a:gd name="T102" fmla="*/ 2147483647 w 116"/>
                <a:gd name="T103" fmla="*/ 2147483647 h 136"/>
                <a:gd name="T104" fmla="*/ 2147483647 w 116"/>
                <a:gd name="T105" fmla="*/ 2147483647 h 136"/>
                <a:gd name="T106" fmla="*/ 2147483647 w 116"/>
                <a:gd name="T107" fmla="*/ 2147483647 h 136"/>
                <a:gd name="T108" fmla="*/ 2147483647 w 116"/>
                <a:gd name="T109" fmla="*/ 2147483647 h 136"/>
                <a:gd name="T110" fmla="*/ 2147483647 w 116"/>
                <a:gd name="T111" fmla="*/ 2147483647 h 136"/>
                <a:gd name="T112" fmla="*/ 2147483647 w 116"/>
                <a:gd name="T113" fmla="*/ 2147483647 h 136"/>
                <a:gd name="T114" fmla="*/ 2147483647 w 116"/>
                <a:gd name="T115" fmla="*/ 2147483647 h 136"/>
                <a:gd name="T116" fmla="*/ 2147483647 w 116"/>
                <a:gd name="T117" fmla="*/ 2147483647 h 1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16"/>
                <a:gd name="T178" fmla="*/ 0 h 136"/>
                <a:gd name="T179" fmla="*/ 116 w 116"/>
                <a:gd name="T180" fmla="*/ 136 h 1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16" h="136">
                  <a:moveTo>
                    <a:pt x="28" y="134"/>
                  </a:moveTo>
                  <a:lnTo>
                    <a:pt x="23" y="129"/>
                  </a:lnTo>
                  <a:lnTo>
                    <a:pt x="20" y="131"/>
                  </a:lnTo>
                  <a:lnTo>
                    <a:pt x="15" y="134"/>
                  </a:lnTo>
                  <a:lnTo>
                    <a:pt x="13" y="136"/>
                  </a:lnTo>
                  <a:lnTo>
                    <a:pt x="8" y="129"/>
                  </a:lnTo>
                  <a:lnTo>
                    <a:pt x="0" y="119"/>
                  </a:lnTo>
                  <a:lnTo>
                    <a:pt x="3" y="116"/>
                  </a:lnTo>
                  <a:lnTo>
                    <a:pt x="8" y="119"/>
                  </a:lnTo>
                  <a:lnTo>
                    <a:pt x="10" y="114"/>
                  </a:lnTo>
                  <a:lnTo>
                    <a:pt x="10" y="111"/>
                  </a:lnTo>
                  <a:lnTo>
                    <a:pt x="10" y="109"/>
                  </a:lnTo>
                  <a:lnTo>
                    <a:pt x="5" y="106"/>
                  </a:lnTo>
                  <a:lnTo>
                    <a:pt x="5" y="104"/>
                  </a:lnTo>
                  <a:lnTo>
                    <a:pt x="5" y="98"/>
                  </a:lnTo>
                  <a:lnTo>
                    <a:pt x="8" y="98"/>
                  </a:lnTo>
                  <a:lnTo>
                    <a:pt x="13" y="98"/>
                  </a:lnTo>
                  <a:lnTo>
                    <a:pt x="18" y="96"/>
                  </a:lnTo>
                  <a:lnTo>
                    <a:pt x="18" y="93"/>
                  </a:lnTo>
                  <a:lnTo>
                    <a:pt x="20" y="88"/>
                  </a:lnTo>
                  <a:lnTo>
                    <a:pt x="23" y="88"/>
                  </a:lnTo>
                  <a:lnTo>
                    <a:pt x="25" y="91"/>
                  </a:lnTo>
                  <a:lnTo>
                    <a:pt x="31" y="96"/>
                  </a:lnTo>
                  <a:lnTo>
                    <a:pt x="33" y="96"/>
                  </a:lnTo>
                  <a:lnTo>
                    <a:pt x="36" y="96"/>
                  </a:lnTo>
                  <a:lnTo>
                    <a:pt x="38" y="91"/>
                  </a:lnTo>
                  <a:lnTo>
                    <a:pt x="41" y="93"/>
                  </a:lnTo>
                  <a:lnTo>
                    <a:pt x="41" y="98"/>
                  </a:lnTo>
                  <a:lnTo>
                    <a:pt x="43" y="98"/>
                  </a:lnTo>
                  <a:lnTo>
                    <a:pt x="46" y="98"/>
                  </a:lnTo>
                  <a:lnTo>
                    <a:pt x="48" y="93"/>
                  </a:lnTo>
                  <a:lnTo>
                    <a:pt x="51" y="86"/>
                  </a:lnTo>
                  <a:lnTo>
                    <a:pt x="51" y="76"/>
                  </a:lnTo>
                  <a:lnTo>
                    <a:pt x="53" y="68"/>
                  </a:lnTo>
                  <a:lnTo>
                    <a:pt x="51" y="66"/>
                  </a:lnTo>
                  <a:lnTo>
                    <a:pt x="48" y="66"/>
                  </a:lnTo>
                  <a:lnTo>
                    <a:pt x="43" y="63"/>
                  </a:lnTo>
                  <a:lnTo>
                    <a:pt x="43" y="61"/>
                  </a:lnTo>
                  <a:lnTo>
                    <a:pt x="41" y="58"/>
                  </a:lnTo>
                  <a:lnTo>
                    <a:pt x="41" y="56"/>
                  </a:lnTo>
                  <a:lnTo>
                    <a:pt x="43" y="53"/>
                  </a:lnTo>
                  <a:lnTo>
                    <a:pt x="46" y="51"/>
                  </a:lnTo>
                  <a:lnTo>
                    <a:pt x="51" y="48"/>
                  </a:lnTo>
                  <a:lnTo>
                    <a:pt x="51" y="45"/>
                  </a:lnTo>
                  <a:lnTo>
                    <a:pt x="48" y="38"/>
                  </a:lnTo>
                  <a:lnTo>
                    <a:pt x="46" y="35"/>
                  </a:lnTo>
                  <a:lnTo>
                    <a:pt x="41" y="35"/>
                  </a:lnTo>
                  <a:lnTo>
                    <a:pt x="33" y="38"/>
                  </a:lnTo>
                  <a:lnTo>
                    <a:pt x="31" y="38"/>
                  </a:lnTo>
                  <a:lnTo>
                    <a:pt x="28" y="33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6" y="25"/>
                  </a:lnTo>
                  <a:lnTo>
                    <a:pt x="43" y="25"/>
                  </a:lnTo>
                  <a:lnTo>
                    <a:pt x="48" y="23"/>
                  </a:lnTo>
                  <a:lnTo>
                    <a:pt x="51" y="25"/>
                  </a:lnTo>
                  <a:lnTo>
                    <a:pt x="53" y="25"/>
                  </a:lnTo>
                  <a:lnTo>
                    <a:pt x="58" y="25"/>
                  </a:lnTo>
                  <a:lnTo>
                    <a:pt x="63" y="28"/>
                  </a:lnTo>
                  <a:lnTo>
                    <a:pt x="68" y="30"/>
                  </a:lnTo>
                  <a:lnTo>
                    <a:pt x="76" y="30"/>
                  </a:lnTo>
                  <a:lnTo>
                    <a:pt x="76" y="25"/>
                  </a:lnTo>
                  <a:lnTo>
                    <a:pt x="79" y="23"/>
                  </a:lnTo>
                  <a:lnTo>
                    <a:pt x="79" y="20"/>
                  </a:lnTo>
                  <a:lnTo>
                    <a:pt x="81" y="18"/>
                  </a:lnTo>
                  <a:lnTo>
                    <a:pt x="84" y="13"/>
                  </a:lnTo>
                  <a:lnTo>
                    <a:pt x="86" y="5"/>
                  </a:lnTo>
                  <a:lnTo>
                    <a:pt x="86" y="3"/>
                  </a:lnTo>
                  <a:lnTo>
                    <a:pt x="91" y="3"/>
                  </a:lnTo>
                  <a:lnTo>
                    <a:pt x="96" y="0"/>
                  </a:lnTo>
                  <a:lnTo>
                    <a:pt x="99" y="3"/>
                  </a:lnTo>
                  <a:lnTo>
                    <a:pt x="104" y="3"/>
                  </a:lnTo>
                  <a:lnTo>
                    <a:pt x="111" y="3"/>
                  </a:lnTo>
                  <a:lnTo>
                    <a:pt x="116" y="0"/>
                  </a:lnTo>
                  <a:lnTo>
                    <a:pt x="116" y="3"/>
                  </a:lnTo>
                  <a:lnTo>
                    <a:pt x="114" y="13"/>
                  </a:lnTo>
                  <a:lnTo>
                    <a:pt x="109" y="18"/>
                  </a:lnTo>
                  <a:lnTo>
                    <a:pt x="106" y="23"/>
                  </a:lnTo>
                  <a:lnTo>
                    <a:pt x="106" y="28"/>
                  </a:lnTo>
                  <a:lnTo>
                    <a:pt x="106" y="33"/>
                  </a:lnTo>
                  <a:lnTo>
                    <a:pt x="104" y="48"/>
                  </a:lnTo>
                  <a:lnTo>
                    <a:pt x="101" y="58"/>
                  </a:lnTo>
                  <a:lnTo>
                    <a:pt x="101" y="61"/>
                  </a:lnTo>
                  <a:lnTo>
                    <a:pt x="101" y="66"/>
                  </a:lnTo>
                  <a:lnTo>
                    <a:pt x="99" y="71"/>
                  </a:lnTo>
                  <a:lnTo>
                    <a:pt x="96" y="73"/>
                  </a:lnTo>
                  <a:lnTo>
                    <a:pt x="91" y="76"/>
                  </a:lnTo>
                  <a:lnTo>
                    <a:pt x="86" y="81"/>
                  </a:lnTo>
                  <a:lnTo>
                    <a:pt x="84" y="83"/>
                  </a:lnTo>
                  <a:lnTo>
                    <a:pt x="81" y="88"/>
                  </a:lnTo>
                  <a:lnTo>
                    <a:pt x="79" y="93"/>
                  </a:lnTo>
                  <a:lnTo>
                    <a:pt x="76" y="104"/>
                  </a:lnTo>
                  <a:lnTo>
                    <a:pt x="76" y="106"/>
                  </a:lnTo>
                  <a:lnTo>
                    <a:pt x="76" y="111"/>
                  </a:lnTo>
                  <a:lnTo>
                    <a:pt x="76" y="116"/>
                  </a:lnTo>
                  <a:lnTo>
                    <a:pt x="68" y="121"/>
                  </a:lnTo>
                  <a:lnTo>
                    <a:pt x="66" y="124"/>
                  </a:lnTo>
                  <a:lnTo>
                    <a:pt x="58" y="129"/>
                  </a:lnTo>
                  <a:lnTo>
                    <a:pt x="56" y="134"/>
                  </a:lnTo>
                  <a:lnTo>
                    <a:pt x="51" y="134"/>
                  </a:lnTo>
                  <a:lnTo>
                    <a:pt x="51" y="129"/>
                  </a:lnTo>
                  <a:lnTo>
                    <a:pt x="51" y="126"/>
                  </a:lnTo>
                  <a:lnTo>
                    <a:pt x="38" y="129"/>
                  </a:lnTo>
                  <a:lnTo>
                    <a:pt x="36" y="134"/>
                  </a:lnTo>
                  <a:lnTo>
                    <a:pt x="33" y="136"/>
                  </a:lnTo>
                  <a:lnTo>
                    <a:pt x="28" y="134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4" name="Freeform 109"/>
            <p:cNvSpPr>
              <a:spLocks noEditPoints="1"/>
            </p:cNvSpPr>
            <p:nvPr/>
          </p:nvSpPr>
          <p:spPr bwMode="auto">
            <a:xfrm>
              <a:off x="5592763" y="3748088"/>
              <a:ext cx="115887" cy="93662"/>
            </a:xfrm>
            <a:custGeom>
              <a:avLst/>
              <a:gdLst>
                <a:gd name="T0" fmla="*/ 2147483647 w 91"/>
                <a:gd name="T1" fmla="*/ 2147483647 h 74"/>
                <a:gd name="T2" fmla="*/ 2147483647 w 91"/>
                <a:gd name="T3" fmla="*/ 2147483647 h 74"/>
                <a:gd name="T4" fmla="*/ 2147483647 w 91"/>
                <a:gd name="T5" fmla="*/ 2147483647 h 74"/>
                <a:gd name="T6" fmla="*/ 2147483647 w 91"/>
                <a:gd name="T7" fmla="*/ 2147483647 h 74"/>
                <a:gd name="T8" fmla="*/ 2147483647 w 91"/>
                <a:gd name="T9" fmla="*/ 2147483647 h 74"/>
                <a:gd name="T10" fmla="*/ 2147483647 w 91"/>
                <a:gd name="T11" fmla="*/ 2147483647 h 74"/>
                <a:gd name="T12" fmla="*/ 2147483647 w 91"/>
                <a:gd name="T13" fmla="*/ 2147483647 h 74"/>
                <a:gd name="T14" fmla="*/ 2147483647 w 91"/>
                <a:gd name="T15" fmla="*/ 2147483647 h 74"/>
                <a:gd name="T16" fmla="*/ 2147483647 w 91"/>
                <a:gd name="T17" fmla="*/ 2147483647 h 74"/>
                <a:gd name="T18" fmla="*/ 2147483647 w 91"/>
                <a:gd name="T19" fmla="*/ 2147483647 h 74"/>
                <a:gd name="T20" fmla="*/ 2147483647 w 91"/>
                <a:gd name="T21" fmla="*/ 2147483647 h 74"/>
                <a:gd name="T22" fmla="*/ 2147483647 w 91"/>
                <a:gd name="T23" fmla="*/ 2147483647 h 74"/>
                <a:gd name="T24" fmla="*/ 2147483647 w 91"/>
                <a:gd name="T25" fmla="*/ 2147483647 h 74"/>
                <a:gd name="T26" fmla="*/ 2147483647 w 91"/>
                <a:gd name="T27" fmla="*/ 2147483647 h 74"/>
                <a:gd name="T28" fmla="*/ 2147483647 w 91"/>
                <a:gd name="T29" fmla="*/ 2147483647 h 74"/>
                <a:gd name="T30" fmla="*/ 2147483647 w 91"/>
                <a:gd name="T31" fmla="*/ 2147483647 h 74"/>
                <a:gd name="T32" fmla="*/ 2147483647 w 91"/>
                <a:gd name="T33" fmla="*/ 2147483647 h 74"/>
                <a:gd name="T34" fmla="*/ 2147483647 w 91"/>
                <a:gd name="T35" fmla="*/ 2147483647 h 74"/>
                <a:gd name="T36" fmla="*/ 2147483647 w 91"/>
                <a:gd name="T37" fmla="*/ 2147483647 h 74"/>
                <a:gd name="T38" fmla="*/ 2147483647 w 91"/>
                <a:gd name="T39" fmla="*/ 2147483647 h 74"/>
                <a:gd name="T40" fmla="*/ 2147483647 w 91"/>
                <a:gd name="T41" fmla="*/ 2147483647 h 74"/>
                <a:gd name="T42" fmla="*/ 2147483647 w 91"/>
                <a:gd name="T43" fmla="*/ 2147483647 h 74"/>
                <a:gd name="T44" fmla="*/ 2147483647 w 91"/>
                <a:gd name="T45" fmla="*/ 2147483647 h 74"/>
                <a:gd name="T46" fmla="*/ 2147483647 w 91"/>
                <a:gd name="T47" fmla="*/ 2147483647 h 74"/>
                <a:gd name="T48" fmla="*/ 2147483647 w 91"/>
                <a:gd name="T49" fmla="*/ 2147483647 h 74"/>
                <a:gd name="T50" fmla="*/ 2147483647 w 91"/>
                <a:gd name="T51" fmla="*/ 0 h 74"/>
                <a:gd name="T52" fmla="*/ 2147483647 w 91"/>
                <a:gd name="T53" fmla="*/ 0 h 74"/>
                <a:gd name="T54" fmla="*/ 2147483647 w 91"/>
                <a:gd name="T55" fmla="*/ 2147483647 h 74"/>
                <a:gd name="T56" fmla="*/ 2147483647 w 91"/>
                <a:gd name="T57" fmla="*/ 2147483647 h 74"/>
                <a:gd name="T58" fmla="*/ 2147483647 w 91"/>
                <a:gd name="T59" fmla="*/ 2147483647 h 74"/>
                <a:gd name="T60" fmla="*/ 2147483647 w 91"/>
                <a:gd name="T61" fmla="*/ 2147483647 h 74"/>
                <a:gd name="T62" fmla="*/ 2147483647 w 91"/>
                <a:gd name="T63" fmla="*/ 2147483647 h 74"/>
                <a:gd name="T64" fmla="*/ 2147483647 w 91"/>
                <a:gd name="T65" fmla="*/ 2147483647 h 74"/>
                <a:gd name="T66" fmla="*/ 2147483647 w 91"/>
                <a:gd name="T67" fmla="*/ 2147483647 h 74"/>
                <a:gd name="T68" fmla="*/ 2147483647 w 91"/>
                <a:gd name="T69" fmla="*/ 2147483647 h 74"/>
                <a:gd name="T70" fmla="*/ 2147483647 w 91"/>
                <a:gd name="T71" fmla="*/ 2147483647 h 74"/>
                <a:gd name="T72" fmla="*/ 2147483647 w 91"/>
                <a:gd name="T73" fmla="*/ 2147483647 h 74"/>
                <a:gd name="T74" fmla="*/ 2147483647 w 91"/>
                <a:gd name="T75" fmla="*/ 2147483647 h 74"/>
                <a:gd name="T76" fmla="*/ 2147483647 w 91"/>
                <a:gd name="T77" fmla="*/ 2147483647 h 74"/>
                <a:gd name="T78" fmla="*/ 2147483647 w 91"/>
                <a:gd name="T79" fmla="*/ 2147483647 h 74"/>
                <a:gd name="T80" fmla="*/ 2147483647 w 91"/>
                <a:gd name="T81" fmla="*/ 2147483647 h 74"/>
                <a:gd name="T82" fmla="*/ 2147483647 w 91"/>
                <a:gd name="T83" fmla="*/ 2147483647 h 74"/>
                <a:gd name="T84" fmla="*/ 2147483647 w 91"/>
                <a:gd name="T85" fmla="*/ 2147483647 h 74"/>
                <a:gd name="T86" fmla="*/ 2147483647 w 91"/>
                <a:gd name="T87" fmla="*/ 2147483647 h 74"/>
                <a:gd name="T88" fmla="*/ 2147483647 w 91"/>
                <a:gd name="T89" fmla="*/ 2147483647 h 74"/>
                <a:gd name="T90" fmla="*/ 2147483647 w 91"/>
                <a:gd name="T91" fmla="*/ 2147483647 h 74"/>
                <a:gd name="T92" fmla="*/ 2147483647 w 91"/>
                <a:gd name="T93" fmla="*/ 2147483647 h 74"/>
                <a:gd name="T94" fmla="*/ 2147483647 w 91"/>
                <a:gd name="T95" fmla="*/ 2147483647 h 74"/>
                <a:gd name="T96" fmla="*/ 2147483647 w 91"/>
                <a:gd name="T97" fmla="*/ 2147483647 h 74"/>
                <a:gd name="T98" fmla="*/ 2147483647 w 91"/>
                <a:gd name="T99" fmla="*/ 2147483647 h 74"/>
                <a:gd name="T100" fmla="*/ 2147483647 w 91"/>
                <a:gd name="T101" fmla="*/ 2147483647 h 74"/>
                <a:gd name="T102" fmla="*/ 2147483647 w 91"/>
                <a:gd name="T103" fmla="*/ 2147483647 h 74"/>
                <a:gd name="T104" fmla="*/ 2147483647 w 91"/>
                <a:gd name="T105" fmla="*/ 2147483647 h 74"/>
                <a:gd name="T106" fmla="*/ 2147483647 w 91"/>
                <a:gd name="T107" fmla="*/ 2147483647 h 74"/>
                <a:gd name="T108" fmla="*/ 0 w 91"/>
                <a:gd name="T109" fmla="*/ 2147483647 h 7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91"/>
                <a:gd name="T166" fmla="*/ 0 h 74"/>
                <a:gd name="T167" fmla="*/ 91 w 91"/>
                <a:gd name="T168" fmla="*/ 74 h 7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91" h="74">
                  <a:moveTo>
                    <a:pt x="66" y="74"/>
                  </a:moveTo>
                  <a:lnTo>
                    <a:pt x="61" y="71"/>
                  </a:lnTo>
                  <a:lnTo>
                    <a:pt x="59" y="71"/>
                  </a:lnTo>
                  <a:lnTo>
                    <a:pt x="56" y="66"/>
                  </a:lnTo>
                  <a:lnTo>
                    <a:pt x="54" y="66"/>
                  </a:lnTo>
                  <a:lnTo>
                    <a:pt x="54" y="64"/>
                  </a:lnTo>
                  <a:lnTo>
                    <a:pt x="56" y="61"/>
                  </a:lnTo>
                  <a:lnTo>
                    <a:pt x="56" y="59"/>
                  </a:lnTo>
                  <a:lnTo>
                    <a:pt x="54" y="56"/>
                  </a:lnTo>
                  <a:lnTo>
                    <a:pt x="59" y="53"/>
                  </a:lnTo>
                  <a:lnTo>
                    <a:pt x="59" y="51"/>
                  </a:lnTo>
                  <a:lnTo>
                    <a:pt x="56" y="48"/>
                  </a:lnTo>
                  <a:lnTo>
                    <a:pt x="54" y="46"/>
                  </a:lnTo>
                  <a:lnTo>
                    <a:pt x="51" y="46"/>
                  </a:lnTo>
                  <a:lnTo>
                    <a:pt x="46" y="48"/>
                  </a:lnTo>
                  <a:lnTo>
                    <a:pt x="38" y="51"/>
                  </a:lnTo>
                  <a:lnTo>
                    <a:pt x="36" y="56"/>
                  </a:lnTo>
                  <a:lnTo>
                    <a:pt x="33" y="59"/>
                  </a:lnTo>
                  <a:lnTo>
                    <a:pt x="31" y="61"/>
                  </a:lnTo>
                  <a:lnTo>
                    <a:pt x="31" y="59"/>
                  </a:lnTo>
                  <a:lnTo>
                    <a:pt x="31" y="56"/>
                  </a:lnTo>
                  <a:lnTo>
                    <a:pt x="28" y="56"/>
                  </a:lnTo>
                  <a:lnTo>
                    <a:pt x="31" y="56"/>
                  </a:lnTo>
                  <a:lnTo>
                    <a:pt x="31" y="53"/>
                  </a:lnTo>
                  <a:lnTo>
                    <a:pt x="28" y="51"/>
                  </a:lnTo>
                  <a:lnTo>
                    <a:pt x="31" y="48"/>
                  </a:lnTo>
                  <a:lnTo>
                    <a:pt x="28" y="48"/>
                  </a:lnTo>
                  <a:lnTo>
                    <a:pt x="26" y="48"/>
                  </a:lnTo>
                  <a:lnTo>
                    <a:pt x="23" y="46"/>
                  </a:lnTo>
                  <a:lnTo>
                    <a:pt x="23" y="43"/>
                  </a:lnTo>
                  <a:lnTo>
                    <a:pt x="21" y="43"/>
                  </a:lnTo>
                  <a:lnTo>
                    <a:pt x="18" y="41"/>
                  </a:lnTo>
                  <a:lnTo>
                    <a:pt x="18" y="38"/>
                  </a:lnTo>
                  <a:lnTo>
                    <a:pt x="16" y="38"/>
                  </a:lnTo>
                  <a:lnTo>
                    <a:pt x="18" y="38"/>
                  </a:lnTo>
                  <a:lnTo>
                    <a:pt x="21" y="38"/>
                  </a:lnTo>
                  <a:lnTo>
                    <a:pt x="21" y="36"/>
                  </a:lnTo>
                  <a:lnTo>
                    <a:pt x="21" y="33"/>
                  </a:lnTo>
                  <a:lnTo>
                    <a:pt x="18" y="33"/>
                  </a:lnTo>
                  <a:lnTo>
                    <a:pt x="16" y="28"/>
                  </a:lnTo>
                  <a:lnTo>
                    <a:pt x="13" y="26"/>
                  </a:lnTo>
                  <a:lnTo>
                    <a:pt x="13" y="23"/>
                  </a:lnTo>
                  <a:lnTo>
                    <a:pt x="16" y="23"/>
                  </a:lnTo>
                  <a:lnTo>
                    <a:pt x="16" y="21"/>
                  </a:lnTo>
                  <a:lnTo>
                    <a:pt x="13" y="18"/>
                  </a:lnTo>
                  <a:lnTo>
                    <a:pt x="11" y="18"/>
                  </a:lnTo>
                  <a:lnTo>
                    <a:pt x="8" y="16"/>
                  </a:lnTo>
                  <a:lnTo>
                    <a:pt x="11" y="16"/>
                  </a:lnTo>
                  <a:lnTo>
                    <a:pt x="8" y="13"/>
                  </a:lnTo>
                  <a:lnTo>
                    <a:pt x="8" y="11"/>
                  </a:lnTo>
                  <a:lnTo>
                    <a:pt x="11" y="8"/>
                  </a:lnTo>
                  <a:lnTo>
                    <a:pt x="16" y="8"/>
                  </a:lnTo>
                  <a:lnTo>
                    <a:pt x="18" y="11"/>
                  </a:lnTo>
                  <a:lnTo>
                    <a:pt x="18" y="13"/>
                  </a:lnTo>
                  <a:lnTo>
                    <a:pt x="23" y="16"/>
                  </a:lnTo>
                  <a:lnTo>
                    <a:pt x="26" y="13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31" y="16"/>
                  </a:lnTo>
                  <a:lnTo>
                    <a:pt x="33" y="16"/>
                  </a:lnTo>
                  <a:lnTo>
                    <a:pt x="33" y="13"/>
                  </a:lnTo>
                  <a:lnTo>
                    <a:pt x="33" y="11"/>
                  </a:lnTo>
                  <a:lnTo>
                    <a:pt x="28" y="8"/>
                  </a:lnTo>
                  <a:lnTo>
                    <a:pt x="28" y="6"/>
                  </a:lnTo>
                  <a:lnTo>
                    <a:pt x="26" y="3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3" y="0"/>
                  </a:lnTo>
                  <a:lnTo>
                    <a:pt x="36" y="3"/>
                  </a:lnTo>
                  <a:lnTo>
                    <a:pt x="38" y="6"/>
                  </a:lnTo>
                  <a:lnTo>
                    <a:pt x="41" y="6"/>
                  </a:lnTo>
                  <a:lnTo>
                    <a:pt x="43" y="8"/>
                  </a:lnTo>
                  <a:lnTo>
                    <a:pt x="43" y="11"/>
                  </a:lnTo>
                  <a:lnTo>
                    <a:pt x="46" y="13"/>
                  </a:lnTo>
                  <a:lnTo>
                    <a:pt x="48" y="13"/>
                  </a:lnTo>
                  <a:lnTo>
                    <a:pt x="54" y="13"/>
                  </a:lnTo>
                  <a:lnTo>
                    <a:pt x="54" y="11"/>
                  </a:lnTo>
                  <a:lnTo>
                    <a:pt x="56" y="8"/>
                  </a:lnTo>
                  <a:lnTo>
                    <a:pt x="59" y="8"/>
                  </a:lnTo>
                  <a:lnTo>
                    <a:pt x="61" y="6"/>
                  </a:lnTo>
                  <a:lnTo>
                    <a:pt x="64" y="0"/>
                  </a:lnTo>
                  <a:lnTo>
                    <a:pt x="66" y="3"/>
                  </a:lnTo>
                  <a:lnTo>
                    <a:pt x="69" y="8"/>
                  </a:lnTo>
                  <a:lnTo>
                    <a:pt x="71" y="8"/>
                  </a:lnTo>
                  <a:lnTo>
                    <a:pt x="71" y="13"/>
                  </a:lnTo>
                  <a:lnTo>
                    <a:pt x="74" y="16"/>
                  </a:lnTo>
                  <a:lnTo>
                    <a:pt x="74" y="18"/>
                  </a:lnTo>
                  <a:lnTo>
                    <a:pt x="76" y="21"/>
                  </a:lnTo>
                  <a:lnTo>
                    <a:pt x="79" y="23"/>
                  </a:lnTo>
                  <a:lnTo>
                    <a:pt x="79" y="26"/>
                  </a:lnTo>
                  <a:lnTo>
                    <a:pt x="81" y="26"/>
                  </a:lnTo>
                  <a:lnTo>
                    <a:pt x="84" y="26"/>
                  </a:lnTo>
                  <a:lnTo>
                    <a:pt x="86" y="28"/>
                  </a:lnTo>
                  <a:lnTo>
                    <a:pt x="89" y="28"/>
                  </a:lnTo>
                  <a:lnTo>
                    <a:pt x="91" y="31"/>
                  </a:lnTo>
                  <a:lnTo>
                    <a:pt x="91" y="33"/>
                  </a:lnTo>
                  <a:lnTo>
                    <a:pt x="89" y="33"/>
                  </a:lnTo>
                  <a:lnTo>
                    <a:pt x="86" y="31"/>
                  </a:lnTo>
                  <a:lnTo>
                    <a:pt x="84" y="31"/>
                  </a:lnTo>
                  <a:lnTo>
                    <a:pt x="84" y="33"/>
                  </a:lnTo>
                  <a:lnTo>
                    <a:pt x="81" y="33"/>
                  </a:lnTo>
                  <a:lnTo>
                    <a:pt x="79" y="33"/>
                  </a:lnTo>
                  <a:lnTo>
                    <a:pt x="79" y="36"/>
                  </a:lnTo>
                  <a:lnTo>
                    <a:pt x="76" y="38"/>
                  </a:lnTo>
                  <a:lnTo>
                    <a:pt x="76" y="41"/>
                  </a:lnTo>
                  <a:lnTo>
                    <a:pt x="76" y="43"/>
                  </a:lnTo>
                  <a:lnTo>
                    <a:pt x="76" y="46"/>
                  </a:lnTo>
                  <a:lnTo>
                    <a:pt x="74" y="48"/>
                  </a:lnTo>
                  <a:lnTo>
                    <a:pt x="76" y="51"/>
                  </a:lnTo>
                  <a:lnTo>
                    <a:pt x="76" y="53"/>
                  </a:lnTo>
                  <a:lnTo>
                    <a:pt x="74" y="53"/>
                  </a:lnTo>
                  <a:lnTo>
                    <a:pt x="74" y="56"/>
                  </a:lnTo>
                  <a:lnTo>
                    <a:pt x="74" y="59"/>
                  </a:lnTo>
                  <a:lnTo>
                    <a:pt x="71" y="59"/>
                  </a:lnTo>
                  <a:lnTo>
                    <a:pt x="71" y="56"/>
                  </a:lnTo>
                  <a:lnTo>
                    <a:pt x="69" y="56"/>
                  </a:lnTo>
                  <a:lnTo>
                    <a:pt x="69" y="59"/>
                  </a:lnTo>
                  <a:lnTo>
                    <a:pt x="69" y="61"/>
                  </a:lnTo>
                  <a:lnTo>
                    <a:pt x="69" y="64"/>
                  </a:lnTo>
                  <a:lnTo>
                    <a:pt x="69" y="66"/>
                  </a:lnTo>
                  <a:lnTo>
                    <a:pt x="66" y="74"/>
                  </a:lnTo>
                  <a:close/>
                  <a:moveTo>
                    <a:pt x="0" y="43"/>
                  </a:moveTo>
                  <a:lnTo>
                    <a:pt x="6" y="43"/>
                  </a:lnTo>
                  <a:lnTo>
                    <a:pt x="8" y="43"/>
                  </a:lnTo>
                  <a:lnTo>
                    <a:pt x="8" y="46"/>
                  </a:lnTo>
                  <a:lnTo>
                    <a:pt x="11" y="48"/>
                  </a:lnTo>
                  <a:lnTo>
                    <a:pt x="13" y="48"/>
                  </a:lnTo>
                  <a:lnTo>
                    <a:pt x="16" y="48"/>
                  </a:lnTo>
                  <a:lnTo>
                    <a:pt x="21" y="48"/>
                  </a:lnTo>
                  <a:lnTo>
                    <a:pt x="18" y="51"/>
                  </a:lnTo>
                  <a:lnTo>
                    <a:pt x="21" y="53"/>
                  </a:lnTo>
                  <a:lnTo>
                    <a:pt x="23" y="53"/>
                  </a:lnTo>
                  <a:lnTo>
                    <a:pt x="23" y="56"/>
                  </a:lnTo>
                  <a:lnTo>
                    <a:pt x="26" y="64"/>
                  </a:lnTo>
                  <a:lnTo>
                    <a:pt x="23" y="61"/>
                  </a:lnTo>
                  <a:lnTo>
                    <a:pt x="21" y="64"/>
                  </a:lnTo>
                  <a:lnTo>
                    <a:pt x="16" y="61"/>
                  </a:lnTo>
                  <a:lnTo>
                    <a:pt x="13" y="61"/>
                  </a:lnTo>
                  <a:lnTo>
                    <a:pt x="11" y="59"/>
                  </a:lnTo>
                  <a:lnTo>
                    <a:pt x="8" y="56"/>
                  </a:lnTo>
                  <a:lnTo>
                    <a:pt x="6" y="53"/>
                  </a:lnTo>
                  <a:lnTo>
                    <a:pt x="3" y="48"/>
                  </a:lnTo>
                  <a:lnTo>
                    <a:pt x="0" y="46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5" name="Freeform 111"/>
            <p:cNvSpPr>
              <a:spLocks/>
            </p:cNvSpPr>
            <p:nvPr/>
          </p:nvSpPr>
          <p:spPr bwMode="auto">
            <a:xfrm>
              <a:off x="5470525" y="3867150"/>
              <a:ext cx="200025" cy="203200"/>
            </a:xfrm>
            <a:custGeom>
              <a:avLst/>
              <a:gdLst>
                <a:gd name="T0" fmla="*/ 2147483647 w 157"/>
                <a:gd name="T1" fmla="*/ 2147483647 h 159"/>
                <a:gd name="T2" fmla="*/ 2147483647 w 157"/>
                <a:gd name="T3" fmla="*/ 2147483647 h 159"/>
                <a:gd name="T4" fmla="*/ 2147483647 w 157"/>
                <a:gd name="T5" fmla="*/ 2147483647 h 159"/>
                <a:gd name="T6" fmla="*/ 2147483647 w 157"/>
                <a:gd name="T7" fmla="*/ 2147483647 h 159"/>
                <a:gd name="T8" fmla="*/ 2147483647 w 157"/>
                <a:gd name="T9" fmla="*/ 2147483647 h 159"/>
                <a:gd name="T10" fmla="*/ 2147483647 w 157"/>
                <a:gd name="T11" fmla="*/ 2147483647 h 159"/>
                <a:gd name="T12" fmla="*/ 2147483647 w 157"/>
                <a:gd name="T13" fmla="*/ 0 h 159"/>
                <a:gd name="T14" fmla="*/ 2147483647 w 157"/>
                <a:gd name="T15" fmla="*/ 0 h 159"/>
                <a:gd name="T16" fmla="*/ 2147483647 w 157"/>
                <a:gd name="T17" fmla="*/ 2147483647 h 159"/>
                <a:gd name="T18" fmla="*/ 2147483647 w 157"/>
                <a:gd name="T19" fmla="*/ 0 h 159"/>
                <a:gd name="T20" fmla="*/ 2147483647 w 157"/>
                <a:gd name="T21" fmla="*/ 2147483647 h 159"/>
                <a:gd name="T22" fmla="*/ 2147483647 w 157"/>
                <a:gd name="T23" fmla="*/ 2147483647 h 159"/>
                <a:gd name="T24" fmla="*/ 2147483647 w 157"/>
                <a:gd name="T25" fmla="*/ 2147483647 h 159"/>
                <a:gd name="T26" fmla="*/ 2147483647 w 157"/>
                <a:gd name="T27" fmla="*/ 2147483647 h 159"/>
                <a:gd name="T28" fmla="*/ 2147483647 w 157"/>
                <a:gd name="T29" fmla="*/ 2147483647 h 159"/>
                <a:gd name="T30" fmla="*/ 2147483647 w 157"/>
                <a:gd name="T31" fmla="*/ 2147483647 h 159"/>
                <a:gd name="T32" fmla="*/ 2147483647 w 157"/>
                <a:gd name="T33" fmla="*/ 2147483647 h 159"/>
                <a:gd name="T34" fmla="*/ 2147483647 w 157"/>
                <a:gd name="T35" fmla="*/ 2147483647 h 159"/>
                <a:gd name="T36" fmla="*/ 2147483647 w 157"/>
                <a:gd name="T37" fmla="*/ 2147483647 h 159"/>
                <a:gd name="T38" fmla="*/ 2147483647 w 157"/>
                <a:gd name="T39" fmla="*/ 2147483647 h 159"/>
                <a:gd name="T40" fmla="*/ 2147483647 w 157"/>
                <a:gd name="T41" fmla="*/ 2147483647 h 159"/>
                <a:gd name="T42" fmla="*/ 2147483647 w 157"/>
                <a:gd name="T43" fmla="*/ 2147483647 h 159"/>
                <a:gd name="T44" fmla="*/ 2147483647 w 157"/>
                <a:gd name="T45" fmla="*/ 2147483647 h 159"/>
                <a:gd name="T46" fmla="*/ 2147483647 w 157"/>
                <a:gd name="T47" fmla="*/ 2147483647 h 159"/>
                <a:gd name="T48" fmla="*/ 2147483647 w 157"/>
                <a:gd name="T49" fmla="*/ 2147483647 h 159"/>
                <a:gd name="T50" fmla="*/ 2147483647 w 157"/>
                <a:gd name="T51" fmla="*/ 2147483647 h 159"/>
                <a:gd name="T52" fmla="*/ 2147483647 w 157"/>
                <a:gd name="T53" fmla="*/ 2147483647 h 159"/>
                <a:gd name="T54" fmla="*/ 2147483647 w 157"/>
                <a:gd name="T55" fmla="*/ 2147483647 h 159"/>
                <a:gd name="T56" fmla="*/ 2147483647 w 157"/>
                <a:gd name="T57" fmla="*/ 2147483647 h 159"/>
                <a:gd name="T58" fmla="*/ 2147483647 w 157"/>
                <a:gd name="T59" fmla="*/ 2147483647 h 159"/>
                <a:gd name="T60" fmla="*/ 2147483647 w 157"/>
                <a:gd name="T61" fmla="*/ 2147483647 h 159"/>
                <a:gd name="T62" fmla="*/ 2147483647 w 157"/>
                <a:gd name="T63" fmla="*/ 2147483647 h 159"/>
                <a:gd name="T64" fmla="*/ 2147483647 w 157"/>
                <a:gd name="T65" fmla="*/ 2147483647 h 159"/>
                <a:gd name="T66" fmla="*/ 2147483647 w 157"/>
                <a:gd name="T67" fmla="*/ 2147483647 h 159"/>
                <a:gd name="T68" fmla="*/ 2147483647 w 157"/>
                <a:gd name="T69" fmla="*/ 2147483647 h 159"/>
                <a:gd name="T70" fmla="*/ 2147483647 w 157"/>
                <a:gd name="T71" fmla="*/ 2147483647 h 159"/>
                <a:gd name="T72" fmla="*/ 2147483647 w 157"/>
                <a:gd name="T73" fmla="*/ 2147483647 h 159"/>
                <a:gd name="T74" fmla="*/ 2147483647 w 157"/>
                <a:gd name="T75" fmla="*/ 2147483647 h 159"/>
                <a:gd name="T76" fmla="*/ 2147483647 w 157"/>
                <a:gd name="T77" fmla="*/ 2147483647 h 159"/>
                <a:gd name="T78" fmla="*/ 2147483647 w 157"/>
                <a:gd name="T79" fmla="*/ 2147483647 h 159"/>
                <a:gd name="T80" fmla="*/ 2147483647 w 157"/>
                <a:gd name="T81" fmla="*/ 2147483647 h 159"/>
                <a:gd name="T82" fmla="*/ 2147483647 w 157"/>
                <a:gd name="T83" fmla="*/ 2147483647 h 159"/>
                <a:gd name="T84" fmla="*/ 2147483647 w 157"/>
                <a:gd name="T85" fmla="*/ 2147483647 h 159"/>
                <a:gd name="T86" fmla="*/ 2147483647 w 157"/>
                <a:gd name="T87" fmla="*/ 2147483647 h 159"/>
                <a:gd name="T88" fmla="*/ 2147483647 w 157"/>
                <a:gd name="T89" fmla="*/ 2147483647 h 159"/>
                <a:gd name="T90" fmla="*/ 2147483647 w 157"/>
                <a:gd name="T91" fmla="*/ 2147483647 h 15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7"/>
                <a:gd name="T139" fmla="*/ 0 h 159"/>
                <a:gd name="T140" fmla="*/ 157 w 157"/>
                <a:gd name="T141" fmla="*/ 159 h 15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7" h="159">
                  <a:moveTo>
                    <a:pt x="0" y="81"/>
                  </a:moveTo>
                  <a:lnTo>
                    <a:pt x="38" y="55"/>
                  </a:lnTo>
                  <a:lnTo>
                    <a:pt x="43" y="33"/>
                  </a:lnTo>
                  <a:lnTo>
                    <a:pt x="43" y="28"/>
                  </a:lnTo>
                  <a:lnTo>
                    <a:pt x="41" y="25"/>
                  </a:lnTo>
                  <a:lnTo>
                    <a:pt x="41" y="23"/>
                  </a:lnTo>
                  <a:lnTo>
                    <a:pt x="43" y="18"/>
                  </a:lnTo>
                  <a:lnTo>
                    <a:pt x="46" y="18"/>
                  </a:lnTo>
                  <a:lnTo>
                    <a:pt x="51" y="15"/>
                  </a:lnTo>
                  <a:lnTo>
                    <a:pt x="56" y="12"/>
                  </a:lnTo>
                  <a:lnTo>
                    <a:pt x="61" y="5"/>
                  </a:lnTo>
                  <a:lnTo>
                    <a:pt x="61" y="2"/>
                  </a:lnTo>
                  <a:lnTo>
                    <a:pt x="64" y="2"/>
                  </a:lnTo>
                  <a:lnTo>
                    <a:pt x="66" y="0"/>
                  </a:lnTo>
                  <a:lnTo>
                    <a:pt x="69" y="0"/>
                  </a:lnTo>
                  <a:lnTo>
                    <a:pt x="71" y="0"/>
                  </a:lnTo>
                  <a:lnTo>
                    <a:pt x="74" y="0"/>
                  </a:lnTo>
                  <a:lnTo>
                    <a:pt x="79" y="2"/>
                  </a:lnTo>
                  <a:lnTo>
                    <a:pt x="81" y="2"/>
                  </a:lnTo>
                  <a:lnTo>
                    <a:pt x="84" y="0"/>
                  </a:lnTo>
                  <a:lnTo>
                    <a:pt x="86" y="0"/>
                  </a:lnTo>
                  <a:lnTo>
                    <a:pt x="86" y="2"/>
                  </a:lnTo>
                  <a:lnTo>
                    <a:pt x="86" y="5"/>
                  </a:lnTo>
                  <a:lnTo>
                    <a:pt x="89" y="7"/>
                  </a:lnTo>
                  <a:lnTo>
                    <a:pt x="91" y="7"/>
                  </a:lnTo>
                  <a:lnTo>
                    <a:pt x="94" y="2"/>
                  </a:lnTo>
                  <a:lnTo>
                    <a:pt x="96" y="2"/>
                  </a:lnTo>
                  <a:lnTo>
                    <a:pt x="102" y="15"/>
                  </a:lnTo>
                  <a:lnTo>
                    <a:pt x="107" y="25"/>
                  </a:lnTo>
                  <a:lnTo>
                    <a:pt x="107" y="28"/>
                  </a:lnTo>
                  <a:lnTo>
                    <a:pt x="112" y="30"/>
                  </a:lnTo>
                  <a:lnTo>
                    <a:pt x="119" y="30"/>
                  </a:lnTo>
                  <a:lnTo>
                    <a:pt x="117" y="35"/>
                  </a:lnTo>
                  <a:lnTo>
                    <a:pt x="117" y="38"/>
                  </a:lnTo>
                  <a:lnTo>
                    <a:pt x="119" y="45"/>
                  </a:lnTo>
                  <a:lnTo>
                    <a:pt x="112" y="53"/>
                  </a:lnTo>
                  <a:lnTo>
                    <a:pt x="109" y="60"/>
                  </a:lnTo>
                  <a:lnTo>
                    <a:pt x="109" y="68"/>
                  </a:lnTo>
                  <a:lnTo>
                    <a:pt x="112" y="71"/>
                  </a:lnTo>
                  <a:lnTo>
                    <a:pt x="119" y="81"/>
                  </a:lnTo>
                  <a:lnTo>
                    <a:pt x="119" y="86"/>
                  </a:lnTo>
                  <a:lnTo>
                    <a:pt x="119" y="88"/>
                  </a:lnTo>
                  <a:lnTo>
                    <a:pt x="122" y="88"/>
                  </a:lnTo>
                  <a:lnTo>
                    <a:pt x="124" y="88"/>
                  </a:lnTo>
                  <a:lnTo>
                    <a:pt x="134" y="96"/>
                  </a:lnTo>
                  <a:lnTo>
                    <a:pt x="137" y="96"/>
                  </a:lnTo>
                  <a:lnTo>
                    <a:pt x="142" y="101"/>
                  </a:lnTo>
                  <a:lnTo>
                    <a:pt x="144" y="103"/>
                  </a:lnTo>
                  <a:lnTo>
                    <a:pt x="144" y="106"/>
                  </a:lnTo>
                  <a:lnTo>
                    <a:pt x="144" y="111"/>
                  </a:lnTo>
                  <a:lnTo>
                    <a:pt x="144" y="116"/>
                  </a:lnTo>
                  <a:lnTo>
                    <a:pt x="144" y="121"/>
                  </a:lnTo>
                  <a:lnTo>
                    <a:pt x="144" y="124"/>
                  </a:lnTo>
                  <a:lnTo>
                    <a:pt x="147" y="124"/>
                  </a:lnTo>
                  <a:lnTo>
                    <a:pt x="150" y="124"/>
                  </a:lnTo>
                  <a:lnTo>
                    <a:pt x="150" y="126"/>
                  </a:lnTo>
                  <a:lnTo>
                    <a:pt x="150" y="131"/>
                  </a:lnTo>
                  <a:lnTo>
                    <a:pt x="155" y="136"/>
                  </a:lnTo>
                  <a:lnTo>
                    <a:pt x="157" y="139"/>
                  </a:lnTo>
                  <a:lnTo>
                    <a:pt x="152" y="141"/>
                  </a:lnTo>
                  <a:lnTo>
                    <a:pt x="150" y="141"/>
                  </a:lnTo>
                  <a:lnTo>
                    <a:pt x="147" y="141"/>
                  </a:lnTo>
                  <a:lnTo>
                    <a:pt x="137" y="141"/>
                  </a:lnTo>
                  <a:lnTo>
                    <a:pt x="134" y="144"/>
                  </a:lnTo>
                  <a:lnTo>
                    <a:pt x="132" y="149"/>
                  </a:lnTo>
                  <a:lnTo>
                    <a:pt x="129" y="154"/>
                  </a:lnTo>
                  <a:lnTo>
                    <a:pt x="124" y="159"/>
                  </a:lnTo>
                  <a:lnTo>
                    <a:pt x="96" y="156"/>
                  </a:lnTo>
                  <a:lnTo>
                    <a:pt x="84" y="151"/>
                  </a:lnTo>
                  <a:lnTo>
                    <a:pt x="79" y="149"/>
                  </a:lnTo>
                  <a:lnTo>
                    <a:pt x="79" y="146"/>
                  </a:lnTo>
                  <a:lnTo>
                    <a:pt x="79" y="141"/>
                  </a:lnTo>
                  <a:lnTo>
                    <a:pt x="79" y="136"/>
                  </a:lnTo>
                  <a:lnTo>
                    <a:pt x="79" y="134"/>
                  </a:lnTo>
                  <a:lnTo>
                    <a:pt x="71" y="134"/>
                  </a:lnTo>
                  <a:lnTo>
                    <a:pt x="69" y="134"/>
                  </a:lnTo>
                  <a:lnTo>
                    <a:pt x="66" y="129"/>
                  </a:lnTo>
                  <a:lnTo>
                    <a:pt x="66" y="126"/>
                  </a:lnTo>
                  <a:lnTo>
                    <a:pt x="48" y="119"/>
                  </a:lnTo>
                  <a:lnTo>
                    <a:pt x="38" y="113"/>
                  </a:lnTo>
                  <a:lnTo>
                    <a:pt x="26" y="106"/>
                  </a:lnTo>
                  <a:lnTo>
                    <a:pt x="18" y="103"/>
                  </a:lnTo>
                  <a:lnTo>
                    <a:pt x="11" y="101"/>
                  </a:lnTo>
                  <a:lnTo>
                    <a:pt x="11" y="98"/>
                  </a:lnTo>
                  <a:lnTo>
                    <a:pt x="8" y="93"/>
                  </a:lnTo>
                  <a:lnTo>
                    <a:pt x="0" y="81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6" name="Freeform 112"/>
            <p:cNvSpPr>
              <a:spLocks/>
            </p:cNvSpPr>
            <p:nvPr/>
          </p:nvSpPr>
          <p:spPr bwMode="auto">
            <a:xfrm>
              <a:off x="5127625" y="4227513"/>
              <a:ext cx="342900" cy="385762"/>
            </a:xfrm>
            <a:custGeom>
              <a:avLst/>
              <a:gdLst>
                <a:gd name="T0" fmla="*/ 2147483647 w 270"/>
                <a:gd name="T1" fmla="*/ 2147483647 h 303"/>
                <a:gd name="T2" fmla="*/ 2147483647 w 270"/>
                <a:gd name="T3" fmla="*/ 2147483647 h 303"/>
                <a:gd name="T4" fmla="*/ 2147483647 w 270"/>
                <a:gd name="T5" fmla="*/ 2147483647 h 303"/>
                <a:gd name="T6" fmla="*/ 2147483647 w 270"/>
                <a:gd name="T7" fmla="*/ 2147483647 h 303"/>
                <a:gd name="T8" fmla="*/ 2147483647 w 270"/>
                <a:gd name="T9" fmla="*/ 2147483647 h 303"/>
                <a:gd name="T10" fmla="*/ 2147483647 w 270"/>
                <a:gd name="T11" fmla="*/ 2147483647 h 303"/>
                <a:gd name="T12" fmla="*/ 2147483647 w 270"/>
                <a:gd name="T13" fmla="*/ 2147483647 h 303"/>
                <a:gd name="T14" fmla="*/ 2147483647 w 270"/>
                <a:gd name="T15" fmla="*/ 2147483647 h 303"/>
                <a:gd name="T16" fmla="*/ 2147483647 w 270"/>
                <a:gd name="T17" fmla="*/ 2147483647 h 303"/>
                <a:gd name="T18" fmla="*/ 2147483647 w 270"/>
                <a:gd name="T19" fmla="*/ 2147483647 h 303"/>
                <a:gd name="T20" fmla="*/ 2147483647 w 270"/>
                <a:gd name="T21" fmla="*/ 2147483647 h 303"/>
                <a:gd name="T22" fmla="*/ 2147483647 w 270"/>
                <a:gd name="T23" fmla="*/ 2147483647 h 303"/>
                <a:gd name="T24" fmla="*/ 2147483647 w 270"/>
                <a:gd name="T25" fmla="*/ 2147483647 h 303"/>
                <a:gd name="T26" fmla="*/ 2147483647 w 270"/>
                <a:gd name="T27" fmla="*/ 2147483647 h 303"/>
                <a:gd name="T28" fmla="*/ 2147483647 w 270"/>
                <a:gd name="T29" fmla="*/ 2147483647 h 303"/>
                <a:gd name="T30" fmla="*/ 2147483647 w 270"/>
                <a:gd name="T31" fmla="*/ 2147483647 h 303"/>
                <a:gd name="T32" fmla="*/ 2147483647 w 270"/>
                <a:gd name="T33" fmla="*/ 2147483647 h 303"/>
                <a:gd name="T34" fmla="*/ 2147483647 w 270"/>
                <a:gd name="T35" fmla="*/ 2147483647 h 303"/>
                <a:gd name="T36" fmla="*/ 2147483647 w 270"/>
                <a:gd name="T37" fmla="*/ 2147483647 h 303"/>
                <a:gd name="T38" fmla="*/ 2147483647 w 270"/>
                <a:gd name="T39" fmla="*/ 2147483647 h 303"/>
                <a:gd name="T40" fmla="*/ 2147483647 w 270"/>
                <a:gd name="T41" fmla="*/ 2147483647 h 303"/>
                <a:gd name="T42" fmla="*/ 2147483647 w 270"/>
                <a:gd name="T43" fmla="*/ 2147483647 h 303"/>
                <a:gd name="T44" fmla="*/ 2147483647 w 270"/>
                <a:gd name="T45" fmla="*/ 2147483647 h 303"/>
                <a:gd name="T46" fmla="*/ 2147483647 w 270"/>
                <a:gd name="T47" fmla="*/ 2147483647 h 303"/>
                <a:gd name="T48" fmla="*/ 2147483647 w 270"/>
                <a:gd name="T49" fmla="*/ 2147483647 h 303"/>
                <a:gd name="T50" fmla="*/ 2147483647 w 270"/>
                <a:gd name="T51" fmla="*/ 2147483647 h 303"/>
                <a:gd name="T52" fmla="*/ 2147483647 w 270"/>
                <a:gd name="T53" fmla="*/ 2147483647 h 303"/>
                <a:gd name="T54" fmla="*/ 2147483647 w 270"/>
                <a:gd name="T55" fmla="*/ 2147483647 h 303"/>
                <a:gd name="T56" fmla="*/ 2147483647 w 270"/>
                <a:gd name="T57" fmla="*/ 2147483647 h 303"/>
                <a:gd name="T58" fmla="*/ 2147483647 w 270"/>
                <a:gd name="T59" fmla="*/ 2147483647 h 303"/>
                <a:gd name="T60" fmla="*/ 2147483647 w 270"/>
                <a:gd name="T61" fmla="*/ 2147483647 h 303"/>
                <a:gd name="T62" fmla="*/ 2147483647 w 270"/>
                <a:gd name="T63" fmla="*/ 2147483647 h 303"/>
                <a:gd name="T64" fmla="*/ 2147483647 w 270"/>
                <a:gd name="T65" fmla="*/ 0 h 303"/>
                <a:gd name="T66" fmla="*/ 2147483647 w 270"/>
                <a:gd name="T67" fmla="*/ 0 h 303"/>
                <a:gd name="T68" fmla="*/ 2147483647 w 270"/>
                <a:gd name="T69" fmla="*/ 0 h 303"/>
                <a:gd name="T70" fmla="*/ 2147483647 w 270"/>
                <a:gd name="T71" fmla="*/ 0 h 303"/>
                <a:gd name="T72" fmla="*/ 2147483647 w 270"/>
                <a:gd name="T73" fmla="*/ 2147483647 h 303"/>
                <a:gd name="T74" fmla="*/ 2147483647 w 270"/>
                <a:gd name="T75" fmla="*/ 2147483647 h 303"/>
                <a:gd name="T76" fmla="*/ 2147483647 w 270"/>
                <a:gd name="T77" fmla="*/ 2147483647 h 303"/>
                <a:gd name="T78" fmla="*/ 2147483647 w 270"/>
                <a:gd name="T79" fmla="*/ 2147483647 h 303"/>
                <a:gd name="T80" fmla="*/ 2147483647 w 270"/>
                <a:gd name="T81" fmla="*/ 2147483647 h 303"/>
                <a:gd name="T82" fmla="*/ 2147483647 w 270"/>
                <a:gd name="T83" fmla="*/ 2147483647 h 303"/>
                <a:gd name="T84" fmla="*/ 2147483647 w 270"/>
                <a:gd name="T85" fmla="*/ 2147483647 h 303"/>
                <a:gd name="T86" fmla="*/ 2147483647 w 270"/>
                <a:gd name="T87" fmla="*/ 2147483647 h 303"/>
                <a:gd name="T88" fmla="*/ 2147483647 w 270"/>
                <a:gd name="T89" fmla="*/ 2147483647 h 303"/>
                <a:gd name="T90" fmla="*/ 2147483647 w 270"/>
                <a:gd name="T91" fmla="*/ 2147483647 h 303"/>
                <a:gd name="T92" fmla="*/ 2147483647 w 270"/>
                <a:gd name="T93" fmla="*/ 2147483647 h 303"/>
                <a:gd name="T94" fmla="*/ 2147483647 w 270"/>
                <a:gd name="T95" fmla="*/ 2147483647 h 303"/>
                <a:gd name="T96" fmla="*/ 2147483647 w 270"/>
                <a:gd name="T97" fmla="*/ 2147483647 h 303"/>
                <a:gd name="T98" fmla="*/ 2147483647 w 270"/>
                <a:gd name="T99" fmla="*/ 2147483647 h 303"/>
                <a:gd name="T100" fmla="*/ 2147483647 w 270"/>
                <a:gd name="T101" fmla="*/ 2147483647 h 303"/>
                <a:gd name="T102" fmla="*/ 2147483647 w 270"/>
                <a:gd name="T103" fmla="*/ 2147483647 h 303"/>
                <a:gd name="T104" fmla="*/ 2147483647 w 270"/>
                <a:gd name="T105" fmla="*/ 2147483647 h 303"/>
                <a:gd name="T106" fmla="*/ 2147483647 w 270"/>
                <a:gd name="T107" fmla="*/ 2147483647 h 303"/>
                <a:gd name="T108" fmla="*/ 2147483647 w 270"/>
                <a:gd name="T109" fmla="*/ 2147483647 h 303"/>
                <a:gd name="T110" fmla="*/ 2147483647 w 270"/>
                <a:gd name="T111" fmla="*/ 2147483647 h 303"/>
                <a:gd name="T112" fmla="*/ 2147483647 w 270"/>
                <a:gd name="T113" fmla="*/ 2147483647 h 303"/>
                <a:gd name="T114" fmla="*/ 2147483647 w 270"/>
                <a:gd name="T115" fmla="*/ 2147483647 h 303"/>
                <a:gd name="T116" fmla="*/ 2147483647 w 270"/>
                <a:gd name="T117" fmla="*/ 2147483647 h 303"/>
                <a:gd name="T118" fmla="*/ 2147483647 w 270"/>
                <a:gd name="T119" fmla="*/ 2147483647 h 303"/>
                <a:gd name="T120" fmla="*/ 2147483647 w 270"/>
                <a:gd name="T121" fmla="*/ 2147483647 h 30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70"/>
                <a:gd name="T184" fmla="*/ 0 h 303"/>
                <a:gd name="T185" fmla="*/ 270 w 270"/>
                <a:gd name="T186" fmla="*/ 303 h 30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70" h="303">
                  <a:moveTo>
                    <a:pt x="195" y="292"/>
                  </a:moveTo>
                  <a:lnTo>
                    <a:pt x="192" y="298"/>
                  </a:lnTo>
                  <a:lnTo>
                    <a:pt x="187" y="300"/>
                  </a:lnTo>
                  <a:lnTo>
                    <a:pt x="184" y="300"/>
                  </a:lnTo>
                  <a:lnTo>
                    <a:pt x="182" y="298"/>
                  </a:lnTo>
                  <a:lnTo>
                    <a:pt x="179" y="298"/>
                  </a:lnTo>
                  <a:lnTo>
                    <a:pt x="174" y="298"/>
                  </a:lnTo>
                  <a:lnTo>
                    <a:pt x="167" y="300"/>
                  </a:lnTo>
                  <a:lnTo>
                    <a:pt x="162" y="300"/>
                  </a:lnTo>
                  <a:lnTo>
                    <a:pt x="154" y="300"/>
                  </a:lnTo>
                  <a:lnTo>
                    <a:pt x="152" y="300"/>
                  </a:lnTo>
                  <a:lnTo>
                    <a:pt x="147" y="300"/>
                  </a:lnTo>
                  <a:lnTo>
                    <a:pt x="144" y="303"/>
                  </a:lnTo>
                  <a:lnTo>
                    <a:pt x="134" y="292"/>
                  </a:lnTo>
                  <a:lnTo>
                    <a:pt x="126" y="285"/>
                  </a:lnTo>
                  <a:lnTo>
                    <a:pt x="124" y="285"/>
                  </a:lnTo>
                  <a:lnTo>
                    <a:pt x="121" y="290"/>
                  </a:lnTo>
                  <a:lnTo>
                    <a:pt x="119" y="290"/>
                  </a:lnTo>
                  <a:lnTo>
                    <a:pt x="114" y="287"/>
                  </a:lnTo>
                  <a:lnTo>
                    <a:pt x="111" y="285"/>
                  </a:lnTo>
                  <a:lnTo>
                    <a:pt x="109" y="290"/>
                  </a:lnTo>
                  <a:lnTo>
                    <a:pt x="106" y="290"/>
                  </a:lnTo>
                  <a:lnTo>
                    <a:pt x="104" y="290"/>
                  </a:lnTo>
                  <a:lnTo>
                    <a:pt x="101" y="290"/>
                  </a:lnTo>
                  <a:lnTo>
                    <a:pt x="99" y="285"/>
                  </a:lnTo>
                  <a:lnTo>
                    <a:pt x="96" y="282"/>
                  </a:lnTo>
                  <a:lnTo>
                    <a:pt x="88" y="277"/>
                  </a:lnTo>
                  <a:lnTo>
                    <a:pt x="88" y="275"/>
                  </a:lnTo>
                  <a:lnTo>
                    <a:pt x="88" y="270"/>
                  </a:lnTo>
                  <a:lnTo>
                    <a:pt x="88" y="267"/>
                  </a:lnTo>
                  <a:lnTo>
                    <a:pt x="83" y="265"/>
                  </a:lnTo>
                  <a:lnTo>
                    <a:pt x="78" y="262"/>
                  </a:lnTo>
                  <a:lnTo>
                    <a:pt x="76" y="260"/>
                  </a:lnTo>
                  <a:lnTo>
                    <a:pt x="73" y="257"/>
                  </a:lnTo>
                  <a:lnTo>
                    <a:pt x="73" y="252"/>
                  </a:lnTo>
                  <a:lnTo>
                    <a:pt x="71" y="250"/>
                  </a:lnTo>
                  <a:lnTo>
                    <a:pt x="63" y="244"/>
                  </a:lnTo>
                  <a:lnTo>
                    <a:pt x="61" y="242"/>
                  </a:lnTo>
                  <a:lnTo>
                    <a:pt x="58" y="239"/>
                  </a:lnTo>
                  <a:lnTo>
                    <a:pt x="56" y="237"/>
                  </a:lnTo>
                  <a:lnTo>
                    <a:pt x="58" y="234"/>
                  </a:lnTo>
                  <a:lnTo>
                    <a:pt x="56" y="232"/>
                  </a:lnTo>
                  <a:lnTo>
                    <a:pt x="53" y="232"/>
                  </a:lnTo>
                  <a:lnTo>
                    <a:pt x="48" y="229"/>
                  </a:lnTo>
                  <a:lnTo>
                    <a:pt x="40" y="227"/>
                  </a:lnTo>
                  <a:lnTo>
                    <a:pt x="40" y="224"/>
                  </a:lnTo>
                  <a:lnTo>
                    <a:pt x="38" y="219"/>
                  </a:lnTo>
                  <a:lnTo>
                    <a:pt x="35" y="219"/>
                  </a:lnTo>
                  <a:lnTo>
                    <a:pt x="28" y="219"/>
                  </a:lnTo>
                  <a:lnTo>
                    <a:pt x="28" y="214"/>
                  </a:lnTo>
                  <a:lnTo>
                    <a:pt x="30" y="202"/>
                  </a:lnTo>
                  <a:lnTo>
                    <a:pt x="30" y="199"/>
                  </a:lnTo>
                  <a:lnTo>
                    <a:pt x="28" y="194"/>
                  </a:lnTo>
                  <a:lnTo>
                    <a:pt x="18" y="184"/>
                  </a:lnTo>
                  <a:lnTo>
                    <a:pt x="18" y="179"/>
                  </a:lnTo>
                  <a:lnTo>
                    <a:pt x="18" y="176"/>
                  </a:lnTo>
                  <a:lnTo>
                    <a:pt x="18" y="174"/>
                  </a:lnTo>
                  <a:lnTo>
                    <a:pt x="13" y="171"/>
                  </a:lnTo>
                  <a:lnTo>
                    <a:pt x="13" y="169"/>
                  </a:lnTo>
                  <a:lnTo>
                    <a:pt x="13" y="164"/>
                  </a:lnTo>
                  <a:lnTo>
                    <a:pt x="10" y="156"/>
                  </a:lnTo>
                  <a:lnTo>
                    <a:pt x="8" y="154"/>
                  </a:lnTo>
                  <a:lnTo>
                    <a:pt x="3" y="154"/>
                  </a:lnTo>
                  <a:lnTo>
                    <a:pt x="0" y="151"/>
                  </a:lnTo>
                  <a:lnTo>
                    <a:pt x="3" y="149"/>
                  </a:lnTo>
                  <a:lnTo>
                    <a:pt x="8" y="144"/>
                  </a:lnTo>
                  <a:lnTo>
                    <a:pt x="8" y="141"/>
                  </a:lnTo>
                  <a:lnTo>
                    <a:pt x="5" y="136"/>
                  </a:lnTo>
                  <a:lnTo>
                    <a:pt x="5" y="133"/>
                  </a:lnTo>
                  <a:lnTo>
                    <a:pt x="10" y="131"/>
                  </a:lnTo>
                  <a:lnTo>
                    <a:pt x="13" y="128"/>
                  </a:lnTo>
                  <a:lnTo>
                    <a:pt x="10" y="123"/>
                  </a:lnTo>
                  <a:lnTo>
                    <a:pt x="13" y="121"/>
                  </a:lnTo>
                  <a:lnTo>
                    <a:pt x="15" y="116"/>
                  </a:lnTo>
                  <a:lnTo>
                    <a:pt x="20" y="106"/>
                  </a:lnTo>
                  <a:lnTo>
                    <a:pt x="30" y="103"/>
                  </a:lnTo>
                  <a:lnTo>
                    <a:pt x="35" y="103"/>
                  </a:lnTo>
                  <a:lnTo>
                    <a:pt x="35" y="93"/>
                  </a:lnTo>
                  <a:lnTo>
                    <a:pt x="35" y="85"/>
                  </a:lnTo>
                  <a:lnTo>
                    <a:pt x="35" y="80"/>
                  </a:lnTo>
                  <a:lnTo>
                    <a:pt x="35" y="60"/>
                  </a:lnTo>
                  <a:lnTo>
                    <a:pt x="35" y="58"/>
                  </a:lnTo>
                  <a:lnTo>
                    <a:pt x="35" y="50"/>
                  </a:lnTo>
                  <a:lnTo>
                    <a:pt x="35" y="43"/>
                  </a:lnTo>
                  <a:lnTo>
                    <a:pt x="35" y="32"/>
                  </a:lnTo>
                  <a:lnTo>
                    <a:pt x="40" y="32"/>
                  </a:lnTo>
                  <a:lnTo>
                    <a:pt x="51" y="32"/>
                  </a:lnTo>
                  <a:lnTo>
                    <a:pt x="51" y="7"/>
                  </a:lnTo>
                  <a:lnTo>
                    <a:pt x="51" y="0"/>
                  </a:lnTo>
                  <a:lnTo>
                    <a:pt x="58" y="0"/>
                  </a:lnTo>
                  <a:lnTo>
                    <a:pt x="63" y="0"/>
                  </a:lnTo>
                  <a:lnTo>
                    <a:pt x="76" y="0"/>
                  </a:lnTo>
                  <a:lnTo>
                    <a:pt x="83" y="0"/>
                  </a:lnTo>
                  <a:lnTo>
                    <a:pt x="96" y="0"/>
                  </a:lnTo>
                  <a:lnTo>
                    <a:pt x="114" y="0"/>
                  </a:lnTo>
                  <a:lnTo>
                    <a:pt x="131" y="0"/>
                  </a:lnTo>
                  <a:lnTo>
                    <a:pt x="152" y="0"/>
                  </a:lnTo>
                  <a:lnTo>
                    <a:pt x="167" y="0"/>
                  </a:lnTo>
                  <a:lnTo>
                    <a:pt x="240" y="0"/>
                  </a:lnTo>
                  <a:lnTo>
                    <a:pt x="243" y="2"/>
                  </a:lnTo>
                  <a:lnTo>
                    <a:pt x="245" y="12"/>
                  </a:lnTo>
                  <a:lnTo>
                    <a:pt x="248" y="37"/>
                  </a:lnTo>
                  <a:lnTo>
                    <a:pt x="250" y="50"/>
                  </a:lnTo>
                  <a:lnTo>
                    <a:pt x="250" y="53"/>
                  </a:lnTo>
                  <a:lnTo>
                    <a:pt x="255" y="55"/>
                  </a:lnTo>
                  <a:lnTo>
                    <a:pt x="260" y="58"/>
                  </a:lnTo>
                  <a:lnTo>
                    <a:pt x="265" y="63"/>
                  </a:lnTo>
                  <a:lnTo>
                    <a:pt x="268" y="63"/>
                  </a:lnTo>
                  <a:lnTo>
                    <a:pt x="270" y="65"/>
                  </a:lnTo>
                  <a:lnTo>
                    <a:pt x="268" y="68"/>
                  </a:lnTo>
                  <a:lnTo>
                    <a:pt x="265" y="68"/>
                  </a:lnTo>
                  <a:lnTo>
                    <a:pt x="263" y="73"/>
                  </a:lnTo>
                  <a:lnTo>
                    <a:pt x="260" y="75"/>
                  </a:lnTo>
                  <a:lnTo>
                    <a:pt x="258" y="75"/>
                  </a:lnTo>
                  <a:lnTo>
                    <a:pt x="255" y="78"/>
                  </a:lnTo>
                  <a:lnTo>
                    <a:pt x="253" y="78"/>
                  </a:lnTo>
                  <a:lnTo>
                    <a:pt x="253" y="83"/>
                  </a:lnTo>
                  <a:lnTo>
                    <a:pt x="250" y="83"/>
                  </a:lnTo>
                  <a:lnTo>
                    <a:pt x="243" y="83"/>
                  </a:lnTo>
                  <a:lnTo>
                    <a:pt x="243" y="88"/>
                  </a:lnTo>
                  <a:lnTo>
                    <a:pt x="243" y="90"/>
                  </a:lnTo>
                  <a:lnTo>
                    <a:pt x="240" y="98"/>
                  </a:lnTo>
                  <a:lnTo>
                    <a:pt x="240" y="103"/>
                  </a:lnTo>
                  <a:lnTo>
                    <a:pt x="235" y="113"/>
                  </a:lnTo>
                  <a:lnTo>
                    <a:pt x="235" y="116"/>
                  </a:lnTo>
                  <a:lnTo>
                    <a:pt x="235" y="123"/>
                  </a:lnTo>
                  <a:lnTo>
                    <a:pt x="235" y="128"/>
                  </a:lnTo>
                  <a:lnTo>
                    <a:pt x="235" y="136"/>
                  </a:lnTo>
                  <a:lnTo>
                    <a:pt x="230" y="144"/>
                  </a:lnTo>
                  <a:lnTo>
                    <a:pt x="230" y="154"/>
                  </a:lnTo>
                  <a:lnTo>
                    <a:pt x="222" y="154"/>
                  </a:lnTo>
                  <a:lnTo>
                    <a:pt x="220" y="159"/>
                  </a:lnTo>
                  <a:lnTo>
                    <a:pt x="215" y="166"/>
                  </a:lnTo>
                  <a:lnTo>
                    <a:pt x="212" y="169"/>
                  </a:lnTo>
                  <a:lnTo>
                    <a:pt x="212" y="176"/>
                  </a:lnTo>
                  <a:lnTo>
                    <a:pt x="210" y="184"/>
                  </a:lnTo>
                  <a:lnTo>
                    <a:pt x="210" y="186"/>
                  </a:lnTo>
                  <a:lnTo>
                    <a:pt x="207" y="186"/>
                  </a:lnTo>
                  <a:lnTo>
                    <a:pt x="205" y="184"/>
                  </a:lnTo>
                  <a:lnTo>
                    <a:pt x="202" y="186"/>
                  </a:lnTo>
                  <a:lnTo>
                    <a:pt x="200" y="194"/>
                  </a:lnTo>
                  <a:lnTo>
                    <a:pt x="200" y="202"/>
                  </a:lnTo>
                  <a:lnTo>
                    <a:pt x="197" y="212"/>
                  </a:lnTo>
                  <a:lnTo>
                    <a:pt x="197" y="214"/>
                  </a:lnTo>
                  <a:lnTo>
                    <a:pt x="197" y="222"/>
                  </a:lnTo>
                  <a:lnTo>
                    <a:pt x="192" y="224"/>
                  </a:lnTo>
                  <a:lnTo>
                    <a:pt x="184" y="224"/>
                  </a:lnTo>
                  <a:lnTo>
                    <a:pt x="182" y="224"/>
                  </a:lnTo>
                  <a:lnTo>
                    <a:pt x="179" y="229"/>
                  </a:lnTo>
                  <a:lnTo>
                    <a:pt x="179" y="234"/>
                  </a:lnTo>
                  <a:lnTo>
                    <a:pt x="182" y="234"/>
                  </a:lnTo>
                  <a:lnTo>
                    <a:pt x="184" y="234"/>
                  </a:lnTo>
                  <a:lnTo>
                    <a:pt x="190" y="237"/>
                  </a:lnTo>
                  <a:lnTo>
                    <a:pt x="192" y="237"/>
                  </a:lnTo>
                  <a:lnTo>
                    <a:pt x="197" y="244"/>
                  </a:lnTo>
                  <a:lnTo>
                    <a:pt x="205" y="252"/>
                  </a:lnTo>
                  <a:lnTo>
                    <a:pt x="210" y="262"/>
                  </a:lnTo>
                  <a:lnTo>
                    <a:pt x="212" y="267"/>
                  </a:lnTo>
                  <a:lnTo>
                    <a:pt x="215" y="270"/>
                  </a:lnTo>
                  <a:lnTo>
                    <a:pt x="220" y="272"/>
                  </a:lnTo>
                  <a:lnTo>
                    <a:pt x="222" y="272"/>
                  </a:lnTo>
                  <a:lnTo>
                    <a:pt x="225" y="275"/>
                  </a:lnTo>
                  <a:lnTo>
                    <a:pt x="225" y="282"/>
                  </a:lnTo>
                  <a:lnTo>
                    <a:pt x="225" y="285"/>
                  </a:lnTo>
                  <a:lnTo>
                    <a:pt x="220" y="285"/>
                  </a:lnTo>
                  <a:lnTo>
                    <a:pt x="212" y="285"/>
                  </a:lnTo>
                  <a:lnTo>
                    <a:pt x="207" y="285"/>
                  </a:lnTo>
                  <a:lnTo>
                    <a:pt x="202" y="285"/>
                  </a:lnTo>
                  <a:lnTo>
                    <a:pt x="200" y="287"/>
                  </a:lnTo>
                  <a:lnTo>
                    <a:pt x="195" y="292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7" name="Freeform 113"/>
            <p:cNvSpPr>
              <a:spLocks/>
            </p:cNvSpPr>
            <p:nvPr/>
          </p:nvSpPr>
          <p:spPr bwMode="auto">
            <a:xfrm>
              <a:off x="5391150" y="3995738"/>
              <a:ext cx="430213" cy="379412"/>
            </a:xfrm>
            <a:custGeom>
              <a:avLst/>
              <a:gdLst>
                <a:gd name="T0" fmla="*/ 2147483647 w 339"/>
                <a:gd name="T1" fmla="*/ 2147483647 h 298"/>
                <a:gd name="T2" fmla="*/ 2147483647 w 339"/>
                <a:gd name="T3" fmla="*/ 2147483647 h 298"/>
                <a:gd name="T4" fmla="*/ 2147483647 w 339"/>
                <a:gd name="T5" fmla="*/ 2147483647 h 298"/>
                <a:gd name="T6" fmla="*/ 2147483647 w 339"/>
                <a:gd name="T7" fmla="*/ 2147483647 h 298"/>
                <a:gd name="T8" fmla="*/ 2147483647 w 339"/>
                <a:gd name="T9" fmla="*/ 2147483647 h 298"/>
                <a:gd name="T10" fmla="*/ 2147483647 w 339"/>
                <a:gd name="T11" fmla="*/ 2147483647 h 298"/>
                <a:gd name="T12" fmla="*/ 2147483647 w 339"/>
                <a:gd name="T13" fmla="*/ 2147483647 h 298"/>
                <a:gd name="T14" fmla="*/ 2147483647 w 339"/>
                <a:gd name="T15" fmla="*/ 2147483647 h 298"/>
                <a:gd name="T16" fmla="*/ 2147483647 w 339"/>
                <a:gd name="T17" fmla="*/ 2147483647 h 298"/>
                <a:gd name="T18" fmla="*/ 2147483647 w 339"/>
                <a:gd name="T19" fmla="*/ 2147483647 h 298"/>
                <a:gd name="T20" fmla="*/ 2147483647 w 339"/>
                <a:gd name="T21" fmla="*/ 2147483647 h 298"/>
                <a:gd name="T22" fmla="*/ 2147483647 w 339"/>
                <a:gd name="T23" fmla="*/ 2147483647 h 298"/>
                <a:gd name="T24" fmla="*/ 0 w 339"/>
                <a:gd name="T25" fmla="*/ 2147483647 h 298"/>
                <a:gd name="T26" fmla="*/ 2147483647 w 339"/>
                <a:gd name="T27" fmla="*/ 2147483647 h 298"/>
                <a:gd name="T28" fmla="*/ 2147483647 w 339"/>
                <a:gd name="T29" fmla="*/ 2147483647 h 298"/>
                <a:gd name="T30" fmla="*/ 2147483647 w 339"/>
                <a:gd name="T31" fmla="*/ 2147483647 h 298"/>
                <a:gd name="T32" fmla="*/ 2147483647 w 339"/>
                <a:gd name="T33" fmla="*/ 2147483647 h 298"/>
                <a:gd name="T34" fmla="*/ 2147483647 w 339"/>
                <a:gd name="T35" fmla="*/ 2147483647 h 298"/>
                <a:gd name="T36" fmla="*/ 2147483647 w 339"/>
                <a:gd name="T37" fmla="*/ 0 h 298"/>
                <a:gd name="T38" fmla="*/ 2147483647 w 339"/>
                <a:gd name="T39" fmla="*/ 2147483647 h 298"/>
                <a:gd name="T40" fmla="*/ 2147483647 w 339"/>
                <a:gd name="T41" fmla="*/ 2147483647 h 298"/>
                <a:gd name="T42" fmla="*/ 2147483647 w 339"/>
                <a:gd name="T43" fmla="*/ 2147483647 h 298"/>
                <a:gd name="T44" fmla="*/ 2147483647 w 339"/>
                <a:gd name="T45" fmla="*/ 2147483647 h 298"/>
                <a:gd name="T46" fmla="*/ 2147483647 w 339"/>
                <a:gd name="T47" fmla="*/ 2147483647 h 298"/>
                <a:gd name="T48" fmla="*/ 2147483647 w 339"/>
                <a:gd name="T49" fmla="*/ 2147483647 h 298"/>
                <a:gd name="T50" fmla="*/ 2147483647 w 339"/>
                <a:gd name="T51" fmla="*/ 2147483647 h 298"/>
                <a:gd name="T52" fmla="*/ 2147483647 w 339"/>
                <a:gd name="T53" fmla="*/ 2147483647 h 298"/>
                <a:gd name="T54" fmla="*/ 2147483647 w 339"/>
                <a:gd name="T55" fmla="*/ 2147483647 h 298"/>
                <a:gd name="T56" fmla="*/ 2147483647 w 339"/>
                <a:gd name="T57" fmla="*/ 2147483647 h 298"/>
                <a:gd name="T58" fmla="*/ 2147483647 w 339"/>
                <a:gd name="T59" fmla="*/ 2147483647 h 298"/>
                <a:gd name="T60" fmla="*/ 2147483647 w 339"/>
                <a:gd name="T61" fmla="*/ 2147483647 h 298"/>
                <a:gd name="T62" fmla="*/ 2147483647 w 339"/>
                <a:gd name="T63" fmla="*/ 2147483647 h 298"/>
                <a:gd name="T64" fmla="*/ 2147483647 w 339"/>
                <a:gd name="T65" fmla="*/ 2147483647 h 298"/>
                <a:gd name="T66" fmla="*/ 2147483647 w 339"/>
                <a:gd name="T67" fmla="*/ 2147483647 h 298"/>
                <a:gd name="T68" fmla="*/ 2147483647 w 339"/>
                <a:gd name="T69" fmla="*/ 2147483647 h 298"/>
                <a:gd name="T70" fmla="*/ 2147483647 w 339"/>
                <a:gd name="T71" fmla="*/ 2147483647 h 298"/>
                <a:gd name="T72" fmla="*/ 2147483647 w 339"/>
                <a:gd name="T73" fmla="*/ 2147483647 h 298"/>
                <a:gd name="T74" fmla="*/ 2147483647 w 339"/>
                <a:gd name="T75" fmla="*/ 2147483647 h 298"/>
                <a:gd name="T76" fmla="*/ 2147483647 w 339"/>
                <a:gd name="T77" fmla="*/ 2147483647 h 298"/>
                <a:gd name="T78" fmla="*/ 2147483647 w 339"/>
                <a:gd name="T79" fmla="*/ 2147483647 h 298"/>
                <a:gd name="T80" fmla="*/ 2147483647 w 339"/>
                <a:gd name="T81" fmla="*/ 2147483647 h 298"/>
                <a:gd name="T82" fmla="*/ 2147483647 w 339"/>
                <a:gd name="T83" fmla="*/ 2147483647 h 298"/>
                <a:gd name="T84" fmla="*/ 2147483647 w 339"/>
                <a:gd name="T85" fmla="*/ 2147483647 h 298"/>
                <a:gd name="T86" fmla="*/ 2147483647 w 339"/>
                <a:gd name="T87" fmla="*/ 2147483647 h 298"/>
                <a:gd name="T88" fmla="*/ 2147483647 w 339"/>
                <a:gd name="T89" fmla="*/ 2147483647 h 298"/>
                <a:gd name="T90" fmla="*/ 2147483647 w 339"/>
                <a:gd name="T91" fmla="*/ 2147483647 h 298"/>
                <a:gd name="T92" fmla="*/ 2147483647 w 339"/>
                <a:gd name="T93" fmla="*/ 2147483647 h 298"/>
                <a:gd name="T94" fmla="*/ 2147483647 w 339"/>
                <a:gd name="T95" fmla="*/ 2147483647 h 29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39"/>
                <a:gd name="T145" fmla="*/ 0 h 298"/>
                <a:gd name="T146" fmla="*/ 339 w 339"/>
                <a:gd name="T147" fmla="*/ 298 h 29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39" h="298">
                  <a:moveTo>
                    <a:pt x="129" y="275"/>
                  </a:moveTo>
                  <a:lnTo>
                    <a:pt x="129" y="275"/>
                  </a:lnTo>
                  <a:lnTo>
                    <a:pt x="129" y="270"/>
                  </a:lnTo>
                  <a:lnTo>
                    <a:pt x="124" y="262"/>
                  </a:lnTo>
                  <a:lnTo>
                    <a:pt x="119" y="257"/>
                  </a:lnTo>
                  <a:lnTo>
                    <a:pt x="117" y="252"/>
                  </a:lnTo>
                  <a:lnTo>
                    <a:pt x="109" y="247"/>
                  </a:lnTo>
                  <a:lnTo>
                    <a:pt x="106" y="240"/>
                  </a:lnTo>
                  <a:lnTo>
                    <a:pt x="101" y="227"/>
                  </a:lnTo>
                  <a:lnTo>
                    <a:pt x="96" y="219"/>
                  </a:lnTo>
                  <a:lnTo>
                    <a:pt x="96" y="217"/>
                  </a:lnTo>
                  <a:lnTo>
                    <a:pt x="89" y="212"/>
                  </a:lnTo>
                  <a:lnTo>
                    <a:pt x="81" y="207"/>
                  </a:lnTo>
                  <a:lnTo>
                    <a:pt x="76" y="202"/>
                  </a:lnTo>
                  <a:lnTo>
                    <a:pt x="71" y="194"/>
                  </a:lnTo>
                  <a:lnTo>
                    <a:pt x="71" y="187"/>
                  </a:lnTo>
                  <a:lnTo>
                    <a:pt x="71" y="182"/>
                  </a:lnTo>
                  <a:lnTo>
                    <a:pt x="71" y="174"/>
                  </a:lnTo>
                  <a:lnTo>
                    <a:pt x="68" y="172"/>
                  </a:lnTo>
                  <a:lnTo>
                    <a:pt x="66" y="166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3" y="144"/>
                  </a:lnTo>
                  <a:lnTo>
                    <a:pt x="48" y="141"/>
                  </a:lnTo>
                  <a:lnTo>
                    <a:pt x="46" y="141"/>
                  </a:lnTo>
                  <a:lnTo>
                    <a:pt x="43" y="139"/>
                  </a:lnTo>
                  <a:lnTo>
                    <a:pt x="41" y="134"/>
                  </a:lnTo>
                  <a:lnTo>
                    <a:pt x="41" y="129"/>
                  </a:lnTo>
                  <a:lnTo>
                    <a:pt x="41" y="126"/>
                  </a:lnTo>
                  <a:lnTo>
                    <a:pt x="36" y="119"/>
                  </a:lnTo>
                  <a:lnTo>
                    <a:pt x="31" y="111"/>
                  </a:lnTo>
                  <a:lnTo>
                    <a:pt x="26" y="103"/>
                  </a:lnTo>
                  <a:lnTo>
                    <a:pt x="18" y="91"/>
                  </a:lnTo>
                  <a:lnTo>
                    <a:pt x="13" y="83"/>
                  </a:lnTo>
                  <a:lnTo>
                    <a:pt x="10" y="81"/>
                  </a:lnTo>
                  <a:lnTo>
                    <a:pt x="5" y="73"/>
                  </a:lnTo>
                  <a:lnTo>
                    <a:pt x="3" y="73"/>
                  </a:lnTo>
                  <a:lnTo>
                    <a:pt x="0" y="73"/>
                  </a:lnTo>
                  <a:lnTo>
                    <a:pt x="0" y="71"/>
                  </a:lnTo>
                  <a:lnTo>
                    <a:pt x="3" y="68"/>
                  </a:lnTo>
                  <a:lnTo>
                    <a:pt x="5" y="58"/>
                  </a:lnTo>
                  <a:lnTo>
                    <a:pt x="5" y="53"/>
                  </a:lnTo>
                  <a:lnTo>
                    <a:pt x="8" y="53"/>
                  </a:lnTo>
                  <a:lnTo>
                    <a:pt x="23" y="55"/>
                  </a:lnTo>
                  <a:lnTo>
                    <a:pt x="28" y="50"/>
                  </a:lnTo>
                  <a:lnTo>
                    <a:pt x="33" y="45"/>
                  </a:lnTo>
                  <a:lnTo>
                    <a:pt x="41" y="43"/>
                  </a:lnTo>
                  <a:lnTo>
                    <a:pt x="43" y="40"/>
                  </a:lnTo>
                  <a:lnTo>
                    <a:pt x="46" y="38"/>
                  </a:lnTo>
                  <a:lnTo>
                    <a:pt x="51" y="33"/>
                  </a:lnTo>
                  <a:lnTo>
                    <a:pt x="46" y="25"/>
                  </a:lnTo>
                  <a:lnTo>
                    <a:pt x="38" y="12"/>
                  </a:lnTo>
                  <a:lnTo>
                    <a:pt x="43" y="12"/>
                  </a:lnTo>
                  <a:lnTo>
                    <a:pt x="61" y="7"/>
                  </a:lnTo>
                  <a:lnTo>
                    <a:pt x="68" y="5"/>
                  </a:lnTo>
                  <a:lnTo>
                    <a:pt x="71" y="2"/>
                  </a:lnTo>
                  <a:lnTo>
                    <a:pt x="74" y="0"/>
                  </a:lnTo>
                  <a:lnTo>
                    <a:pt x="81" y="2"/>
                  </a:lnTo>
                  <a:lnTo>
                    <a:pt x="89" y="5"/>
                  </a:lnTo>
                  <a:lnTo>
                    <a:pt x="101" y="12"/>
                  </a:lnTo>
                  <a:lnTo>
                    <a:pt x="111" y="18"/>
                  </a:lnTo>
                  <a:lnTo>
                    <a:pt x="129" y="25"/>
                  </a:lnTo>
                  <a:lnTo>
                    <a:pt x="129" y="28"/>
                  </a:lnTo>
                  <a:lnTo>
                    <a:pt x="132" y="33"/>
                  </a:lnTo>
                  <a:lnTo>
                    <a:pt x="134" y="33"/>
                  </a:lnTo>
                  <a:lnTo>
                    <a:pt x="142" y="33"/>
                  </a:lnTo>
                  <a:lnTo>
                    <a:pt x="142" y="35"/>
                  </a:lnTo>
                  <a:lnTo>
                    <a:pt x="142" y="40"/>
                  </a:lnTo>
                  <a:lnTo>
                    <a:pt x="142" y="45"/>
                  </a:lnTo>
                  <a:lnTo>
                    <a:pt x="142" y="48"/>
                  </a:lnTo>
                  <a:lnTo>
                    <a:pt x="147" y="50"/>
                  </a:lnTo>
                  <a:lnTo>
                    <a:pt x="159" y="55"/>
                  </a:lnTo>
                  <a:lnTo>
                    <a:pt x="187" y="58"/>
                  </a:lnTo>
                  <a:lnTo>
                    <a:pt x="200" y="60"/>
                  </a:lnTo>
                  <a:lnTo>
                    <a:pt x="202" y="60"/>
                  </a:lnTo>
                  <a:lnTo>
                    <a:pt x="205" y="65"/>
                  </a:lnTo>
                  <a:lnTo>
                    <a:pt x="207" y="68"/>
                  </a:lnTo>
                  <a:lnTo>
                    <a:pt x="215" y="68"/>
                  </a:lnTo>
                  <a:lnTo>
                    <a:pt x="218" y="68"/>
                  </a:lnTo>
                  <a:lnTo>
                    <a:pt x="220" y="68"/>
                  </a:lnTo>
                  <a:lnTo>
                    <a:pt x="220" y="73"/>
                  </a:lnTo>
                  <a:lnTo>
                    <a:pt x="223" y="78"/>
                  </a:lnTo>
                  <a:lnTo>
                    <a:pt x="225" y="83"/>
                  </a:lnTo>
                  <a:lnTo>
                    <a:pt x="230" y="83"/>
                  </a:lnTo>
                  <a:lnTo>
                    <a:pt x="230" y="86"/>
                  </a:lnTo>
                  <a:lnTo>
                    <a:pt x="230" y="88"/>
                  </a:lnTo>
                  <a:lnTo>
                    <a:pt x="233" y="91"/>
                  </a:lnTo>
                  <a:lnTo>
                    <a:pt x="235" y="91"/>
                  </a:lnTo>
                  <a:lnTo>
                    <a:pt x="235" y="93"/>
                  </a:lnTo>
                  <a:lnTo>
                    <a:pt x="243" y="93"/>
                  </a:lnTo>
                  <a:lnTo>
                    <a:pt x="245" y="98"/>
                  </a:lnTo>
                  <a:lnTo>
                    <a:pt x="245" y="101"/>
                  </a:lnTo>
                  <a:lnTo>
                    <a:pt x="243" y="101"/>
                  </a:lnTo>
                  <a:lnTo>
                    <a:pt x="243" y="103"/>
                  </a:lnTo>
                  <a:lnTo>
                    <a:pt x="245" y="106"/>
                  </a:lnTo>
                  <a:lnTo>
                    <a:pt x="243" y="111"/>
                  </a:lnTo>
                  <a:lnTo>
                    <a:pt x="243" y="113"/>
                  </a:lnTo>
                  <a:lnTo>
                    <a:pt x="245" y="119"/>
                  </a:lnTo>
                  <a:lnTo>
                    <a:pt x="248" y="119"/>
                  </a:lnTo>
                  <a:lnTo>
                    <a:pt x="250" y="121"/>
                  </a:lnTo>
                  <a:lnTo>
                    <a:pt x="250" y="126"/>
                  </a:lnTo>
                  <a:lnTo>
                    <a:pt x="253" y="131"/>
                  </a:lnTo>
                  <a:lnTo>
                    <a:pt x="253" y="134"/>
                  </a:lnTo>
                  <a:lnTo>
                    <a:pt x="256" y="136"/>
                  </a:lnTo>
                  <a:lnTo>
                    <a:pt x="256" y="139"/>
                  </a:lnTo>
                  <a:lnTo>
                    <a:pt x="258" y="139"/>
                  </a:lnTo>
                  <a:lnTo>
                    <a:pt x="261" y="139"/>
                  </a:lnTo>
                  <a:lnTo>
                    <a:pt x="268" y="156"/>
                  </a:lnTo>
                  <a:lnTo>
                    <a:pt x="273" y="164"/>
                  </a:lnTo>
                  <a:lnTo>
                    <a:pt x="276" y="172"/>
                  </a:lnTo>
                  <a:lnTo>
                    <a:pt x="298" y="174"/>
                  </a:lnTo>
                  <a:lnTo>
                    <a:pt x="324" y="179"/>
                  </a:lnTo>
                  <a:lnTo>
                    <a:pt x="329" y="179"/>
                  </a:lnTo>
                  <a:lnTo>
                    <a:pt x="334" y="177"/>
                  </a:lnTo>
                  <a:lnTo>
                    <a:pt x="334" y="174"/>
                  </a:lnTo>
                  <a:lnTo>
                    <a:pt x="339" y="182"/>
                  </a:lnTo>
                  <a:lnTo>
                    <a:pt x="339" y="194"/>
                  </a:lnTo>
                  <a:lnTo>
                    <a:pt x="301" y="217"/>
                  </a:lnTo>
                  <a:lnTo>
                    <a:pt x="283" y="225"/>
                  </a:lnTo>
                  <a:lnTo>
                    <a:pt x="273" y="232"/>
                  </a:lnTo>
                  <a:lnTo>
                    <a:pt x="271" y="232"/>
                  </a:lnTo>
                  <a:lnTo>
                    <a:pt x="263" y="235"/>
                  </a:lnTo>
                  <a:lnTo>
                    <a:pt x="240" y="242"/>
                  </a:lnTo>
                  <a:lnTo>
                    <a:pt x="207" y="255"/>
                  </a:lnTo>
                  <a:lnTo>
                    <a:pt x="205" y="257"/>
                  </a:lnTo>
                  <a:lnTo>
                    <a:pt x="200" y="260"/>
                  </a:lnTo>
                  <a:lnTo>
                    <a:pt x="187" y="278"/>
                  </a:lnTo>
                  <a:lnTo>
                    <a:pt x="172" y="298"/>
                  </a:lnTo>
                  <a:lnTo>
                    <a:pt x="165" y="278"/>
                  </a:lnTo>
                  <a:lnTo>
                    <a:pt x="154" y="257"/>
                  </a:lnTo>
                  <a:lnTo>
                    <a:pt x="152" y="257"/>
                  </a:lnTo>
                  <a:lnTo>
                    <a:pt x="147" y="260"/>
                  </a:lnTo>
                  <a:lnTo>
                    <a:pt x="144" y="257"/>
                  </a:lnTo>
                  <a:lnTo>
                    <a:pt x="139" y="257"/>
                  </a:lnTo>
                  <a:lnTo>
                    <a:pt x="137" y="257"/>
                  </a:lnTo>
                  <a:lnTo>
                    <a:pt x="137" y="260"/>
                  </a:lnTo>
                  <a:lnTo>
                    <a:pt x="134" y="262"/>
                  </a:lnTo>
                  <a:lnTo>
                    <a:pt x="134" y="267"/>
                  </a:lnTo>
                  <a:lnTo>
                    <a:pt x="134" y="272"/>
                  </a:lnTo>
                  <a:lnTo>
                    <a:pt x="129" y="275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8" name="Freeform 114"/>
            <p:cNvSpPr>
              <a:spLocks/>
            </p:cNvSpPr>
            <p:nvPr/>
          </p:nvSpPr>
          <p:spPr bwMode="auto">
            <a:xfrm>
              <a:off x="4933950" y="4573588"/>
              <a:ext cx="387350" cy="382587"/>
            </a:xfrm>
            <a:custGeom>
              <a:avLst/>
              <a:gdLst>
                <a:gd name="T0" fmla="*/ 2147483647 w 304"/>
                <a:gd name="T1" fmla="*/ 2147483647 h 301"/>
                <a:gd name="T2" fmla="*/ 2147483647 w 304"/>
                <a:gd name="T3" fmla="*/ 2147483647 h 301"/>
                <a:gd name="T4" fmla="*/ 2147483647 w 304"/>
                <a:gd name="T5" fmla="*/ 2147483647 h 301"/>
                <a:gd name="T6" fmla="*/ 2147483647 w 304"/>
                <a:gd name="T7" fmla="*/ 2147483647 h 301"/>
                <a:gd name="T8" fmla="*/ 2147483647 w 304"/>
                <a:gd name="T9" fmla="*/ 2147483647 h 301"/>
                <a:gd name="T10" fmla="*/ 2147483647 w 304"/>
                <a:gd name="T11" fmla="*/ 2147483647 h 301"/>
                <a:gd name="T12" fmla="*/ 2147483647 w 304"/>
                <a:gd name="T13" fmla="*/ 2147483647 h 301"/>
                <a:gd name="T14" fmla="*/ 2147483647 w 304"/>
                <a:gd name="T15" fmla="*/ 2147483647 h 301"/>
                <a:gd name="T16" fmla="*/ 2147483647 w 304"/>
                <a:gd name="T17" fmla="*/ 2147483647 h 301"/>
                <a:gd name="T18" fmla="*/ 2147483647 w 304"/>
                <a:gd name="T19" fmla="*/ 2147483647 h 301"/>
                <a:gd name="T20" fmla="*/ 2147483647 w 304"/>
                <a:gd name="T21" fmla="*/ 2147483647 h 301"/>
                <a:gd name="T22" fmla="*/ 2147483647 w 304"/>
                <a:gd name="T23" fmla="*/ 2147483647 h 301"/>
                <a:gd name="T24" fmla="*/ 2147483647 w 304"/>
                <a:gd name="T25" fmla="*/ 2147483647 h 301"/>
                <a:gd name="T26" fmla="*/ 2147483647 w 304"/>
                <a:gd name="T27" fmla="*/ 2147483647 h 301"/>
                <a:gd name="T28" fmla="*/ 2147483647 w 304"/>
                <a:gd name="T29" fmla="*/ 2147483647 h 301"/>
                <a:gd name="T30" fmla="*/ 2147483647 w 304"/>
                <a:gd name="T31" fmla="*/ 2147483647 h 301"/>
                <a:gd name="T32" fmla="*/ 2147483647 w 304"/>
                <a:gd name="T33" fmla="*/ 0 h 301"/>
                <a:gd name="T34" fmla="*/ 2147483647 w 304"/>
                <a:gd name="T35" fmla="*/ 2147483647 h 301"/>
                <a:gd name="T36" fmla="*/ 2147483647 w 304"/>
                <a:gd name="T37" fmla="*/ 2147483647 h 301"/>
                <a:gd name="T38" fmla="*/ 2147483647 w 304"/>
                <a:gd name="T39" fmla="*/ 2147483647 h 301"/>
                <a:gd name="T40" fmla="*/ 2147483647 w 304"/>
                <a:gd name="T41" fmla="*/ 2147483647 h 301"/>
                <a:gd name="T42" fmla="*/ 2147483647 w 304"/>
                <a:gd name="T43" fmla="*/ 2147483647 h 301"/>
                <a:gd name="T44" fmla="*/ 2147483647 w 304"/>
                <a:gd name="T45" fmla="*/ 2147483647 h 301"/>
                <a:gd name="T46" fmla="*/ 2147483647 w 304"/>
                <a:gd name="T47" fmla="*/ 2147483647 h 301"/>
                <a:gd name="T48" fmla="*/ 2147483647 w 304"/>
                <a:gd name="T49" fmla="*/ 2147483647 h 301"/>
                <a:gd name="T50" fmla="*/ 2147483647 w 304"/>
                <a:gd name="T51" fmla="*/ 2147483647 h 301"/>
                <a:gd name="T52" fmla="*/ 2147483647 w 304"/>
                <a:gd name="T53" fmla="*/ 2147483647 h 301"/>
                <a:gd name="T54" fmla="*/ 2147483647 w 304"/>
                <a:gd name="T55" fmla="*/ 2147483647 h 301"/>
                <a:gd name="T56" fmla="*/ 2147483647 w 304"/>
                <a:gd name="T57" fmla="*/ 2147483647 h 301"/>
                <a:gd name="T58" fmla="*/ 2147483647 w 304"/>
                <a:gd name="T59" fmla="*/ 2147483647 h 301"/>
                <a:gd name="T60" fmla="*/ 2147483647 w 304"/>
                <a:gd name="T61" fmla="*/ 2147483647 h 301"/>
                <a:gd name="T62" fmla="*/ 2147483647 w 304"/>
                <a:gd name="T63" fmla="*/ 2147483647 h 301"/>
                <a:gd name="T64" fmla="*/ 2147483647 w 304"/>
                <a:gd name="T65" fmla="*/ 2147483647 h 301"/>
                <a:gd name="T66" fmla="*/ 2147483647 w 304"/>
                <a:gd name="T67" fmla="*/ 2147483647 h 301"/>
                <a:gd name="T68" fmla="*/ 2147483647 w 304"/>
                <a:gd name="T69" fmla="*/ 2147483647 h 301"/>
                <a:gd name="T70" fmla="*/ 2147483647 w 304"/>
                <a:gd name="T71" fmla="*/ 2147483647 h 301"/>
                <a:gd name="T72" fmla="*/ 2147483647 w 304"/>
                <a:gd name="T73" fmla="*/ 2147483647 h 301"/>
                <a:gd name="T74" fmla="*/ 2147483647 w 304"/>
                <a:gd name="T75" fmla="*/ 2147483647 h 301"/>
                <a:gd name="T76" fmla="*/ 2147483647 w 304"/>
                <a:gd name="T77" fmla="*/ 2147483647 h 301"/>
                <a:gd name="T78" fmla="*/ 2147483647 w 304"/>
                <a:gd name="T79" fmla="*/ 2147483647 h 301"/>
                <a:gd name="T80" fmla="*/ 2147483647 w 304"/>
                <a:gd name="T81" fmla="*/ 2147483647 h 301"/>
                <a:gd name="T82" fmla="*/ 2147483647 w 304"/>
                <a:gd name="T83" fmla="*/ 2147483647 h 301"/>
                <a:gd name="T84" fmla="*/ 2147483647 w 304"/>
                <a:gd name="T85" fmla="*/ 2147483647 h 301"/>
                <a:gd name="T86" fmla="*/ 2147483647 w 304"/>
                <a:gd name="T87" fmla="*/ 2147483647 h 301"/>
                <a:gd name="T88" fmla="*/ 2147483647 w 304"/>
                <a:gd name="T89" fmla="*/ 2147483647 h 301"/>
                <a:gd name="T90" fmla="*/ 2147483647 w 304"/>
                <a:gd name="T91" fmla="*/ 2147483647 h 301"/>
                <a:gd name="T92" fmla="*/ 2147483647 w 304"/>
                <a:gd name="T93" fmla="*/ 2147483647 h 301"/>
                <a:gd name="T94" fmla="*/ 2147483647 w 304"/>
                <a:gd name="T95" fmla="*/ 2147483647 h 301"/>
                <a:gd name="T96" fmla="*/ 2147483647 w 304"/>
                <a:gd name="T97" fmla="*/ 2147483647 h 301"/>
                <a:gd name="T98" fmla="*/ 2147483647 w 304"/>
                <a:gd name="T99" fmla="*/ 2147483647 h 301"/>
                <a:gd name="T100" fmla="*/ 2147483647 w 304"/>
                <a:gd name="T101" fmla="*/ 2147483647 h 301"/>
                <a:gd name="T102" fmla="*/ 2147483647 w 304"/>
                <a:gd name="T103" fmla="*/ 2147483647 h 301"/>
                <a:gd name="T104" fmla="*/ 2147483647 w 304"/>
                <a:gd name="T105" fmla="*/ 2147483647 h 301"/>
                <a:gd name="T106" fmla="*/ 2147483647 w 304"/>
                <a:gd name="T107" fmla="*/ 2147483647 h 301"/>
                <a:gd name="T108" fmla="*/ 2147483647 w 304"/>
                <a:gd name="T109" fmla="*/ 2147483647 h 301"/>
                <a:gd name="T110" fmla="*/ 2147483647 w 304"/>
                <a:gd name="T111" fmla="*/ 2147483647 h 301"/>
                <a:gd name="T112" fmla="*/ 2147483647 w 304"/>
                <a:gd name="T113" fmla="*/ 2147483647 h 301"/>
                <a:gd name="T114" fmla="*/ 0 w 304"/>
                <a:gd name="T115" fmla="*/ 2147483647 h 301"/>
                <a:gd name="T116" fmla="*/ 2147483647 w 304"/>
                <a:gd name="T117" fmla="*/ 2147483647 h 30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04"/>
                <a:gd name="T178" fmla="*/ 0 h 301"/>
                <a:gd name="T179" fmla="*/ 304 w 304"/>
                <a:gd name="T180" fmla="*/ 301 h 30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04" h="301">
                  <a:moveTo>
                    <a:pt x="13" y="162"/>
                  </a:moveTo>
                  <a:lnTo>
                    <a:pt x="18" y="164"/>
                  </a:lnTo>
                  <a:lnTo>
                    <a:pt x="21" y="162"/>
                  </a:lnTo>
                  <a:lnTo>
                    <a:pt x="23" y="157"/>
                  </a:lnTo>
                  <a:lnTo>
                    <a:pt x="36" y="154"/>
                  </a:lnTo>
                  <a:lnTo>
                    <a:pt x="36" y="157"/>
                  </a:lnTo>
                  <a:lnTo>
                    <a:pt x="36" y="162"/>
                  </a:lnTo>
                  <a:lnTo>
                    <a:pt x="41" y="162"/>
                  </a:lnTo>
                  <a:lnTo>
                    <a:pt x="43" y="157"/>
                  </a:lnTo>
                  <a:lnTo>
                    <a:pt x="51" y="152"/>
                  </a:lnTo>
                  <a:lnTo>
                    <a:pt x="53" y="149"/>
                  </a:lnTo>
                  <a:lnTo>
                    <a:pt x="61" y="144"/>
                  </a:lnTo>
                  <a:lnTo>
                    <a:pt x="61" y="139"/>
                  </a:lnTo>
                  <a:lnTo>
                    <a:pt x="61" y="134"/>
                  </a:lnTo>
                  <a:lnTo>
                    <a:pt x="61" y="132"/>
                  </a:lnTo>
                  <a:lnTo>
                    <a:pt x="64" y="121"/>
                  </a:lnTo>
                  <a:lnTo>
                    <a:pt x="66" y="116"/>
                  </a:lnTo>
                  <a:lnTo>
                    <a:pt x="69" y="111"/>
                  </a:lnTo>
                  <a:lnTo>
                    <a:pt x="71" y="109"/>
                  </a:lnTo>
                  <a:lnTo>
                    <a:pt x="76" y="104"/>
                  </a:lnTo>
                  <a:lnTo>
                    <a:pt x="81" y="101"/>
                  </a:lnTo>
                  <a:lnTo>
                    <a:pt x="84" y="99"/>
                  </a:lnTo>
                  <a:lnTo>
                    <a:pt x="86" y="94"/>
                  </a:lnTo>
                  <a:lnTo>
                    <a:pt x="86" y="89"/>
                  </a:lnTo>
                  <a:lnTo>
                    <a:pt x="86" y="86"/>
                  </a:lnTo>
                  <a:lnTo>
                    <a:pt x="89" y="76"/>
                  </a:lnTo>
                  <a:lnTo>
                    <a:pt x="91" y="61"/>
                  </a:lnTo>
                  <a:lnTo>
                    <a:pt x="91" y="56"/>
                  </a:lnTo>
                  <a:lnTo>
                    <a:pt x="91" y="51"/>
                  </a:lnTo>
                  <a:lnTo>
                    <a:pt x="94" y="46"/>
                  </a:lnTo>
                  <a:lnTo>
                    <a:pt x="99" y="41"/>
                  </a:lnTo>
                  <a:lnTo>
                    <a:pt x="101" y="31"/>
                  </a:lnTo>
                  <a:lnTo>
                    <a:pt x="101" y="28"/>
                  </a:lnTo>
                  <a:lnTo>
                    <a:pt x="101" y="26"/>
                  </a:lnTo>
                  <a:lnTo>
                    <a:pt x="104" y="23"/>
                  </a:lnTo>
                  <a:lnTo>
                    <a:pt x="101" y="18"/>
                  </a:lnTo>
                  <a:lnTo>
                    <a:pt x="104" y="15"/>
                  </a:lnTo>
                  <a:lnTo>
                    <a:pt x="109" y="10"/>
                  </a:lnTo>
                  <a:lnTo>
                    <a:pt x="112" y="8"/>
                  </a:lnTo>
                  <a:lnTo>
                    <a:pt x="114" y="5"/>
                  </a:lnTo>
                  <a:lnTo>
                    <a:pt x="119" y="5"/>
                  </a:lnTo>
                  <a:lnTo>
                    <a:pt x="122" y="5"/>
                  </a:lnTo>
                  <a:lnTo>
                    <a:pt x="127" y="10"/>
                  </a:lnTo>
                  <a:lnTo>
                    <a:pt x="129" y="13"/>
                  </a:lnTo>
                  <a:lnTo>
                    <a:pt x="134" y="15"/>
                  </a:lnTo>
                  <a:lnTo>
                    <a:pt x="144" y="18"/>
                  </a:lnTo>
                  <a:lnTo>
                    <a:pt x="157" y="20"/>
                  </a:lnTo>
                  <a:lnTo>
                    <a:pt x="162" y="20"/>
                  </a:lnTo>
                  <a:lnTo>
                    <a:pt x="167" y="10"/>
                  </a:lnTo>
                  <a:lnTo>
                    <a:pt x="170" y="10"/>
                  </a:lnTo>
                  <a:lnTo>
                    <a:pt x="172" y="10"/>
                  </a:lnTo>
                  <a:lnTo>
                    <a:pt x="177" y="13"/>
                  </a:lnTo>
                  <a:lnTo>
                    <a:pt x="180" y="13"/>
                  </a:lnTo>
                  <a:lnTo>
                    <a:pt x="185" y="10"/>
                  </a:lnTo>
                  <a:lnTo>
                    <a:pt x="192" y="8"/>
                  </a:lnTo>
                  <a:lnTo>
                    <a:pt x="197" y="5"/>
                  </a:lnTo>
                  <a:lnTo>
                    <a:pt x="203" y="8"/>
                  </a:lnTo>
                  <a:lnTo>
                    <a:pt x="205" y="8"/>
                  </a:lnTo>
                  <a:lnTo>
                    <a:pt x="208" y="8"/>
                  </a:lnTo>
                  <a:lnTo>
                    <a:pt x="208" y="5"/>
                  </a:lnTo>
                  <a:lnTo>
                    <a:pt x="210" y="3"/>
                  </a:lnTo>
                  <a:lnTo>
                    <a:pt x="213" y="0"/>
                  </a:lnTo>
                  <a:lnTo>
                    <a:pt x="220" y="3"/>
                  </a:lnTo>
                  <a:lnTo>
                    <a:pt x="225" y="5"/>
                  </a:lnTo>
                  <a:lnTo>
                    <a:pt x="228" y="5"/>
                  </a:lnTo>
                  <a:lnTo>
                    <a:pt x="230" y="5"/>
                  </a:lnTo>
                  <a:lnTo>
                    <a:pt x="235" y="3"/>
                  </a:lnTo>
                  <a:lnTo>
                    <a:pt x="240" y="3"/>
                  </a:lnTo>
                  <a:lnTo>
                    <a:pt x="240" y="5"/>
                  </a:lnTo>
                  <a:lnTo>
                    <a:pt x="248" y="10"/>
                  </a:lnTo>
                  <a:lnTo>
                    <a:pt x="251" y="13"/>
                  </a:lnTo>
                  <a:lnTo>
                    <a:pt x="253" y="18"/>
                  </a:lnTo>
                  <a:lnTo>
                    <a:pt x="256" y="18"/>
                  </a:lnTo>
                  <a:lnTo>
                    <a:pt x="258" y="18"/>
                  </a:lnTo>
                  <a:lnTo>
                    <a:pt x="261" y="18"/>
                  </a:lnTo>
                  <a:lnTo>
                    <a:pt x="263" y="13"/>
                  </a:lnTo>
                  <a:lnTo>
                    <a:pt x="266" y="15"/>
                  </a:lnTo>
                  <a:lnTo>
                    <a:pt x="271" y="18"/>
                  </a:lnTo>
                  <a:lnTo>
                    <a:pt x="273" y="18"/>
                  </a:lnTo>
                  <a:lnTo>
                    <a:pt x="276" y="13"/>
                  </a:lnTo>
                  <a:lnTo>
                    <a:pt x="278" y="13"/>
                  </a:lnTo>
                  <a:lnTo>
                    <a:pt x="286" y="20"/>
                  </a:lnTo>
                  <a:lnTo>
                    <a:pt x="296" y="31"/>
                  </a:lnTo>
                  <a:lnTo>
                    <a:pt x="299" y="31"/>
                  </a:lnTo>
                  <a:lnTo>
                    <a:pt x="296" y="33"/>
                  </a:lnTo>
                  <a:lnTo>
                    <a:pt x="296" y="48"/>
                  </a:lnTo>
                  <a:lnTo>
                    <a:pt x="299" y="48"/>
                  </a:lnTo>
                  <a:lnTo>
                    <a:pt x="301" y="51"/>
                  </a:lnTo>
                  <a:lnTo>
                    <a:pt x="304" y="51"/>
                  </a:lnTo>
                  <a:lnTo>
                    <a:pt x="304" y="53"/>
                  </a:lnTo>
                  <a:lnTo>
                    <a:pt x="304" y="56"/>
                  </a:lnTo>
                  <a:lnTo>
                    <a:pt x="294" y="63"/>
                  </a:lnTo>
                  <a:lnTo>
                    <a:pt x="286" y="71"/>
                  </a:lnTo>
                  <a:lnTo>
                    <a:pt x="283" y="73"/>
                  </a:lnTo>
                  <a:lnTo>
                    <a:pt x="281" y="79"/>
                  </a:lnTo>
                  <a:lnTo>
                    <a:pt x="278" y="86"/>
                  </a:lnTo>
                  <a:lnTo>
                    <a:pt x="278" y="89"/>
                  </a:lnTo>
                  <a:lnTo>
                    <a:pt x="278" y="94"/>
                  </a:lnTo>
                  <a:lnTo>
                    <a:pt x="278" y="99"/>
                  </a:lnTo>
                  <a:lnTo>
                    <a:pt x="278" y="104"/>
                  </a:lnTo>
                  <a:lnTo>
                    <a:pt x="278" y="106"/>
                  </a:lnTo>
                  <a:lnTo>
                    <a:pt x="276" y="109"/>
                  </a:lnTo>
                  <a:lnTo>
                    <a:pt x="273" y="111"/>
                  </a:lnTo>
                  <a:lnTo>
                    <a:pt x="271" y="111"/>
                  </a:lnTo>
                  <a:lnTo>
                    <a:pt x="268" y="114"/>
                  </a:lnTo>
                  <a:lnTo>
                    <a:pt x="268" y="116"/>
                  </a:lnTo>
                  <a:lnTo>
                    <a:pt x="266" y="126"/>
                  </a:lnTo>
                  <a:lnTo>
                    <a:pt x="266" y="129"/>
                  </a:lnTo>
                  <a:lnTo>
                    <a:pt x="271" y="137"/>
                  </a:lnTo>
                  <a:lnTo>
                    <a:pt x="271" y="139"/>
                  </a:lnTo>
                  <a:lnTo>
                    <a:pt x="271" y="142"/>
                  </a:lnTo>
                  <a:lnTo>
                    <a:pt x="271" y="147"/>
                  </a:lnTo>
                  <a:lnTo>
                    <a:pt x="273" y="152"/>
                  </a:lnTo>
                  <a:lnTo>
                    <a:pt x="273" y="162"/>
                  </a:lnTo>
                  <a:lnTo>
                    <a:pt x="273" y="167"/>
                  </a:lnTo>
                  <a:lnTo>
                    <a:pt x="276" y="177"/>
                  </a:lnTo>
                  <a:lnTo>
                    <a:pt x="276" y="182"/>
                  </a:lnTo>
                  <a:lnTo>
                    <a:pt x="276" y="187"/>
                  </a:lnTo>
                  <a:lnTo>
                    <a:pt x="281" y="192"/>
                  </a:lnTo>
                  <a:lnTo>
                    <a:pt x="286" y="200"/>
                  </a:lnTo>
                  <a:lnTo>
                    <a:pt x="288" y="205"/>
                  </a:lnTo>
                  <a:lnTo>
                    <a:pt x="294" y="217"/>
                  </a:lnTo>
                  <a:lnTo>
                    <a:pt x="291" y="217"/>
                  </a:lnTo>
                  <a:lnTo>
                    <a:pt x="268" y="222"/>
                  </a:lnTo>
                  <a:lnTo>
                    <a:pt x="266" y="222"/>
                  </a:lnTo>
                  <a:lnTo>
                    <a:pt x="266" y="225"/>
                  </a:lnTo>
                  <a:lnTo>
                    <a:pt x="261" y="235"/>
                  </a:lnTo>
                  <a:lnTo>
                    <a:pt x="258" y="238"/>
                  </a:lnTo>
                  <a:lnTo>
                    <a:pt x="263" y="253"/>
                  </a:lnTo>
                  <a:lnTo>
                    <a:pt x="258" y="263"/>
                  </a:lnTo>
                  <a:lnTo>
                    <a:pt x="258" y="270"/>
                  </a:lnTo>
                  <a:lnTo>
                    <a:pt x="261" y="275"/>
                  </a:lnTo>
                  <a:lnTo>
                    <a:pt x="266" y="283"/>
                  </a:lnTo>
                  <a:lnTo>
                    <a:pt x="271" y="283"/>
                  </a:lnTo>
                  <a:lnTo>
                    <a:pt x="273" y="286"/>
                  </a:lnTo>
                  <a:lnTo>
                    <a:pt x="276" y="280"/>
                  </a:lnTo>
                  <a:lnTo>
                    <a:pt x="278" y="280"/>
                  </a:lnTo>
                  <a:lnTo>
                    <a:pt x="281" y="280"/>
                  </a:lnTo>
                  <a:lnTo>
                    <a:pt x="281" y="286"/>
                  </a:lnTo>
                  <a:lnTo>
                    <a:pt x="281" y="298"/>
                  </a:lnTo>
                  <a:lnTo>
                    <a:pt x="281" y="301"/>
                  </a:lnTo>
                  <a:lnTo>
                    <a:pt x="278" y="301"/>
                  </a:lnTo>
                  <a:lnTo>
                    <a:pt x="268" y="301"/>
                  </a:lnTo>
                  <a:lnTo>
                    <a:pt x="266" y="298"/>
                  </a:lnTo>
                  <a:lnTo>
                    <a:pt x="263" y="293"/>
                  </a:lnTo>
                  <a:lnTo>
                    <a:pt x="258" y="288"/>
                  </a:lnTo>
                  <a:lnTo>
                    <a:pt x="256" y="286"/>
                  </a:lnTo>
                  <a:lnTo>
                    <a:pt x="253" y="286"/>
                  </a:lnTo>
                  <a:lnTo>
                    <a:pt x="246" y="283"/>
                  </a:lnTo>
                  <a:lnTo>
                    <a:pt x="243" y="280"/>
                  </a:lnTo>
                  <a:lnTo>
                    <a:pt x="238" y="270"/>
                  </a:lnTo>
                  <a:lnTo>
                    <a:pt x="238" y="273"/>
                  </a:lnTo>
                  <a:lnTo>
                    <a:pt x="233" y="278"/>
                  </a:lnTo>
                  <a:lnTo>
                    <a:pt x="230" y="278"/>
                  </a:lnTo>
                  <a:lnTo>
                    <a:pt x="228" y="278"/>
                  </a:lnTo>
                  <a:lnTo>
                    <a:pt x="220" y="275"/>
                  </a:lnTo>
                  <a:lnTo>
                    <a:pt x="215" y="275"/>
                  </a:lnTo>
                  <a:lnTo>
                    <a:pt x="210" y="273"/>
                  </a:lnTo>
                  <a:lnTo>
                    <a:pt x="208" y="265"/>
                  </a:lnTo>
                  <a:lnTo>
                    <a:pt x="205" y="265"/>
                  </a:lnTo>
                  <a:lnTo>
                    <a:pt x="197" y="268"/>
                  </a:lnTo>
                  <a:lnTo>
                    <a:pt x="195" y="265"/>
                  </a:lnTo>
                  <a:lnTo>
                    <a:pt x="192" y="263"/>
                  </a:lnTo>
                  <a:lnTo>
                    <a:pt x="187" y="263"/>
                  </a:lnTo>
                  <a:lnTo>
                    <a:pt x="180" y="260"/>
                  </a:lnTo>
                  <a:lnTo>
                    <a:pt x="172" y="263"/>
                  </a:lnTo>
                  <a:lnTo>
                    <a:pt x="165" y="263"/>
                  </a:lnTo>
                  <a:lnTo>
                    <a:pt x="162" y="263"/>
                  </a:lnTo>
                  <a:lnTo>
                    <a:pt x="160" y="263"/>
                  </a:lnTo>
                  <a:lnTo>
                    <a:pt x="160" y="260"/>
                  </a:lnTo>
                  <a:lnTo>
                    <a:pt x="162" y="253"/>
                  </a:lnTo>
                  <a:lnTo>
                    <a:pt x="162" y="250"/>
                  </a:lnTo>
                  <a:lnTo>
                    <a:pt x="160" y="245"/>
                  </a:lnTo>
                  <a:lnTo>
                    <a:pt x="152" y="238"/>
                  </a:lnTo>
                  <a:lnTo>
                    <a:pt x="152" y="235"/>
                  </a:lnTo>
                  <a:lnTo>
                    <a:pt x="155" y="227"/>
                  </a:lnTo>
                  <a:lnTo>
                    <a:pt x="155" y="220"/>
                  </a:lnTo>
                  <a:lnTo>
                    <a:pt x="155" y="217"/>
                  </a:lnTo>
                  <a:lnTo>
                    <a:pt x="152" y="212"/>
                  </a:lnTo>
                  <a:lnTo>
                    <a:pt x="152" y="210"/>
                  </a:lnTo>
                  <a:lnTo>
                    <a:pt x="152" y="205"/>
                  </a:lnTo>
                  <a:lnTo>
                    <a:pt x="152" y="202"/>
                  </a:lnTo>
                  <a:lnTo>
                    <a:pt x="149" y="202"/>
                  </a:lnTo>
                  <a:lnTo>
                    <a:pt x="142" y="202"/>
                  </a:lnTo>
                  <a:lnTo>
                    <a:pt x="134" y="202"/>
                  </a:lnTo>
                  <a:lnTo>
                    <a:pt x="134" y="197"/>
                  </a:lnTo>
                  <a:lnTo>
                    <a:pt x="132" y="197"/>
                  </a:lnTo>
                  <a:lnTo>
                    <a:pt x="119" y="197"/>
                  </a:lnTo>
                  <a:lnTo>
                    <a:pt x="117" y="197"/>
                  </a:lnTo>
                  <a:lnTo>
                    <a:pt x="117" y="200"/>
                  </a:lnTo>
                  <a:lnTo>
                    <a:pt x="117" y="205"/>
                  </a:lnTo>
                  <a:lnTo>
                    <a:pt x="114" y="210"/>
                  </a:lnTo>
                  <a:lnTo>
                    <a:pt x="114" y="212"/>
                  </a:lnTo>
                  <a:lnTo>
                    <a:pt x="106" y="212"/>
                  </a:lnTo>
                  <a:lnTo>
                    <a:pt x="101" y="212"/>
                  </a:lnTo>
                  <a:lnTo>
                    <a:pt x="94" y="215"/>
                  </a:lnTo>
                  <a:lnTo>
                    <a:pt x="86" y="215"/>
                  </a:lnTo>
                  <a:lnTo>
                    <a:pt x="84" y="212"/>
                  </a:lnTo>
                  <a:lnTo>
                    <a:pt x="81" y="207"/>
                  </a:lnTo>
                  <a:lnTo>
                    <a:pt x="76" y="200"/>
                  </a:lnTo>
                  <a:lnTo>
                    <a:pt x="71" y="190"/>
                  </a:lnTo>
                  <a:lnTo>
                    <a:pt x="71" y="185"/>
                  </a:lnTo>
                  <a:lnTo>
                    <a:pt x="71" y="182"/>
                  </a:lnTo>
                  <a:lnTo>
                    <a:pt x="69" y="179"/>
                  </a:lnTo>
                  <a:lnTo>
                    <a:pt x="66" y="179"/>
                  </a:lnTo>
                  <a:lnTo>
                    <a:pt x="56" y="179"/>
                  </a:lnTo>
                  <a:lnTo>
                    <a:pt x="51" y="179"/>
                  </a:lnTo>
                  <a:lnTo>
                    <a:pt x="46" y="179"/>
                  </a:lnTo>
                  <a:lnTo>
                    <a:pt x="36" y="179"/>
                  </a:lnTo>
                  <a:lnTo>
                    <a:pt x="31" y="179"/>
                  </a:lnTo>
                  <a:lnTo>
                    <a:pt x="26" y="179"/>
                  </a:lnTo>
                  <a:lnTo>
                    <a:pt x="21" y="179"/>
                  </a:lnTo>
                  <a:lnTo>
                    <a:pt x="18" y="179"/>
                  </a:lnTo>
                  <a:lnTo>
                    <a:pt x="13" y="182"/>
                  </a:lnTo>
                  <a:lnTo>
                    <a:pt x="8" y="185"/>
                  </a:lnTo>
                  <a:lnTo>
                    <a:pt x="3" y="185"/>
                  </a:lnTo>
                  <a:lnTo>
                    <a:pt x="0" y="177"/>
                  </a:lnTo>
                  <a:lnTo>
                    <a:pt x="5" y="174"/>
                  </a:lnTo>
                  <a:lnTo>
                    <a:pt x="5" y="167"/>
                  </a:lnTo>
                  <a:lnTo>
                    <a:pt x="8" y="167"/>
                  </a:lnTo>
                  <a:lnTo>
                    <a:pt x="10" y="164"/>
                  </a:lnTo>
                  <a:lnTo>
                    <a:pt x="13" y="162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9" name="Freeform 115"/>
            <p:cNvSpPr>
              <a:spLocks/>
            </p:cNvSpPr>
            <p:nvPr/>
          </p:nvSpPr>
          <p:spPr bwMode="auto">
            <a:xfrm>
              <a:off x="5580063" y="3802063"/>
              <a:ext cx="388937" cy="358775"/>
            </a:xfrm>
            <a:custGeom>
              <a:avLst/>
              <a:gdLst>
                <a:gd name="T0" fmla="*/ 2147483647 w 306"/>
                <a:gd name="T1" fmla="*/ 2147483647 h 281"/>
                <a:gd name="T2" fmla="*/ 2147483647 w 306"/>
                <a:gd name="T3" fmla="*/ 2147483647 h 281"/>
                <a:gd name="T4" fmla="*/ 2147483647 w 306"/>
                <a:gd name="T5" fmla="*/ 2147483647 h 281"/>
                <a:gd name="T6" fmla="*/ 0 w 306"/>
                <a:gd name="T7" fmla="*/ 2147483647 h 281"/>
                <a:gd name="T8" fmla="*/ 2147483647 w 306"/>
                <a:gd name="T9" fmla="*/ 2147483647 h 281"/>
                <a:gd name="T10" fmla="*/ 2147483647 w 306"/>
                <a:gd name="T11" fmla="*/ 0 h 281"/>
                <a:gd name="T12" fmla="*/ 2147483647 w 306"/>
                <a:gd name="T13" fmla="*/ 2147483647 h 281"/>
                <a:gd name="T14" fmla="*/ 2147483647 w 306"/>
                <a:gd name="T15" fmla="*/ 2147483647 h 281"/>
                <a:gd name="T16" fmla="*/ 2147483647 w 306"/>
                <a:gd name="T17" fmla="*/ 2147483647 h 281"/>
                <a:gd name="T18" fmla="*/ 2147483647 w 306"/>
                <a:gd name="T19" fmla="*/ 2147483647 h 281"/>
                <a:gd name="T20" fmla="*/ 2147483647 w 306"/>
                <a:gd name="T21" fmla="*/ 2147483647 h 281"/>
                <a:gd name="T22" fmla="*/ 2147483647 w 306"/>
                <a:gd name="T23" fmla="*/ 2147483647 h 281"/>
                <a:gd name="T24" fmla="*/ 2147483647 w 306"/>
                <a:gd name="T25" fmla="*/ 2147483647 h 281"/>
                <a:gd name="T26" fmla="*/ 2147483647 w 306"/>
                <a:gd name="T27" fmla="*/ 2147483647 h 281"/>
                <a:gd name="T28" fmla="*/ 2147483647 w 306"/>
                <a:gd name="T29" fmla="*/ 2147483647 h 281"/>
                <a:gd name="T30" fmla="*/ 2147483647 w 306"/>
                <a:gd name="T31" fmla="*/ 2147483647 h 281"/>
                <a:gd name="T32" fmla="*/ 2147483647 w 306"/>
                <a:gd name="T33" fmla="*/ 2147483647 h 281"/>
                <a:gd name="T34" fmla="*/ 2147483647 w 306"/>
                <a:gd name="T35" fmla="*/ 2147483647 h 281"/>
                <a:gd name="T36" fmla="*/ 2147483647 w 306"/>
                <a:gd name="T37" fmla="*/ 2147483647 h 281"/>
                <a:gd name="T38" fmla="*/ 2147483647 w 306"/>
                <a:gd name="T39" fmla="*/ 2147483647 h 281"/>
                <a:gd name="T40" fmla="*/ 2147483647 w 306"/>
                <a:gd name="T41" fmla="*/ 2147483647 h 281"/>
                <a:gd name="T42" fmla="*/ 2147483647 w 306"/>
                <a:gd name="T43" fmla="*/ 2147483647 h 281"/>
                <a:gd name="T44" fmla="*/ 2147483647 w 306"/>
                <a:gd name="T45" fmla="*/ 2147483647 h 281"/>
                <a:gd name="T46" fmla="*/ 2147483647 w 306"/>
                <a:gd name="T47" fmla="*/ 2147483647 h 281"/>
                <a:gd name="T48" fmla="*/ 2147483647 w 306"/>
                <a:gd name="T49" fmla="*/ 2147483647 h 281"/>
                <a:gd name="T50" fmla="*/ 2147483647 w 306"/>
                <a:gd name="T51" fmla="*/ 2147483647 h 281"/>
                <a:gd name="T52" fmla="*/ 2147483647 w 306"/>
                <a:gd name="T53" fmla="*/ 2147483647 h 281"/>
                <a:gd name="T54" fmla="*/ 2147483647 w 306"/>
                <a:gd name="T55" fmla="*/ 2147483647 h 281"/>
                <a:gd name="T56" fmla="*/ 2147483647 w 306"/>
                <a:gd name="T57" fmla="*/ 2147483647 h 281"/>
                <a:gd name="T58" fmla="*/ 2147483647 w 306"/>
                <a:gd name="T59" fmla="*/ 2147483647 h 281"/>
                <a:gd name="T60" fmla="*/ 2147483647 w 306"/>
                <a:gd name="T61" fmla="*/ 2147483647 h 281"/>
                <a:gd name="T62" fmla="*/ 2147483647 w 306"/>
                <a:gd name="T63" fmla="*/ 2147483647 h 281"/>
                <a:gd name="T64" fmla="*/ 2147483647 w 306"/>
                <a:gd name="T65" fmla="*/ 2147483647 h 281"/>
                <a:gd name="T66" fmla="*/ 2147483647 w 306"/>
                <a:gd name="T67" fmla="*/ 2147483647 h 281"/>
                <a:gd name="T68" fmla="*/ 2147483647 w 306"/>
                <a:gd name="T69" fmla="*/ 2147483647 h 281"/>
                <a:gd name="T70" fmla="*/ 2147483647 w 306"/>
                <a:gd name="T71" fmla="*/ 2147483647 h 281"/>
                <a:gd name="T72" fmla="*/ 2147483647 w 306"/>
                <a:gd name="T73" fmla="*/ 2147483647 h 281"/>
                <a:gd name="T74" fmla="*/ 2147483647 w 306"/>
                <a:gd name="T75" fmla="*/ 2147483647 h 281"/>
                <a:gd name="T76" fmla="*/ 2147483647 w 306"/>
                <a:gd name="T77" fmla="*/ 2147483647 h 281"/>
                <a:gd name="T78" fmla="*/ 2147483647 w 306"/>
                <a:gd name="T79" fmla="*/ 2147483647 h 281"/>
                <a:gd name="T80" fmla="*/ 2147483647 w 306"/>
                <a:gd name="T81" fmla="*/ 2147483647 h 281"/>
                <a:gd name="T82" fmla="*/ 2147483647 w 306"/>
                <a:gd name="T83" fmla="*/ 2147483647 h 281"/>
                <a:gd name="T84" fmla="*/ 2147483647 w 306"/>
                <a:gd name="T85" fmla="*/ 2147483647 h 281"/>
                <a:gd name="T86" fmla="*/ 2147483647 w 306"/>
                <a:gd name="T87" fmla="*/ 2147483647 h 281"/>
                <a:gd name="T88" fmla="*/ 2147483647 w 306"/>
                <a:gd name="T89" fmla="*/ 2147483647 h 281"/>
                <a:gd name="T90" fmla="*/ 2147483647 w 306"/>
                <a:gd name="T91" fmla="*/ 2147483647 h 281"/>
                <a:gd name="T92" fmla="*/ 2147483647 w 306"/>
                <a:gd name="T93" fmla="*/ 2147483647 h 281"/>
                <a:gd name="T94" fmla="*/ 2147483647 w 306"/>
                <a:gd name="T95" fmla="*/ 2147483647 h 281"/>
                <a:gd name="T96" fmla="*/ 2147483647 w 306"/>
                <a:gd name="T97" fmla="*/ 2147483647 h 281"/>
                <a:gd name="T98" fmla="*/ 2147483647 w 306"/>
                <a:gd name="T99" fmla="*/ 2147483647 h 281"/>
                <a:gd name="T100" fmla="*/ 2147483647 w 306"/>
                <a:gd name="T101" fmla="*/ 2147483647 h 281"/>
                <a:gd name="T102" fmla="*/ 2147483647 w 306"/>
                <a:gd name="T103" fmla="*/ 2147483647 h 281"/>
                <a:gd name="T104" fmla="*/ 2147483647 w 306"/>
                <a:gd name="T105" fmla="*/ 2147483647 h 281"/>
                <a:gd name="T106" fmla="*/ 2147483647 w 306"/>
                <a:gd name="T107" fmla="*/ 2147483647 h 281"/>
                <a:gd name="T108" fmla="*/ 2147483647 w 306"/>
                <a:gd name="T109" fmla="*/ 2147483647 h 281"/>
                <a:gd name="T110" fmla="*/ 2147483647 w 306"/>
                <a:gd name="T111" fmla="*/ 2147483647 h 281"/>
                <a:gd name="T112" fmla="*/ 2147483647 w 306"/>
                <a:gd name="T113" fmla="*/ 2147483647 h 281"/>
                <a:gd name="T114" fmla="*/ 2147483647 w 306"/>
                <a:gd name="T115" fmla="*/ 2147483647 h 281"/>
                <a:gd name="T116" fmla="*/ 2147483647 w 306"/>
                <a:gd name="T117" fmla="*/ 2147483647 h 281"/>
                <a:gd name="T118" fmla="*/ 2147483647 w 306"/>
                <a:gd name="T119" fmla="*/ 2147483647 h 281"/>
                <a:gd name="T120" fmla="*/ 2147483647 w 306"/>
                <a:gd name="T121" fmla="*/ 2147483647 h 281"/>
                <a:gd name="T122" fmla="*/ 2147483647 w 306"/>
                <a:gd name="T123" fmla="*/ 2147483647 h 281"/>
                <a:gd name="T124" fmla="*/ 2147483647 w 306"/>
                <a:gd name="T125" fmla="*/ 2147483647 h 28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06"/>
                <a:gd name="T190" fmla="*/ 0 h 281"/>
                <a:gd name="T191" fmla="*/ 306 w 306"/>
                <a:gd name="T192" fmla="*/ 281 h 28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06" h="281">
                  <a:moveTo>
                    <a:pt x="10" y="53"/>
                  </a:moveTo>
                  <a:lnTo>
                    <a:pt x="10" y="51"/>
                  </a:lnTo>
                  <a:lnTo>
                    <a:pt x="5" y="48"/>
                  </a:lnTo>
                  <a:lnTo>
                    <a:pt x="5" y="43"/>
                  </a:lnTo>
                  <a:lnTo>
                    <a:pt x="8" y="41"/>
                  </a:lnTo>
                  <a:lnTo>
                    <a:pt x="3" y="41"/>
                  </a:lnTo>
                  <a:lnTo>
                    <a:pt x="3" y="38"/>
                  </a:lnTo>
                  <a:lnTo>
                    <a:pt x="5" y="33"/>
                  </a:lnTo>
                  <a:lnTo>
                    <a:pt x="5" y="31"/>
                  </a:lnTo>
                  <a:lnTo>
                    <a:pt x="5" y="28"/>
                  </a:lnTo>
                  <a:lnTo>
                    <a:pt x="3" y="28"/>
                  </a:lnTo>
                  <a:lnTo>
                    <a:pt x="0" y="23"/>
                  </a:lnTo>
                  <a:lnTo>
                    <a:pt x="3" y="18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5" y="8"/>
                  </a:lnTo>
                  <a:lnTo>
                    <a:pt x="5" y="3"/>
                  </a:lnTo>
                  <a:lnTo>
                    <a:pt x="8" y="3"/>
                  </a:lnTo>
                  <a:lnTo>
                    <a:pt x="10" y="0"/>
                  </a:lnTo>
                  <a:lnTo>
                    <a:pt x="10" y="3"/>
                  </a:lnTo>
                  <a:lnTo>
                    <a:pt x="13" y="5"/>
                  </a:lnTo>
                  <a:lnTo>
                    <a:pt x="16" y="10"/>
                  </a:lnTo>
                  <a:lnTo>
                    <a:pt x="18" y="13"/>
                  </a:lnTo>
                  <a:lnTo>
                    <a:pt x="21" y="16"/>
                  </a:lnTo>
                  <a:lnTo>
                    <a:pt x="23" y="18"/>
                  </a:lnTo>
                  <a:lnTo>
                    <a:pt x="26" y="18"/>
                  </a:lnTo>
                  <a:lnTo>
                    <a:pt x="31" y="21"/>
                  </a:lnTo>
                  <a:lnTo>
                    <a:pt x="33" y="18"/>
                  </a:lnTo>
                  <a:lnTo>
                    <a:pt x="36" y="21"/>
                  </a:lnTo>
                  <a:lnTo>
                    <a:pt x="38" y="21"/>
                  </a:lnTo>
                  <a:lnTo>
                    <a:pt x="41" y="18"/>
                  </a:lnTo>
                  <a:lnTo>
                    <a:pt x="43" y="16"/>
                  </a:lnTo>
                  <a:lnTo>
                    <a:pt x="46" y="13"/>
                  </a:lnTo>
                  <a:lnTo>
                    <a:pt x="48" y="8"/>
                  </a:lnTo>
                  <a:lnTo>
                    <a:pt x="56" y="5"/>
                  </a:lnTo>
                  <a:lnTo>
                    <a:pt x="61" y="3"/>
                  </a:lnTo>
                  <a:lnTo>
                    <a:pt x="64" y="3"/>
                  </a:lnTo>
                  <a:lnTo>
                    <a:pt x="66" y="5"/>
                  </a:lnTo>
                  <a:lnTo>
                    <a:pt x="69" y="8"/>
                  </a:lnTo>
                  <a:lnTo>
                    <a:pt x="69" y="10"/>
                  </a:lnTo>
                  <a:lnTo>
                    <a:pt x="64" y="13"/>
                  </a:lnTo>
                  <a:lnTo>
                    <a:pt x="66" y="16"/>
                  </a:lnTo>
                  <a:lnTo>
                    <a:pt x="66" y="18"/>
                  </a:lnTo>
                  <a:lnTo>
                    <a:pt x="64" y="21"/>
                  </a:lnTo>
                  <a:lnTo>
                    <a:pt x="64" y="23"/>
                  </a:lnTo>
                  <a:lnTo>
                    <a:pt x="66" y="23"/>
                  </a:lnTo>
                  <a:lnTo>
                    <a:pt x="69" y="28"/>
                  </a:lnTo>
                  <a:lnTo>
                    <a:pt x="71" y="28"/>
                  </a:lnTo>
                  <a:lnTo>
                    <a:pt x="76" y="31"/>
                  </a:lnTo>
                  <a:lnTo>
                    <a:pt x="76" y="38"/>
                  </a:lnTo>
                  <a:lnTo>
                    <a:pt x="74" y="43"/>
                  </a:lnTo>
                  <a:lnTo>
                    <a:pt x="76" y="46"/>
                  </a:lnTo>
                  <a:lnTo>
                    <a:pt x="79" y="48"/>
                  </a:lnTo>
                  <a:lnTo>
                    <a:pt x="86" y="51"/>
                  </a:lnTo>
                  <a:lnTo>
                    <a:pt x="91" y="51"/>
                  </a:lnTo>
                  <a:lnTo>
                    <a:pt x="94" y="53"/>
                  </a:lnTo>
                  <a:lnTo>
                    <a:pt x="96" y="56"/>
                  </a:lnTo>
                  <a:lnTo>
                    <a:pt x="99" y="58"/>
                  </a:lnTo>
                  <a:lnTo>
                    <a:pt x="104" y="63"/>
                  </a:lnTo>
                  <a:lnTo>
                    <a:pt x="117" y="69"/>
                  </a:lnTo>
                  <a:lnTo>
                    <a:pt x="124" y="69"/>
                  </a:lnTo>
                  <a:lnTo>
                    <a:pt x="127" y="69"/>
                  </a:lnTo>
                  <a:lnTo>
                    <a:pt x="137" y="66"/>
                  </a:lnTo>
                  <a:lnTo>
                    <a:pt x="144" y="63"/>
                  </a:lnTo>
                  <a:lnTo>
                    <a:pt x="155" y="63"/>
                  </a:lnTo>
                  <a:lnTo>
                    <a:pt x="157" y="61"/>
                  </a:lnTo>
                  <a:lnTo>
                    <a:pt x="160" y="58"/>
                  </a:lnTo>
                  <a:lnTo>
                    <a:pt x="157" y="51"/>
                  </a:lnTo>
                  <a:lnTo>
                    <a:pt x="160" y="51"/>
                  </a:lnTo>
                  <a:lnTo>
                    <a:pt x="162" y="51"/>
                  </a:lnTo>
                  <a:lnTo>
                    <a:pt x="165" y="48"/>
                  </a:lnTo>
                  <a:lnTo>
                    <a:pt x="170" y="46"/>
                  </a:lnTo>
                  <a:lnTo>
                    <a:pt x="172" y="41"/>
                  </a:lnTo>
                  <a:lnTo>
                    <a:pt x="177" y="38"/>
                  </a:lnTo>
                  <a:lnTo>
                    <a:pt x="180" y="36"/>
                  </a:lnTo>
                  <a:lnTo>
                    <a:pt x="185" y="36"/>
                  </a:lnTo>
                  <a:lnTo>
                    <a:pt x="190" y="36"/>
                  </a:lnTo>
                  <a:lnTo>
                    <a:pt x="192" y="36"/>
                  </a:lnTo>
                  <a:lnTo>
                    <a:pt x="195" y="33"/>
                  </a:lnTo>
                  <a:lnTo>
                    <a:pt x="197" y="31"/>
                  </a:lnTo>
                  <a:lnTo>
                    <a:pt x="203" y="33"/>
                  </a:lnTo>
                  <a:lnTo>
                    <a:pt x="210" y="33"/>
                  </a:lnTo>
                  <a:lnTo>
                    <a:pt x="213" y="38"/>
                  </a:lnTo>
                  <a:lnTo>
                    <a:pt x="218" y="38"/>
                  </a:lnTo>
                  <a:lnTo>
                    <a:pt x="223" y="43"/>
                  </a:lnTo>
                  <a:lnTo>
                    <a:pt x="228" y="43"/>
                  </a:lnTo>
                  <a:lnTo>
                    <a:pt x="233" y="43"/>
                  </a:lnTo>
                  <a:lnTo>
                    <a:pt x="238" y="46"/>
                  </a:lnTo>
                  <a:lnTo>
                    <a:pt x="240" y="48"/>
                  </a:lnTo>
                  <a:lnTo>
                    <a:pt x="256" y="61"/>
                  </a:lnTo>
                  <a:lnTo>
                    <a:pt x="258" y="66"/>
                  </a:lnTo>
                  <a:lnTo>
                    <a:pt x="263" y="66"/>
                  </a:lnTo>
                  <a:lnTo>
                    <a:pt x="271" y="63"/>
                  </a:lnTo>
                  <a:lnTo>
                    <a:pt x="271" y="66"/>
                  </a:lnTo>
                  <a:lnTo>
                    <a:pt x="271" y="74"/>
                  </a:lnTo>
                  <a:lnTo>
                    <a:pt x="271" y="79"/>
                  </a:lnTo>
                  <a:lnTo>
                    <a:pt x="273" y="84"/>
                  </a:lnTo>
                  <a:lnTo>
                    <a:pt x="273" y="86"/>
                  </a:lnTo>
                  <a:lnTo>
                    <a:pt x="271" y="86"/>
                  </a:lnTo>
                  <a:lnTo>
                    <a:pt x="271" y="91"/>
                  </a:lnTo>
                  <a:lnTo>
                    <a:pt x="271" y="96"/>
                  </a:lnTo>
                  <a:lnTo>
                    <a:pt x="266" y="109"/>
                  </a:lnTo>
                  <a:lnTo>
                    <a:pt x="266" y="111"/>
                  </a:lnTo>
                  <a:lnTo>
                    <a:pt x="261" y="114"/>
                  </a:lnTo>
                  <a:lnTo>
                    <a:pt x="261" y="117"/>
                  </a:lnTo>
                  <a:lnTo>
                    <a:pt x="261" y="122"/>
                  </a:lnTo>
                  <a:lnTo>
                    <a:pt x="268" y="124"/>
                  </a:lnTo>
                  <a:lnTo>
                    <a:pt x="268" y="127"/>
                  </a:lnTo>
                  <a:lnTo>
                    <a:pt x="263" y="134"/>
                  </a:lnTo>
                  <a:lnTo>
                    <a:pt x="263" y="144"/>
                  </a:lnTo>
                  <a:lnTo>
                    <a:pt x="266" y="154"/>
                  </a:lnTo>
                  <a:lnTo>
                    <a:pt x="266" y="162"/>
                  </a:lnTo>
                  <a:lnTo>
                    <a:pt x="268" y="162"/>
                  </a:lnTo>
                  <a:lnTo>
                    <a:pt x="268" y="164"/>
                  </a:lnTo>
                  <a:lnTo>
                    <a:pt x="278" y="167"/>
                  </a:lnTo>
                  <a:lnTo>
                    <a:pt x="281" y="167"/>
                  </a:lnTo>
                  <a:lnTo>
                    <a:pt x="281" y="170"/>
                  </a:lnTo>
                  <a:lnTo>
                    <a:pt x="281" y="175"/>
                  </a:lnTo>
                  <a:lnTo>
                    <a:pt x="278" y="180"/>
                  </a:lnTo>
                  <a:lnTo>
                    <a:pt x="273" y="185"/>
                  </a:lnTo>
                  <a:lnTo>
                    <a:pt x="266" y="195"/>
                  </a:lnTo>
                  <a:lnTo>
                    <a:pt x="273" y="202"/>
                  </a:lnTo>
                  <a:lnTo>
                    <a:pt x="278" y="212"/>
                  </a:lnTo>
                  <a:lnTo>
                    <a:pt x="281" y="215"/>
                  </a:lnTo>
                  <a:lnTo>
                    <a:pt x="286" y="217"/>
                  </a:lnTo>
                  <a:lnTo>
                    <a:pt x="294" y="223"/>
                  </a:lnTo>
                  <a:lnTo>
                    <a:pt x="296" y="223"/>
                  </a:lnTo>
                  <a:lnTo>
                    <a:pt x="299" y="228"/>
                  </a:lnTo>
                  <a:lnTo>
                    <a:pt x="299" y="238"/>
                  </a:lnTo>
                  <a:lnTo>
                    <a:pt x="299" y="240"/>
                  </a:lnTo>
                  <a:lnTo>
                    <a:pt x="304" y="240"/>
                  </a:lnTo>
                  <a:lnTo>
                    <a:pt x="306" y="243"/>
                  </a:lnTo>
                  <a:lnTo>
                    <a:pt x="306" y="250"/>
                  </a:lnTo>
                  <a:lnTo>
                    <a:pt x="304" y="253"/>
                  </a:lnTo>
                  <a:lnTo>
                    <a:pt x="296" y="255"/>
                  </a:lnTo>
                  <a:lnTo>
                    <a:pt x="291" y="255"/>
                  </a:lnTo>
                  <a:lnTo>
                    <a:pt x="283" y="260"/>
                  </a:lnTo>
                  <a:lnTo>
                    <a:pt x="283" y="263"/>
                  </a:lnTo>
                  <a:lnTo>
                    <a:pt x="281" y="271"/>
                  </a:lnTo>
                  <a:lnTo>
                    <a:pt x="281" y="273"/>
                  </a:lnTo>
                  <a:lnTo>
                    <a:pt x="278" y="281"/>
                  </a:lnTo>
                  <a:lnTo>
                    <a:pt x="276" y="281"/>
                  </a:lnTo>
                  <a:lnTo>
                    <a:pt x="268" y="278"/>
                  </a:lnTo>
                  <a:lnTo>
                    <a:pt x="266" y="278"/>
                  </a:lnTo>
                  <a:lnTo>
                    <a:pt x="261" y="276"/>
                  </a:lnTo>
                  <a:lnTo>
                    <a:pt x="258" y="276"/>
                  </a:lnTo>
                  <a:lnTo>
                    <a:pt x="248" y="276"/>
                  </a:lnTo>
                  <a:lnTo>
                    <a:pt x="243" y="276"/>
                  </a:lnTo>
                  <a:lnTo>
                    <a:pt x="238" y="276"/>
                  </a:lnTo>
                  <a:lnTo>
                    <a:pt x="235" y="273"/>
                  </a:lnTo>
                  <a:lnTo>
                    <a:pt x="233" y="271"/>
                  </a:lnTo>
                  <a:lnTo>
                    <a:pt x="228" y="271"/>
                  </a:lnTo>
                  <a:lnTo>
                    <a:pt x="223" y="271"/>
                  </a:lnTo>
                  <a:lnTo>
                    <a:pt x="220" y="271"/>
                  </a:lnTo>
                  <a:lnTo>
                    <a:pt x="218" y="268"/>
                  </a:lnTo>
                  <a:lnTo>
                    <a:pt x="213" y="268"/>
                  </a:lnTo>
                  <a:lnTo>
                    <a:pt x="210" y="265"/>
                  </a:lnTo>
                  <a:lnTo>
                    <a:pt x="210" y="263"/>
                  </a:lnTo>
                  <a:lnTo>
                    <a:pt x="208" y="260"/>
                  </a:lnTo>
                  <a:lnTo>
                    <a:pt x="208" y="258"/>
                  </a:lnTo>
                  <a:lnTo>
                    <a:pt x="205" y="255"/>
                  </a:lnTo>
                  <a:lnTo>
                    <a:pt x="205" y="250"/>
                  </a:lnTo>
                  <a:lnTo>
                    <a:pt x="203" y="245"/>
                  </a:lnTo>
                  <a:lnTo>
                    <a:pt x="200" y="245"/>
                  </a:lnTo>
                  <a:lnTo>
                    <a:pt x="197" y="243"/>
                  </a:lnTo>
                  <a:lnTo>
                    <a:pt x="190" y="243"/>
                  </a:lnTo>
                  <a:lnTo>
                    <a:pt x="187" y="243"/>
                  </a:lnTo>
                  <a:lnTo>
                    <a:pt x="187" y="245"/>
                  </a:lnTo>
                  <a:lnTo>
                    <a:pt x="185" y="245"/>
                  </a:lnTo>
                  <a:lnTo>
                    <a:pt x="180" y="245"/>
                  </a:lnTo>
                  <a:lnTo>
                    <a:pt x="180" y="248"/>
                  </a:lnTo>
                  <a:lnTo>
                    <a:pt x="175" y="250"/>
                  </a:lnTo>
                  <a:lnTo>
                    <a:pt x="172" y="253"/>
                  </a:lnTo>
                  <a:lnTo>
                    <a:pt x="170" y="255"/>
                  </a:lnTo>
                  <a:lnTo>
                    <a:pt x="167" y="255"/>
                  </a:lnTo>
                  <a:lnTo>
                    <a:pt x="160" y="250"/>
                  </a:lnTo>
                  <a:lnTo>
                    <a:pt x="152" y="250"/>
                  </a:lnTo>
                  <a:lnTo>
                    <a:pt x="149" y="248"/>
                  </a:lnTo>
                  <a:lnTo>
                    <a:pt x="139" y="245"/>
                  </a:lnTo>
                  <a:lnTo>
                    <a:pt x="139" y="243"/>
                  </a:lnTo>
                  <a:lnTo>
                    <a:pt x="137" y="240"/>
                  </a:lnTo>
                  <a:lnTo>
                    <a:pt x="132" y="235"/>
                  </a:lnTo>
                  <a:lnTo>
                    <a:pt x="127" y="230"/>
                  </a:lnTo>
                  <a:lnTo>
                    <a:pt x="122" y="230"/>
                  </a:lnTo>
                  <a:lnTo>
                    <a:pt x="119" y="230"/>
                  </a:lnTo>
                  <a:lnTo>
                    <a:pt x="117" y="228"/>
                  </a:lnTo>
                  <a:lnTo>
                    <a:pt x="112" y="217"/>
                  </a:lnTo>
                  <a:lnTo>
                    <a:pt x="107" y="210"/>
                  </a:lnTo>
                  <a:lnTo>
                    <a:pt x="107" y="207"/>
                  </a:lnTo>
                  <a:lnTo>
                    <a:pt x="107" y="202"/>
                  </a:lnTo>
                  <a:lnTo>
                    <a:pt x="99" y="195"/>
                  </a:lnTo>
                  <a:lnTo>
                    <a:pt x="96" y="190"/>
                  </a:lnTo>
                  <a:lnTo>
                    <a:pt x="89" y="190"/>
                  </a:lnTo>
                  <a:lnTo>
                    <a:pt x="86" y="190"/>
                  </a:lnTo>
                  <a:lnTo>
                    <a:pt x="84" y="190"/>
                  </a:lnTo>
                  <a:lnTo>
                    <a:pt x="81" y="187"/>
                  </a:lnTo>
                  <a:lnTo>
                    <a:pt x="81" y="182"/>
                  </a:lnTo>
                  <a:lnTo>
                    <a:pt x="79" y="182"/>
                  </a:lnTo>
                  <a:lnTo>
                    <a:pt x="79" y="185"/>
                  </a:lnTo>
                  <a:lnTo>
                    <a:pt x="76" y="190"/>
                  </a:lnTo>
                  <a:lnTo>
                    <a:pt x="74" y="190"/>
                  </a:lnTo>
                  <a:lnTo>
                    <a:pt x="71" y="190"/>
                  </a:lnTo>
                  <a:lnTo>
                    <a:pt x="69" y="187"/>
                  </a:lnTo>
                  <a:lnTo>
                    <a:pt x="64" y="182"/>
                  </a:lnTo>
                  <a:lnTo>
                    <a:pt x="64" y="177"/>
                  </a:lnTo>
                  <a:lnTo>
                    <a:pt x="64" y="175"/>
                  </a:lnTo>
                  <a:lnTo>
                    <a:pt x="61" y="175"/>
                  </a:lnTo>
                  <a:lnTo>
                    <a:pt x="58" y="175"/>
                  </a:lnTo>
                  <a:lnTo>
                    <a:pt x="58" y="172"/>
                  </a:lnTo>
                  <a:lnTo>
                    <a:pt x="58" y="167"/>
                  </a:lnTo>
                  <a:lnTo>
                    <a:pt x="58" y="162"/>
                  </a:lnTo>
                  <a:lnTo>
                    <a:pt x="58" y="157"/>
                  </a:lnTo>
                  <a:lnTo>
                    <a:pt x="58" y="154"/>
                  </a:lnTo>
                  <a:lnTo>
                    <a:pt x="56" y="152"/>
                  </a:lnTo>
                  <a:lnTo>
                    <a:pt x="51" y="147"/>
                  </a:lnTo>
                  <a:lnTo>
                    <a:pt x="48" y="147"/>
                  </a:lnTo>
                  <a:lnTo>
                    <a:pt x="38" y="139"/>
                  </a:lnTo>
                  <a:lnTo>
                    <a:pt x="36" y="139"/>
                  </a:lnTo>
                  <a:lnTo>
                    <a:pt x="33" y="139"/>
                  </a:lnTo>
                  <a:lnTo>
                    <a:pt x="33" y="137"/>
                  </a:lnTo>
                  <a:lnTo>
                    <a:pt x="33" y="132"/>
                  </a:lnTo>
                  <a:lnTo>
                    <a:pt x="26" y="122"/>
                  </a:lnTo>
                  <a:lnTo>
                    <a:pt x="23" y="119"/>
                  </a:lnTo>
                  <a:lnTo>
                    <a:pt x="23" y="111"/>
                  </a:lnTo>
                  <a:lnTo>
                    <a:pt x="26" y="104"/>
                  </a:lnTo>
                  <a:lnTo>
                    <a:pt x="33" y="96"/>
                  </a:lnTo>
                  <a:lnTo>
                    <a:pt x="31" y="89"/>
                  </a:lnTo>
                  <a:lnTo>
                    <a:pt x="31" y="86"/>
                  </a:lnTo>
                  <a:lnTo>
                    <a:pt x="33" y="81"/>
                  </a:lnTo>
                  <a:lnTo>
                    <a:pt x="26" y="81"/>
                  </a:lnTo>
                  <a:lnTo>
                    <a:pt x="21" y="79"/>
                  </a:lnTo>
                  <a:lnTo>
                    <a:pt x="21" y="76"/>
                  </a:lnTo>
                  <a:lnTo>
                    <a:pt x="16" y="66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0" name="Freeform 116"/>
            <p:cNvSpPr>
              <a:spLocks/>
            </p:cNvSpPr>
            <p:nvPr/>
          </p:nvSpPr>
          <p:spPr bwMode="auto">
            <a:xfrm>
              <a:off x="5629275" y="4046538"/>
              <a:ext cx="38100" cy="36512"/>
            </a:xfrm>
            <a:custGeom>
              <a:avLst/>
              <a:gdLst>
                <a:gd name="T0" fmla="*/ 2147483647 w 31"/>
                <a:gd name="T1" fmla="*/ 0 h 28"/>
                <a:gd name="T2" fmla="*/ 2147483647 w 31"/>
                <a:gd name="T3" fmla="*/ 2147483647 h 28"/>
                <a:gd name="T4" fmla="*/ 2147483647 w 31"/>
                <a:gd name="T5" fmla="*/ 2147483647 h 28"/>
                <a:gd name="T6" fmla="*/ 2147483647 w 31"/>
                <a:gd name="T7" fmla="*/ 2147483647 h 28"/>
                <a:gd name="T8" fmla="*/ 2147483647 w 31"/>
                <a:gd name="T9" fmla="*/ 2147483647 h 28"/>
                <a:gd name="T10" fmla="*/ 2147483647 w 31"/>
                <a:gd name="T11" fmla="*/ 2147483647 h 28"/>
                <a:gd name="T12" fmla="*/ 2147483647 w 31"/>
                <a:gd name="T13" fmla="*/ 2147483647 h 28"/>
                <a:gd name="T14" fmla="*/ 2147483647 w 31"/>
                <a:gd name="T15" fmla="*/ 2147483647 h 28"/>
                <a:gd name="T16" fmla="*/ 2147483647 w 31"/>
                <a:gd name="T17" fmla="*/ 2147483647 h 28"/>
                <a:gd name="T18" fmla="*/ 2147483647 w 31"/>
                <a:gd name="T19" fmla="*/ 2147483647 h 28"/>
                <a:gd name="T20" fmla="*/ 2147483647 w 31"/>
                <a:gd name="T21" fmla="*/ 2147483647 h 28"/>
                <a:gd name="T22" fmla="*/ 2147483647 w 31"/>
                <a:gd name="T23" fmla="*/ 2147483647 h 28"/>
                <a:gd name="T24" fmla="*/ 2147483647 w 31"/>
                <a:gd name="T25" fmla="*/ 2147483647 h 28"/>
                <a:gd name="T26" fmla="*/ 2147483647 w 31"/>
                <a:gd name="T27" fmla="*/ 2147483647 h 28"/>
                <a:gd name="T28" fmla="*/ 0 w 31"/>
                <a:gd name="T29" fmla="*/ 2147483647 h 28"/>
                <a:gd name="T30" fmla="*/ 2147483647 w 31"/>
                <a:gd name="T31" fmla="*/ 2147483647 h 28"/>
                <a:gd name="T32" fmla="*/ 2147483647 w 31"/>
                <a:gd name="T33" fmla="*/ 2147483647 h 28"/>
                <a:gd name="T34" fmla="*/ 2147483647 w 31"/>
                <a:gd name="T35" fmla="*/ 2147483647 h 28"/>
                <a:gd name="T36" fmla="*/ 2147483647 w 31"/>
                <a:gd name="T37" fmla="*/ 0 h 28"/>
                <a:gd name="T38" fmla="*/ 2147483647 w 31"/>
                <a:gd name="T39" fmla="*/ 0 h 2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"/>
                <a:gd name="T61" fmla="*/ 0 h 28"/>
                <a:gd name="T62" fmla="*/ 31 w 31"/>
                <a:gd name="T63" fmla="*/ 28 h 2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" h="28">
                  <a:moveTo>
                    <a:pt x="23" y="0"/>
                  </a:moveTo>
                  <a:lnTo>
                    <a:pt x="23" y="3"/>
                  </a:lnTo>
                  <a:lnTo>
                    <a:pt x="26" y="8"/>
                  </a:lnTo>
                  <a:lnTo>
                    <a:pt x="23" y="8"/>
                  </a:lnTo>
                  <a:lnTo>
                    <a:pt x="18" y="13"/>
                  </a:lnTo>
                  <a:lnTo>
                    <a:pt x="20" y="13"/>
                  </a:lnTo>
                  <a:lnTo>
                    <a:pt x="26" y="13"/>
                  </a:lnTo>
                  <a:lnTo>
                    <a:pt x="31" y="28"/>
                  </a:lnTo>
                  <a:lnTo>
                    <a:pt x="28" y="28"/>
                  </a:lnTo>
                  <a:lnTo>
                    <a:pt x="20" y="28"/>
                  </a:lnTo>
                  <a:lnTo>
                    <a:pt x="18" y="25"/>
                  </a:lnTo>
                  <a:lnTo>
                    <a:pt x="15" y="20"/>
                  </a:lnTo>
                  <a:lnTo>
                    <a:pt x="13" y="20"/>
                  </a:lnTo>
                  <a:lnTo>
                    <a:pt x="0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0" y="3"/>
                  </a:lnTo>
                  <a:lnTo>
                    <a:pt x="1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1" name="Freeform 117"/>
            <p:cNvSpPr>
              <a:spLocks/>
            </p:cNvSpPr>
            <p:nvPr/>
          </p:nvSpPr>
          <p:spPr bwMode="auto">
            <a:xfrm>
              <a:off x="5426075" y="4310063"/>
              <a:ext cx="133350" cy="119062"/>
            </a:xfrm>
            <a:custGeom>
              <a:avLst/>
              <a:gdLst>
                <a:gd name="T0" fmla="*/ 2147483647 w 104"/>
                <a:gd name="T1" fmla="*/ 2147483647 h 94"/>
                <a:gd name="T2" fmla="*/ 2147483647 w 104"/>
                <a:gd name="T3" fmla="*/ 2147483647 h 94"/>
                <a:gd name="T4" fmla="*/ 2147483647 w 104"/>
                <a:gd name="T5" fmla="*/ 2147483647 h 94"/>
                <a:gd name="T6" fmla="*/ 2147483647 w 104"/>
                <a:gd name="T7" fmla="*/ 2147483647 h 94"/>
                <a:gd name="T8" fmla="*/ 2147483647 w 104"/>
                <a:gd name="T9" fmla="*/ 2147483647 h 94"/>
                <a:gd name="T10" fmla="*/ 2147483647 w 104"/>
                <a:gd name="T11" fmla="*/ 2147483647 h 94"/>
                <a:gd name="T12" fmla="*/ 2147483647 w 104"/>
                <a:gd name="T13" fmla="*/ 2147483647 h 94"/>
                <a:gd name="T14" fmla="*/ 2147483647 w 104"/>
                <a:gd name="T15" fmla="*/ 2147483647 h 94"/>
                <a:gd name="T16" fmla="*/ 2147483647 w 104"/>
                <a:gd name="T17" fmla="*/ 2147483647 h 94"/>
                <a:gd name="T18" fmla="*/ 2147483647 w 104"/>
                <a:gd name="T19" fmla="*/ 2147483647 h 94"/>
                <a:gd name="T20" fmla="*/ 2147483647 w 104"/>
                <a:gd name="T21" fmla="*/ 2147483647 h 94"/>
                <a:gd name="T22" fmla="*/ 2147483647 w 104"/>
                <a:gd name="T23" fmla="*/ 2147483647 h 94"/>
                <a:gd name="T24" fmla="*/ 2147483647 w 104"/>
                <a:gd name="T25" fmla="*/ 2147483647 h 94"/>
                <a:gd name="T26" fmla="*/ 2147483647 w 104"/>
                <a:gd name="T27" fmla="*/ 2147483647 h 94"/>
                <a:gd name="T28" fmla="*/ 0 w 104"/>
                <a:gd name="T29" fmla="*/ 2147483647 h 94"/>
                <a:gd name="T30" fmla="*/ 0 w 104"/>
                <a:gd name="T31" fmla="*/ 2147483647 h 94"/>
                <a:gd name="T32" fmla="*/ 2147483647 w 104"/>
                <a:gd name="T33" fmla="*/ 2147483647 h 94"/>
                <a:gd name="T34" fmla="*/ 2147483647 w 104"/>
                <a:gd name="T35" fmla="*/ 2147483647 h 94"/>
                <a:gd name="T36" fmla="*/ 2147483647 w 104"/>
                <a:gd name="T37" fmla="*/ 2147483647 h 94"/>
                <a:gd name="T38" fmla="*/ 2147483647 w 104"/>
                <a:gd name="T39" fmla="*/ 2147483647 h 94"/>
                <a:gd name="T40" fmla="*/ 2147483647 w 104"/>
                <a:gd name="T41" fmla="*/ 2147483647 h 94"/>
                <a:gd name="T42" fmla="*/ 2147483647 w 104"/>
                <a:gd name="T43" fmla="*/ 2147483647 h 94"/>
                <a:gd name="T44" fmla="*/ 2147483647 w 104"/>
                <a:gd name="T45" fmla="*/ 2147483647 h 94"/>
                <a:gd name="T46" fmla="*/ 2147483647 w 104"/>
                <a:gd name="T47" fmla="*/ 0 h 94"/>
                <a:gd name="T48" fmla="*/ 2147483647 w 104"/>
                <a:gd name="T49" fmla="*/ 2147483647 h 94"/>
                <a:gd name="T50" fmla="*/ 2147483647 w 104"/>
                <a:gd name="T51" fmla="*/ 2147483647 h 94"/>
                <a:gd name="T52" fmla="*/ 2147483647 w 104"/>
                <a:gd name="T53" fmla="*/ 2147483647 h 94"/>
                <a:gd name="T54" fmla="*/ 2147483647 w 104"/>
                <a:gd name="T55" fmla="*/ 2147483647 h 94"/>
                <a:gd name="T56" fmla="*/ 2147483647 w 104"/>
                <a:gd name="T57" fmla="*/ 2147483647 h 94"/>
                <a:gd name="T58" fmla="*/ 2147483647 w 104"/>
                <a:gd name="T59" fmla="*/ 2147483647 h 94"/>
                <a:gd name="T60" fmla="*/ 2147483647 w 104"/>
                <a:gd name="T61" fmla="*/ 2147483647 h 94"/>
                <a:gd name="T62" fmla="*/ 2147483647 w 104"/>
                <a:gd name="T63" fmla="*/ 2147483647 h 94"/>
                <a:gd name="T64" fmla="*/ 2147483647 w 104"/>
                <a:gd name="T65" fmla="*/ 2147483647 h 94"/>
                <a:gd name="T66" fmla="*/ 2147483647 w 104"/>
                <a:gd name="T67" fmla="*/ 2147483647 h 94"/>
                <a:gd name="T68" fmla="*/ 2147483647 w 104"/>
                <a:gd name="T69" fmla="*/ 2147483647 h 94"/>
                <a:gd name="T70" fmla="*/ 2147483647 w 104"/>
                <a:gd name="T71" fmla="*/ 2147483647 h 94"/>
                <a:gd name="T72" fmla="*/ 2147483647 w 104"/>
                <a:gd name="T73" fmla="*/ 2147483647 h 94"/>
                <a:gd name="T74" fmla="*/ 2147483647 w 104"/>
                <a:gd name="T75" fmla="*/ 2147483647 h 9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4"/>
                <a:gd name="T115" fmla="*/ 0 h 94"/>
                <a:gd name="T116" fmla="*/ 104 w 104"/>
                <a:gd name="T117" fmla="*/ 94 h 9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4" h="94">
                  <a:moveTo>
                    <a:pt x="94" y="94"/>
                  </a:moveTo>
                  <a:lnTo>
                    <a:pt x="91" y="94"/>
                  </a:lnTo>
                  <a:lnTo>
                    <a:pt x="89" y="89"/>
                  </a:lnTo>
                  <a:lnTo>
                    <a:pt x="83" y="86"/>
                  </a:lnTo>
                  <a:lnTo>
                    <a:pt x="81" y="81"/>
                  </a:lnTo>
                  <a:lnTo>
                    <a:pt x="73" y="73"/>
                  </a:lnTo>
                  <a:lnTo>
                    <a:pt x="71" y="71"/>
                  </a:lnTo>
                  <a:lnTo>
                    <a:pt x="66" y="66"/>
                  </a:lnTo>
                  <a:lnTo>
                    <a:pt x="61" y="63"/>
                  </a:lnTo>
                  <a:lnTo>
                    <a:pt x="56" y="61"/>
                  </a:lnTo>
                  <a:lnTo>
                    <a:pt x="51" y="61"/>
                  </a:lnTo>
                  <a:lnTo>
                    <a:pt x="48" y="61"/>
                  </a:lnTo>
                  <a:lnTo>
                    <a:pt x="46" y="58"/>
                  </a:lnTo>
                  <a:lnTo>
                    <a:pt x="43" y="61"/>
                  </a:lnTo>
                  <a:lnTo>
                    <a:pt x="40" y="61"/>
                  </a:lnTo>
                  <a:lnTo>
                    <a:pt x="38" y="58"/>
                  </a:lnTo>
                  <a:lnTo>
                    <a:pt x="33" y="61"/>
                  </a:lnTo>
                  <a:lnTo>
                    <a:pt x="28" y="61"/>
                  </a:lnTo>
                  <a:lnTo>
                    <a:pt x="25" y="56"/>
                  </a:lnTo>
                  <a:lnTo>
                    <a:pt x="23" y="56"/>
                  </a:lnTo>
                  <a:lnTo>
                    <a:pt x="20" y="53"/>
                  </a:lnTo>
                  <a:lnTo>
                    <a:pt x="15" y="66"/>
                  </a:lnTo>
                  <a:lnTo>
                    <a:pt x="10" y="61"/>
                  </a:lnTo>
                  <a:lnTo>
                    <a:pt x="8" y="61"/>
                  </a:lnTo>
                  <a:lnTo>
                    <a:pt x="5" y="63"/>
                  </a:lnTo>
                  <a:lnTo>
                    <a:pt x="3" y="63"/>
                  </a:lnTo>
                  <a:lnTo>
                    <a:pt x="0" y="63"/>
                  </a:lnTo>
                  <a:lnTo>
                    <a:pt x="0" y="58"/>
                  </a:lnTo>
                  <a:lnTo>
                    <a:pt x="0" y="51"/>
                  </a:lnTo>
                  <a:lnTo>
                    <a:pt x="0" y="48"/>
                  </a:lnTo>
                  <a:lnTo>
                    <a:pt x="5" y="38"/>
                  </a:lnTo>
                  <a:lnTo>
                    <a:pt x="5" y="33"/>
                  </a:lnTo>
                  <a:lnTo>
                    <a:pt x="8" y="25"/>
                  </a:lnTo>
                  <a:lnTo>
                    <a:pt x="8" y="23"/>
                  </a:lnTo>
                  <a:lnTo>
                    <a:pt x="8" y="18"/>
                  </a:lnTo>
                  <a:lnTo>
                    <a:pt x="15" y="18"/>
                  </a:lnTo>
                  <a:lnTo>
                    <a:pt x="18" y="18"/>
                  </a:lnTo>
                  <a:lnTo>
                    <a:pt x="18" y="13"/>
                  </a:lnTo>
                  <a:lnTo>
                    <a:pt x="20" y="13"/>
                  </a:lnTo>
                  <a:lnTo>
                    <a:pt x="23" y="10"/>
                  </a:lnTo>
                  <a:lnTo>
                    <a:pt x="25" y="10"/>
                  </a:lnTo>
                  <a:lnTo>
                    <a:pt x="28" y="8"/>
                  </a:lnTo>
                  <a:lnTo>
                    <a:pt x="30" y="3"/>
                  </a:lnTo>
                  <a:lnTo>
                    <a:pt x="33" y="3"/>
                  </a:lnTo>
                  <a:lnTo>
                    <a:pt x="35" y="0"/>
                  </a:lnTo>
                  <a:lnTo>
                    <a:pt x="40" y="18"/>
                  </a:lnTo>
                  <a:lnTo>
                    <a:pt x="43" y="28"/>
                  </a:lnTo>
                  <a:lnTo>
                    <a:pt x="48" y="43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53" y="43"/>
                  </a:lnTo>
                  <a:lnTo>
                    <a:pt x="56" y="43"/>
                  </a:lnTo>
                  <a:lnTo>
                    <a:pt x="56" y="46"/>
                  </a:lnTo>
                  <a:lnTo>
                    <a:pt x="61" y="51"/>
                  </a:lnTo>
                  <a:lnTo>
                    <a:pt x="63" y="53"/>
                  </a:lnTo>
                  <a:lnTo>
                    <a:pt x="66" y="53"/>
                  </a:lnTo>
                  <a:lnTo>
                    <a:pt x="68" y="53"/>
                  </a:lnTo>
                  <a:lnTo>
                    <a:pt x="78" y="61"/>
                  </a:lnTo>
                  <a:lnTo>
                    <a:pt x="83" y="68"/>
                  </a:lnTo>
                  <a:lnTo>
                    <a:pt x="89" y="68"/>
                  </a:lnTo>
                  <a:lnTo>
                    <a:pt x="94" y="76"/>
                  </a:lnTo>
                  <a:lnTo>
                    <a:pt x="94" y="79"/>
                  </a:lnTo>
                  <a:lnTo>
                    <a:pt x="94" y="81"/>
                  </a:lnTo>
                  <a:lnTo>
                    <a:pt x="99" y="81"/>
                  </a:lnTo>
                  <a:lnTo>
                    <a:pt x="104" y="89"/>
                  </a:lnTo>
                  <a:lnTo>
                    <a:pt x="101" y="94"/>
                  </a:lnTo>
                  <a:lnTo>
                    <a:pt x="99" y="94"/>
                  </a:lnTo>
                  <a:lnTo>
                    <a:pt x="96" y="94"/>
                  </a:lnTo>
                  <a:lnTo>
                    <a:pt x="94" y="94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2" name="Freeform 118"/>
            <p:cNvSpPr>
              <a:spLocks/>
            </p:cNvSpPr>
            <p:nvPr/>
          </p:nvSpPr>
          <p:spPr bwMode="auto">
            <a:xfrm>
              <a:off x="5749925" y="3722688"/>
              <a:ext cx="290513" cy="195262"/>
            </a:xfrm>
            <a:custGeom>
              <a:avLst/>
              <a:gdLst>
                <a:gd name="T0" fmla="*/ 2147483647 w 228"/>
                <a:gd name="T1" fmla="*/ 2147483647 h 154"/>
                <a:gd name="T2" fmla="*/ 2147483647 w 228"/>
                <a:gd name="T3" fmla="*/ 2147483647 h 154"/>
                <a:gd name="T4" fmla="*/ 2147483647 w 228"/>
                <a:gd name="T5" fmla="*/ 2147483647 h 154"/>
                <a:gd name="T6" fmla="*/ 2147483647 w 228"/>
                <a:gd name="T7" fmla="*/ 2147483647 h 154"/>
                <a:gd name="T8" fmla="*/ 2147483647 w 228"/>
                <a:gd name="T9" fmla="*/ 2147483647 h 154"/>
                <a:gd name="T10" fmla="*/ 2147483647 w 228"/>
                <a:gd name="T11" fmla="*/ 2147483647 h 154"/>
                <a:gd name="T12" fmla="*/ 2147483647 w 228"/>
                <a:gd name="T13" fmla="*/ 2147483647 h 154"/>
                <a:gd name="T14" fmla="*/ 2147483647 w 228"/>
                <a:gd name="T15" fmla="*/ 2147483647 h 154"/>
                <a:gd name="T16" fmla="*/ 2147483647 w 228"/>
                <a:gd name="T17" fmla="*/ 2147483647 h 154"/>
                <a:gd name="T18" fmla="*/ 2147483647 w 228"/>
                <a:gd name="T19" fmla="*/ 2147483647 h 154"/>
                <a:gd name="T20" fmla="*/ 2147483647 w 228"/>
                <a:gd name="T21" fmla="*/ 2147483647 h 154"/>
                <a:gd name="T22" fmla="*/ 2147483647 w 228"/>
                <a:gd name="T23" fmla="*/ 2147483647 h 154"/>
                <a:gd name="T24" fmla="*/ 2147483647 w 228"/>
                <a:gd name="T25" fmla="*/ 2147483647 h 154"/>
                <a:gd name="T26" fmla="*/ 2147483647 w 228"/>
                <a:gd name="T27" fmla="*/ 2147483647 h 154"/>
                <a:gd name="T28" fmla="*/ 2147483647 w 228"/>
                <a:gd name="T29" fmla="*/ 2147483647 h 154"/>
                <a:gd name="T30" fmla="*/ 2147483647 w 228"/>
                <a:gd name="T31" fmla="*/ 2147483647 h 154"/>
                <a:gd name="T32" fmla="*/ 2147483647 w 228"/>
                <a:gd name="T33" fmla="*/ 2147483647 h 154"/>
                <a:gd name="T34" fmla="*/ 2147483647 w 228"/>
                <a:gd name="T35" fmla="*/ 2147483647 h 154"/>
                <a:gd name="T36" fmla="*/ 2147483647 w 228"/>
                <a:gd name="T37" fmla="*/ 2147483647 h 154"/>
                <a:gd name="T38" fmla="*/ 2147483647 w 228"/>
                <a:gd name="T39" fmla="*/ 2147483647 h 154"/>
                <a:gd name="T40" fmla="*/ 2147483647 w 228"/>
                <a:gd name="T41" fmla="*/ 2147483647 h 154"/>
                <a:gd name="T42" fmla="*/ 2147483647 w 228"/>
                <a:gd name="T43" fmla="*/ 2147483647 h 154"/>
                <a:gd name="T44" fmla="*/ 2147483647 w 228"/>
                <a:gd name="T45" fmla="*/ 2147483647 h 154"/>
                <a:gd name="T46" fmla="*/ 2147483647 w 228"/>
                <a:gd name="T47" fmla="*/ 2147483647 h 154"/>
                <a:gd name="T48" fmla="*/ 2147483647 w 228"/>
                <a:gd name="T49" fmla="*/ 2147483647 h 154"/>
                <a:gd name="T50" fmla="*/ 2147483647 w 228"/>
                <a:gd name="T51" fmla="*/ 2147483647 h 154"/>
                <a:gd name="T52" fmla="*/ 2147483647 w 228"/>
                <a:gd name="T53" fmla="*/ 2147483647 h 154"/>
                <a:gd name="T54" fmla="*/ 2147483647 w 228"/>
                <a:gd name="T55" fmla="*/ 2147483647 h 154"/>
                <a:gd name="T56" fmla="*/ 2147483647 w 228"/>
                <a:gd name="T57" fmla="*/ 2147483647 h 154"/>
                <a:gd name="T58" fmla="*/ 2147483647 w 228"/>
                <a:gd name="T59" fmla="*/ 2147483647 h 154"/>
                <a:gd name="T60" fmla="*/ 2147483647 w 228"/>
                <a:gd name="T61" fmla="*/ 2147483647 h 154"/>
                <a:gd name="T62" fmla="*/ 2147483647 w 228"/>
                <a:gd name="T63" fmla="*/ 2147483647 h 154"/>
                <a:gd name="T64" fmla="*/ 2147483647 w 228"/>
                <a:gd name="T65" fmla="*/ 2147483647 h 154"/>
                <a:gd name="T66" fmla="*/ 2147483647 w 228"/>
                <a:gd name="T67" fmla="*/ 2147483647 h 154"/>
                <a:gd name="T68" fmla="*/ 2147483647 w 228"/>
                <a:gd name="T69" fmla="*/ 2147483647 h 154"/>
                <a:gd name="T70" fmla="*/ 2147483647 w 228"/>
                <a:gd name="T71" fmla="*/ 2147483647 h 154"/>
                <a:gd name="T72" fmla="*/ 2147483647 w 228"/>
                <a:gd name="T73" fmla="*/ 2147483647 h 154"/>
                <a:gd name="T74" fmla="*/ 2147483647 w 228"/>
                <a:gd name="T75" fmla="*/ 2147483647 h 154"/>
                <a:gd name="T76" fmla="*/ 2147483647 w 228"/>
                <a:gd name="T77" fmla="*/ 0 h 154"/>
                <a:gd name="T78" fmla="*/ 2147483647 w 228"/>
                <a:gd name="T79" fmla="*/ 2147483647 h 154"/>
                <a:gd name="T80" fmla="*/ 2147483647 w 228"/>
                <a:gd name="T81" fmla="*/ 2147483647 h 154"/>
                <a:gd name="T82" fmla="*/ 2147483647 w 228"/>
                <a:gd name="T83" fmla="*/ 2147483647 h 154"/>
                <a:gd name="T84" fmla="*/ 2147483647 w 228"/>
                <a:gd name="T85" fmla="*/ 2147483647 h 154"/>
                <a:gd name="T86" fmla="*/ 2147483647 w 228"/>
                <a:gd name="T87" fmla="*/ 2147483647 h 154"/>
                <a:gd name="T88" fmla="*/ 2147483647 w 228"/>
                <a:gd name="T89" fmla="*/ 2147483647 h 154"/>
                <a:gd name="T90" fmla="*/ 2147483647 w 228"/>
                <a:gd name="T91" fmla="*/ 2147483647 h 154"/>
                <a:gd name="T92" fmla="*/ 2147483647 w 228"/>
                <a:gd name="T93" fmla="*/ 2147483647 h 154"/>
                <a:gd name="T94" fmla="*/ 2147483647 w 228"/>
                <a:gd name="T95" fmla="*/ 2147483647 h 154"/>
                <a:gd name="T96" fmla="*/ 2147483647 w 228"/>
                <a:gd name="T97" fmla="*/ 2147483647 h 154"/>
                <a:gd name="T98" fmla="*/ 2147483647 w 228"/>
                <a:gd name="T99" fmla="*/ 2147483647 h 154"/>
                <a:gd name="T100" fmla="*/ 2147483647 w 228"/>
                <a:gd name="T101" fmla="*/ 2147483647 h 154"/>
                <a:gd name="T102" fmla="*/ 2147483647 w 228"/>
                <a:gd name="T103" fmla="*/ 2147483647 h 154"/>
                <a:gd name="T104" fmla="*/ 2147483647 w 228"/>
                <a:gd name="T105" fmla="*/ 2147483647 h 154"/>
                <a:gd name="T106" fmla="*/ 2147483647 w 228"/>
                <a:gd name="T107" fmla="*/ 2147483647 h 154"/>
                <a:gd name="T108" fmla="*/ 2147483647 w 228"/>
                <a:gd name="T109" fmla="*/ 2147483647 h 15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28"/>
                <a:gd name="T166" fmla="*/ 0 h 154"/>
                <a:gd name="T167" fmla="*/ 228 w 228"/>
                <a:gd name="T168" fmla="*/ 154 h 15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28" h="154">
                  <a:moveTo>
                    <a:pt x="139" y="149"/>
                  </a:moveTo>
                  <a:lnTo>
                    <a:pt x="139" y="147"/>
                  </a:lnTo>
                  <a:lnTo>
                    <a:pt x="137" y="142"/>
                  </a:lnTo>
                  <a:lnTo>
                    <a:pt x="137" y="137"/>
                  </a:lnTo>
                  <a:lnTo>
                    <a:pt x="137" y="129"/>
                  </a:lnTo>
                  <a:lnTo>
                    <a:pt x="137" y="126"/>
                  </a:lnTo>
                  <a:lnTo>
                    <a:pt x="129" y="129"/>
                  </a:lnTo>
                  <a:lnTo>
                    <a:pt x="124" y="129"/>
                  </a:lnTo>
                  <a:lnTo>
                    <a:pt x="122" y="124"/>
                  </a:lnTo>
                  <a:lnTo>
                    <a:pt x="106" y="111"/>
                  </a:lnTo>
                  <a:lnTo>
                    <a:pt x="104" y="109"/>
                  </a:lnTo>
                  <a:lnTo>
                    <a:pt x="99" y="106"/>
                  </a:lnTo>
                  <a:lnTo>
                    <a:pt x="94" y="106"/>
                  </a:lnTo>
                  <a:lnTo>
                    <a:pt x="89" y="106"/>
                  </a:lnTo>
                  <a:lnTo>
                    <a:pt x="84" y="101"/>
                  </a:lnTo>
                  <a:lnTo>
                    <a:pt x="79" y="101"/>
                  </a:lnTo>
                  <a:lnTo>
                    <a:pt x="76" y="96"/>
                  </a:lnTo>
                  <a:lnTo>
                    <a:pt x="69" y="96"/>
                  </a:lnTo>
                  <a:lnTo>
                    <a:pt x="63" y="94"/>
                  </a:lnTo>
                  <a:lnTo>
                    <a:pt x="61" y="96"/>
                  </a:lnTo>
                  <a:lnTo>
                    <a:pt x="58" y="99"/>
                  </a:lnTo>
                  <a:lnTo>
                    <a:pt x="56" y="99"/>
                  </a:lnTo>
                  <a:lnTo>
                    <a:pt x="51" y="99"/>
                  </a:lnTo>
                  <a:lnTo>
                    <a:pt x="46" y="99"/>
                  </a:lnTo>
                  <a:lnTo>
                    <a:pt x="43" y="101"/>
                  </a:lnTo>
                  <a:lnTo>
                    <a:pt x="38" y="104"/>
                  </a:lnTo>
                  <a:lnTo>
                    <a:pt x="36" y="109"/>
                  </a:lnTo>
                  <a:lnTo>
                    <a:pt x="31" y="111"/>
                  </a:lnTo>
                  <a:lnTo>
                    <a:pt x="28" y="114"/>
                  </a:lnTo>
                  <a:lnTo>
                    <a:pt x="26" y="114"/>
                  </a:lnTo>
                  <a:lnTo>
                    <a:pt x="23" y="109"/>
                  </a:lnTo>
                  <a:lnTo>
                    <a:pt x="23" y="104"/>
                  </a:lnTo>
                  <a:lnTo>
                    <a:pt x="23" y="99"/>
                  </a:lnTo>
                  <a:lnTo>
                    <a:pt x="23" y="96"/>
                  </a:lnTo>
                  <a:lnTo>
                    <a:pt x="23" y="94"/>
                  </a:lnTo>
                  <a:lnTo>
                    <a:pt x="23" y="89"/>
                  </a:lnTo>
                  <a:lnTo>
                    <a:pt x="23" y="86"/>
                  </a:lnTo>
                  <a:lnTo>
                    <a:pt x="26" y="84"/>
                  </a:lnTo>
                  <a:lnTo>
                    <a:pt x="26" y="81"/>
                  </a:lnTo>
                  <a:lnTo>
                    <a:pt x="26" y="79"/>
                  </a:lnTo>
                  <a:lnTo>
                    <a:pt x="23" y="79"/>
                  </a:lnTo>
                  <a:lnTo>
                    <a:pt x="21" y="76"/>
                  </a:lnTo>
                  <a:lnTo>
                    <a:pt x="18" y="73"/>
                  </a:lnTo>
                  <a:lnTo>
                    <a:pt x="15" y="73"/>
                  </a:lnTo>
                  <a:lnTo>
                    <a:pt x="13" y="71"/>
                  </a:lnTo>
                  <a:lnTo>
                    <a:pt x="13" y="73"/>
                  </a:lnTo>
                  <a:lnTo>
                    <a:pt x="10" y="71"/>
                  </a:lnTo>
                  <a:lnTo>
                    <a:pt x="13" y="71"/>
                  </a:lnTo>
                  <a:lnTo>
                    <a:pt x="13" y="68"/>
                  </a:lnTo>
                  <a:lnTo>
                    <a:pt x="18" y="68"/>
                  </a:lnTo>
                  <a:lnTo>
                    <a:pt x="21" y="68"/>
                  </a:lnTo>
                  <a:lnTo>
                    <a:pt x="18" y="66"/>
                  </a:lnTo>
                  <a:lnTo>
                    <a:pt x="15" y="63"/>
                  </a:lnTo>
                  <a:lnTo>
                    <a:pt x="18" y="61"/>
                  </a:lnTo>
                  <a:lnTo>
                    <a:pt x="18" y="58"/>
                  </a:lnTo>
                  <a:lnTo>
                    <a:pt x="15" y="58"/>
                  </a:lnTo>
                  <a:lnTo>
                    <a:pt x="13" y="61"/>
                  </a:lnTo>
                  <a:lnTo>
                    <a:pt x="10" y="61"/>
                  </a:lnTo>
                  <a:lnTo>
                    <a:pt x="8" y="58"/>
                  </a:lnTo>
                  <a:lnTo>
                    <a:pt x="8" y="61"/>
                  </a:lnTo>
                  <a:lnTo>
                    <a:pt x="8" y="58"/>
                  </a:lnTo>
                  <a:lnTo>
                    <a:pt x="5" y="56"/>
                  </a:lnTo>
                  <a:lnTo>
                    <a:pt x="5" y="53"/>
                  </a:lnTo>
                  <a:lnTo>
                    <a:pt x="5" y="48"/>
                  </a:lnTo>
                  <a:lnTo>
                    <a:pt x="8" y="48"/>
                  </a:lnTo>
                  <a:lnTo>
                    <a:pt x="8" y="43"/>
                  </a:lnTo>
                  <a:lnTo>
                    <a:pt x="8" y="41"/>
                  </a:lnTo>
                  <a:lnTo>
                    <a:pt x="8" y="38"/>
                  </a:lnTo>
                  <a:lnTo>
                    <a:pt x="10" y="41"/>
                  </a:lnTo>
                  <a:lnTo>
                    <a:pt x="13" y="43"/>
                  </a:lnTo>
                  <a:lnTo>
                    <a:pt x="15" y="43"/>
                  </a:lnTo>
                  <a:lnTo>
                    <a:pt x="18" y="43"/>
                  </a:lnTo>
                  <a:lnTo>
                    <a:pt x="18" y="41"/>
                  </a:lnTo>
                  <a:lnTo>
                    <a:pt x="21" y="41"/>
                  </a:lnTo>
                  <a:lnTo>
                    <a:pt x="21" y="43"/>
                  </a:lnTo>
                  <a:lnTo>
                    <a:pt x="21" y="46"/>
                  </a:lnTo>
                  <a:lnTo>
                    <a:pt x="23" y="46"/>
                  </a:lnTo>
                  <a:lnTo>
                    <a:pt x="26" y="46"/>
                  </a:lnTo>
                  <a:lnTo>
                    <a:pt x="28" y="43"/>
                  </a:lnTo>
                  <a:lnTo>
                    <a:pt x="28" y="46"/>
                  </a:lnTo>
                  <a:lnTo>
                    <a:pt x="31" y="46"/>
                  </a:lnTo>
                  <a:lnTo>
                    <a:pt x="31" y="43"/>
                  </a:lnTo>
                  <a:lnTo>
                    <a:pt x="31" y="41"/>
                  </a:lnTo>
                  <a:lnTo>
                    <a:pt x="33" y="41"/>
                  </a:lnTo>
                  <a:lnTo>
                    <a:pt x="33" y="43"/>
                  </a:lnTo>
                  <a:lnTo>
                    <a:pt x="36" y="41"/>
                  </a:lnTo>
                  <a:lnTo>
                    <a:pt x="38" y="41"/>
                  </a:lnTo>
                  <a:lnTo>
                    <a:pt x="38" y="38"/>
                  </a:lnTo>
                  <a:lnTo>
                    <a:pt x="36" y="36"/>
                  </a:lnTo>
                  <a:lnTo>
                    <a:pt x="33" y="33"/>
                  </a:lnTo>
                  <a:lnTo>
                    <a:pt x="31" y="31"/>
                  </a:lnTo>
                  <a:lnTo>
                    <a:pt x="26" y="28"/>
                  </a:lnTo>
                  <a:lnTo>
                    <a:pt x="26" y="26"/>
                  </a:lnTo>
                  <a:lnTo>
                    <a:pt x="26" y="20"/>
                  </a:lnTo>
                  <a:lnTo>
                    <a:pt x="26" y="18"/>
                  </a:lnTo>
                  <a:lnTo>
                    <a:pt x="26" y="15"/>
                  </a:lnTo>
                  <a:lnTo>
                    <a:pt x="23" y="15"/>
                  </a:lnTo>
                  <a:lnTo>
                    <a:pt x="21" y="13"/>
                  </a:lnTo>
                  <a:lnTo>
                    <a:pt x="15" y="15"/>
                  </a:lnTo>
                  <a:lnTo>
                    <a:pt x="13" y="15"/>
                  </a:lnTo>
                  <a:lnTo>
                    <a:pt x="10" y="15"/>
                  </a:lnTo>
                  <a:lnTo>
                    <a:pt x="8" y="18"/>
                  </a:lnTo>
                  <a:lnTo>
                    <a:pt x="8" y="23"/>
                  </a:lnTo>
                  <a:lnTo>
                    <a:pt x="8" y="26"/>
                  </a:lnTo>
                  <a:lnTo>
                    <a:pt x="8" y="31"/>
                  </a:lnTo>
                  <a:lnTo>
                    <a:pt x="8" y="33"/>
                  </a:lnTo>
                  <a:lnTo>
                    <a:pt x="8" y="36"/>
                  </a:lnTo>
                  <a:lnTo>
                    <a:pt x="5" y="31"/>
                  </a:lnTo>
                  <a:lnTo>
                    <a:pt x="3" y="28"/>
                  </a:lnTo>
                  <a:lnTo>
                    <a:pt x="3" y="26"/>
                  </a:lnTo>
                  <a:lnTo>
                    <a:pt x="3" y="23"/>
                  </a:lnTo>
                  <a:lnTo>
                    <a:pt x="0" y="23"/>
                  </a:lnTo>
                  <a:lnTo>
                    <a:pt x="5" y="18"/>
                  </a:lnTo>
                  <a:lnTo>
                    <a:pt x="10" y="13"/>
                  </a:lnTo>
                  <a:lnTo>
                    <a:pt x="21" y="10"/>
                  </a:lnTo>
                  <a:lnTo>
                    <a:pt x="28" y="8"/>
                  </a:lnTo>
                  <a:lnTo>
                    <a:pt x="31" y="10"/>
                  </a:lnTo>
                  <a:lnTo>
                    <a:pt x="36" y="15"/>
                  </a:lnTo>
                  <a:lnTo>
                    <a:pt x="41" y="18"/>
                  </a:lnTo>
                  <a:lnTo>
                    <a:pt x="43" y="23"/>
                  </a:lnTo>
                  <a:lnTo>
                    <a:pt x="48" y="31"/>
                  </a:lnTo>
                  <a:lnTo>
                    <a:pt x="51" y="33"/>
                  </a:lnTo>
                  <a:lnTo>
                    <a:pt x="53" y="33"/>
                  </a:lnTo>
                  <a:lnTo>
                    <a:pt x="56" y="31"/>
                  </a:lnTo>
                  <a:lnTo>
                    <a:pt x="58" y="31"/>
                  </a:lnTo>
                  <a:lnTo>
                    <a:pt x="66" y="33"/>
                  </a:lnTo>
                  <a:lnTo>
                    <a:pt x="74" y="31"/>
                  </a:lnTo>
                  <a:lnTo>
                    <a:pt x="76" y="28"/>
                  </a:lnTo>
                  <a:lnTo>
                    <a:pt x="74" y="26"/>
                  </a:lnTo>
                  <a:lnTo>
                    <a:pt x="74" y="18"/>
                  </a:lnTo>
                  <a:lnTo>
                    <a:pt x="79" y="15"/>
                  </a:lnTo>
                  <a:lnTo>
                    <a:pt x="81" y="13"/>
                  </a:lnTo>
                  <a:lnTo>
                    <a:pt x="86" y="13"/>
                  </a:lnTo>
                  <a:lnTo>
                    <a:pt x="89" y="10"/>
                  </a:lnTo>
                  <a:lnTo>
                    <a:pt x="89" y="8"/>
                  </a:lnTo>
                  <a:lnTo>
                    <a:pt x="91" y="5"/>
                  </a:lnTo>
                  <a:lnTo>
                    <a:pt x="96" y="10"/>
                  </a:lnTo>
                  <a:lnTo>
                    <a:pt x="94" y="5"/>
                  </a:lnTo>
                  <a:lnTo>
                    <a:pt x="94" y="3"/>
                  </a:lnTo>
                  <a:lnTo>
                    <a:pt x="96" y="3"/>
                  </a:lnTo>
                  <a:lnTo>
                    <a:pt x="99" y="0"/>
                  </a:lnTo>
                  <a:lnTo>
                    <a:pt x="101" y="3"/>
                  </a:lnTo>
                  <a:lnTo>
                    <a:pt x="106" y="5"/>
                  </a:lnTo>
                  <a:lnTo>
                    <a:pt x="109" y="5"/>
                  </a:lnTo>
                  <a:lnTo>
                    <a:pt x="112" y="8"/>
                  </a:lnTo>
                  <a:lnTo>
                    <a:pt x="117" y="10"/>
                  </a:lnTo>
                  <a:lnTo>
                    <a:pt x="119" y="10"/>
                  </a:lnTo>
                  <a:lnTo>
                    <a:pt x="122" y="13"/>
                  </a:lnTo>
                  <a:lnTo>
                    <a:pt x="122" y="15"/>
                  </a:lnTo>
                  <a:lnTo>
                    <a:pt x="122" y="18"/>
                  </a:lnTo>
                  <a:lnTo>
                    <a:pt x="124" y="20"/>
                  </a:lnTo>
                  <a:lnTo>
                    <a:pt x="124" y="23"/>
                  </a:lnTo>
                  <a:lnTo>
                    <a:pt x="124" y="26"/>
                  </a:lnTo>
                  <a:lnTo>
                    <a:pt x="124" y="28"/>
                  </a:lnTo>
                  <a:lnTo>
                    <a:pt x="122" y="28"/>
                  </a:lnTo>
                  <a:lnTo>
                    <a:pt x="127" y="33"/>
                  </a:lnTo>
                  <a:lnTo>
                    <a:pt x="129" y="33"/>
                  </a:lnTo>
                  <a:lnTo>
                    <a:pt x="134" y="33"/>
                  </a:lnTo>
                  <a:lnTo>
                    <a:pt x="137" y="33"/>
                  </a:lnTo>
                  <a:lnTo>
                    <a:pt x="139" y="33"/>
                  </a:lnTo>
                  <a:lnTo>
                    <a:pt x="144" y="33"/>
                  </a:lnTo>
                  <a:lnTo>
                    <a:pt x="144" y="31"/>
                  </a:lnTo>
                  <a:lnTo>
                    <a:pt x="152" y="33"/>
                  </a:lnTo>
                  <a:lnTo>
                    <a:pt x="152" y="38"/>
                  </a:lnTo>
                  <a:lnTo>
                    <a:pt x="154" y="43"/>
                  </a:lnTo>
                  <a:lnTo>
                    <a:pt x="157" y="48"/>
                  </a:lnTo>
                  <a:lnTo>
                    <a:pt x="160" y="51"/>
                  </a:lnTo>
                  <a:lnTo>
                    <a:pt x="160" y="53"/>
                  </a:lnTo>
                  <a:lnTo>
                    <a:pt x="160" y="58"/>
                  </a:lnTo>
                  <a:lnTo>
                    <a:pt x="170" y="66"/>
                  </a:lnTo>
                  <a:lnTo>
                    <a:pt x="177" y="71"/>
                  </a:lnTo>
                  <a:lnTo>
                    <a:pt x="182" y="76"/>
                  </a:lnTo>
                  <a:lnTo>
                    <a:pt x="187" y="81"/>
                  </a:lnTo>
                  <a:lnTo>
                    <a:pt x="190" y="81"/>
                  </a:lnTo>
                  <a:lnTo>
                    <a:pt x="197" y="86"/>
                  </a:lnTo>
                  <a:lnTo>
                    <a:pt x="203" y="86"/>
                  </a:lnTo>
                  <a:lnTo>
                    <a:pt x="210" y="94"/>
                  </a:lnTo>
                  <a:lnTo>
                    <a:pt x="213" y="96"/>
                  </a:lnTo>
                  <a:lnTo>
                    <a:pt x="215" y="94"/>
                  </a:lnTo>
                  <a:lnTo>
                    <a:pt x="220" y="96"/>
                  </a:lnTo>
                  <a:lnTo>
                    <a:pt x="223" y="99"/>
                  </a:lnTo>
                  <a:lnTo>
                    <a:pt x="228" y="99"/>
                  </a:lnTo>
                  <a:lnTo>
                    <a:pt x="228" y="101"/>
                  </a:lnTo>
                  <a:lnTo>
                    <a:pt x="225" y="104"/>
                  </a:lnTo>
                  <a:lnTo>
                    <a:pt x="225" y="109"/>
                  </a:lnTo>
                  <a:lnTo>
                    <a:pt x="225" y="114"/>
                  </a:lnTo>
                  <a:lnTo>
                    <a:pt x="215" y="114"/>
                  </a:lnTo>
                  <a:lnTo>
                    <a:pt x="210" y="111"/>
                  </a:lnTo>
                  <a:lnTo>
                    <a:pt x="208" y="114"/>
                  </a:lnTo>
                  <a:lnTo>
                    <a:pt x="205" y="116"/>
                  </a:lnTo>
                  <a:lnTo>
                    <a:pt x="197" y="116"/>
                  </a:lnTo>
                  <a:lnTo>
                    <a:pt x="192" y="124"/>
                  </a:lnTo>
                  <a:lnTo>
                    <a:pt x="192" y="134"/>
                  </a:lnTo>
                  <a:lnTo>
                    <a:pt x="187" y="137"/>
                  </a:lnTo>
                  <a:lnTo>
                    <a:pt x="172" y="142"/>
                  </a:lnTo>
                  <a:lnTo>
                    <a:pt x="170" y="144"/>
                  </a:lnTo>
                  <a:lnTo>
                    <a:pt x="170" y="147"/>
                  </a:lnTo>
                  <a:lnTo>
                    <a:pt x="170" y="149"/>
                  </a:lnTo>
                  <a:lnTo>
                    <a:pt x="167" y="152"/>
                  </a:lnTo>
                  <a:lnTo>
                    <a:pt x="162" y="154"/>
                  </a:lnTo>
                  <a:lnTo>
                    <a:pt x="160" y="154"/>
                  </a:lnTo>
                  <a:lnTo>
                    <a:pt x="154" y="154"/>
                  </a:lnTo>
                  <a:lnTo>
                    <a:pt x="147" y="152"/>
                  </a:lnTo>
                  <a:lnTo>
                    <a:pt x="139" y="149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3" name="Freeform 119"/>
            <p:cNvSpPr>
              <a:spLocks noEditPoints="1"/>
            </p:cNvSpPr>
            <p:nvPr/>
          </p:nvSpPr>
          <p:spPr bwMode="auto">
            <a:xfrm>
              <a:off x="4926013" y="4773613"/>
              <a:ext cx="249237" cy="277812"/>
            </a:xfrm>
            <a:custGeom>
              <a:avLst/>
              <a:gdLst>
                <a:gd name="T0" fmla="*/ 2147483647 w 197"/>
                <a:gd name="T1" fmla="*/ 2147483647 h 219"/>
                <a:gd name="T2" fmla="*/ 2147483647 w 197"/>
                <a:gd name="T3" fmla="*/ 2147483647 h 219"/>
                <a:gd name="T4" fmla="*/ 2147483647 w 197"/>
                <a:gd name="T5" fmla="*/ 2147483647 h 219"/>
                <a:gd name="T6" fmla="*/ 2147483647 w 197"/>
                <a:gd name="T7" fmla="*/ 2147483647 h 219"/>
                <a:gd name="T8" fmla="*/ 2147483647 w 197"/>
                <a:gd name="T9" fmla="*/ 2147483647 h 219"/>
                <a:gd name="T10" fmla="*/ 2147483647 w 197"/>
                <a:gd name="T11" fmla="*/ 2147483647 h 219"/>
                <a:gd name="T12" fmla="*/ 2147483647 w 197"/>
                <a:gd name="T13" fmla="*/ 2147483647 h 219"/>
                <a:gd name="T14" fmla="*/ 2147483647 w 197"/>
                <a:gd name="T15" fmla="*/ 2147483647 h 219"/>
                <a:gd name="T16" fmla="*/ 2147483647 w 197"/>
                <a:gd name="T17" fmla="*/ 2147483647 h 219"/>
                <a:gd name="T18" fmla="*/ 2147483647 w 197"/>
                <a:gd name="T19" fmla="*/ 2147483647 h 219"/>
                <a:gd name="T20" fmla="*/ 2147483647 w 197"/>
                <a:gd name="T21" fmla="*/ 2147483647 h 219"/>
                <a:gd name="T22" fmla="*/ 2147483647 w 197"/>
                <a:gd name="T23" fmla="*/ 2147483647 h 219"/>
                <a:gd name="T24" fmla="*/ 2147483647 w 197"/>
                <a:gd name="T25" fmla="*/ 2147483647 h 219"/>
                <a:gd name="T26" fmla="*/ 2147483647 w 197"/>
                <a:gd name="T27" fmla="*/ 2147483647 h 219"/>
                <a:gd name="T28" fmla="*/ 2147483647 w 197"/>
                <a:gd name="T29" fmla="*/ 2147483647 h 219"/>
                <a:gd name="T30" fmla="*/ 2147483647 w 197"/>
                <a:gd name="T31" fmla="*/ 2147483647 h 219"/>
                <a:gd name="T32" fmla="*/ 2147483647 w 197"/>
                <a:gd name="T33" fmla="*/ 2147483647 h 219"/>
                <a:gd name="T34" fmla="*/ 2147483647 w 197"/>
                <a:gd name="T35" fmla="*/ 2147483647 h 219"/>
                <a:gd name="T36" fmla="*/ 2147483647 w 197"/>
                <a:gd name="T37" fmla="*/ 2147483647 h 219"/>
                <a:gd name="T38" fmla="*/ 2147483647 w 197"/>
                <a:gd name="T39" fmla="*/ 2147483647 h 219"/>
                <a:gd name="T40" fmla="*/ 2147483647 w 197"/>
                <a:gd name="T41" fmla="*/ 2147483647 h 219"/>
                <a:gd name="T42" fmla="*/ 2147483647 w 197"/>
                <a:gd name="T43" fmla="*/ 2147483647 h 219"/>
                <a:gd name="T44" fmla="*/ 2147483647 w 197"/>
                <a:gd name="T45" fmla="*/ 2147483647 h 219"/>
                <a:gd name="T46" fmla="*/ 2147483647 w 197"/>
                <a:gd name="T47" fmla="*/ 2147483647 h 219"/>
                <a:gd name="T48" fmla="*/ 2147483647 w 197"/>
                <a:gd name="T49" fmla="*/ 2147483647 h 219"/>
                <a:gd name="T50" fmla="*/ 2147483647 w 197"/>
                <a:gd name="T51" fmla="*/ 2147483647 h 219"/>
                <a:gd name="T52" fmla="*/ 2147483647 w 197"/>
                <a:gd name="T53" fmla="*/ 2147483647 h 219"/>
                <a:gd name="T54" fmla="*/ 2147483647 w 197"/>
                <a:gd name="T55" fmla="*/ 2147483647 h 219"/>
                <a:gd name="T56" fmla="*/ 2147483647 w 197"/>
                <a:gd name="T57" fmla="*/ 2147483647 h 219"/>
                <a:gd name="T58" fmla="*/ 2147483647 w 197"/>
                <a:gd name="T59" fmla="*/ 2147483647 h 219"/>
                <a:gd name="T60" fmla="*/ 2147483647 w 197"/>
                <a:gd name="T61" fmla="*/ 2147483647 h 219"/>
                <a:gd name="T62" fmla="*/ 2147483647 w 197"/>
                <a:gd name="T63" fmla="*/ 2147483647 h 219"/>
                <a:gd name="T64" fmla="*/ 2147483647 w 197"/>
                <a:gd name="T65" fmla="*/ 2147483647 h 219"/>
                <a:gd name="T66" fmla="*/ 2147483647 w 197"/>
                <a:gd name="T67" fmla="*/ 2147483647 h 219"/>
                <a:gd name="T68" fmla="*/ 2147483647 w 197"/>
                <a:gd name="T69" fmla="*/ 2147483647 h 219"/>
                <a:gd name="T70" fmla="*/ 2147483647 w 197"/>
                <a:gd name="T71" fmla="*/ 2147483647 h 219"/>
                <a:gd name="T72" fmla="*/ 2147483647 w 197"/>
                <a:gd name="T73" fmla="*/ 2147483647 h 219"/>
                <a:gd name="T74" fmla="*/ 2147483647 w 197"/>
                <a:gd name="T75" fmla="*/ 2147483647 h 219"/>
                <a:gd name="T76" fmla="*/ 2147483647 w 197"/>
                <a:gd name="T77" fmla="*/ 2147483647 h 219"/>
                <a:gd name="T78" fmla="*/ 0 w 197"/>
                <a:gd name="T79" fmla="*/ 2147483647 h 219"/>
                <a:gd name="T80" fmla="*/ 0 w 197"/>
                <a:gd name="T81" fmla="*/ 2147483647 h 219"/>
                <a:gd name="T82" fmla="*/ 2147483647 w 197"/>
                <a:gd name="T83" fmla="*/ 2147483647 h 219"/>
                <a:gd name="T84" fmla="*/ 2147483647 w 197"/>
                <a:gd name="T85" fmla="*/ 2147483647 h 219"/>
                <a:gd name="T86" fmla="*/ 2147483647 w 197"/>
                <a:gd name="T87" fmla="*/ 2147483647 h 219"/>
                <a:gd name="T88" fmla="*/ 2147483647 w 197"/>
                <a:gd name="T89" fmla="*/ 2147483647 h 219"/>
                <a:gd name="T90" fmla="*/ 2147483647 w 197"/>
                <a:gd name="T91" fmla="*/ 2147483647 h 219"/>
                <a:gd name="T92" fmla="*/ 2147483647 w 197"/>
                <a:gd name="T93" fmla="*/ 2147483647 h 219"/>
                <a:gd name="T94" fmla="*/ 2147483647 w 197"/>
                <a:gd name="T95" fmla="*/ 2147483647 h 219"/>
                <a:gd name="T96" fmla="*/ 2147483647 w 197"/>
                <a:gd name="T97" fmla="*/ 2147483647 h 219"/>
                <a:gd name="T98" fmla="*/ 2147483647 w 197"/>
                <a:gd name="T99" fmla="*/ 2147483647 h 219"/>
                <a:gd name="T100" fmla="*/ 2147483647 w 197"/>
                <a:gd name="T101" fmla="*/ 2147483647 h 219"/>
                <a:gd name="T102" fmla="*/ 2147483647 w 197"/>
                <a:gd name="T103" fmla="*/ 2147483647 h 21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7"/>
                <a:gd name="T157" fmla="*/ 0 h 219"/>
                <a:gd name="T158" fmla="*/ 197 w 197"/>
                <a:gd name="T159" fmla="*/ 219 h 21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7" h="219">
                  <a:moveTo>
                    <a:pt x="5" y="7"/>
                  </a:moveTo>
                  <a:lnTo>
                    <a:pt x="7" y="5"/>
                  </a:lnTo>
                  <a:lnTo>
                    <a:pt x="12" y="2"/>
                  </a:lnTo>
                  <a:lnTo>
                    <a:pt x="15" y="0"/>
                  </a:lnTo>
                  <a:lnTo>
                    <a:pt x="20" y="5"/>
                  </a:lnTo>
                  <a:lnTo>
                    <a:pt x="17" y="7"/>
                  </a:lnTo>
                  <a:lnTo>
                    <a:pt x="15" y="10"/>
                  </a:lnTo>
                  <a:lnTo>
                    <a:pt x="12" y="10"/>
                  </a:lnTo>
                  <a:lnTo>
                    <a:pt x="12" y="17"/>
                  </a:lnTo>
                  <a:lnTo>
                    <a:pt x="7" y="20"/>
                  </a:lnTo>
                  <a:lnTo>
                    <a:pt x="10" y="15"/>
                  </a:lnTo>
                  <a:lnTo>
                    <a:pt x="7" y="12"/>
                  </a:lnTo>
                  <a:lnTo>
                    <a:pt x="5" y="7"/>
                  </a:lnTo>
                  <a:close/>
                  <a:moveTo>
                    <a:pt x="10" y="28"/>
                  </a:moveTo>
                  <a:lnTo>
                    <a:pt x="10" y="28"/>
                  </a:lnTo>
                  <a:lnTo>
                    <a:pt x="15" y="28"/>
                  </a:lnTo>
                  <a:lnTo>
                    <a:pt x="20" y="25"/>
                  </a:lnTo>
                  <a:lnTo>
                    <a:pt x="25" y="22"/>
                  </a:lnTo>
                  <a:lnTo>
                    <a:pt x="28" y="22"/>
                  </a:lnTo>
                  <a:lnTo>
                    <a:pt x="33" y="22"/>
                  </a:lnTo>
                  <a:lnTo>
                    <a:pt x="38" y="22"/>
                  </a:lnTo>
                  <a:lnTo>
                    <a:pt x="43" y="22"/>
                  </a:lnTo>
                  <a:lnTo>
                    <a:pt x="53" y="22"/>
                  </a:lnTo>
                  <a:lnTo>
                    <a:pt x="58" y="22"/>
                  </a:lnTo>
                  <a:lnTo>
                    <a:pt x="63" y="22"/>
                  </a:lnTo>
                  <a:lnTo>
                    <a:pt x="73" y="22"/>
                  </a:lnTo>
                  <a:lnTo>
                    <a:pt x="76" y="22"/>
                  </a:lnTo>
                  <a:lnTo>
                    <a:pt x="78" y="25"/>
                  </a:lnTo>
                  <a:lnTo>
                    <a:pt x="78" y="28"/>
                  </a:lnTo>
                  <a:lnTo>
                    <a:pt x="78" y="33"/>
                  </a:lnTo>
                  <a:lnTo>
                    <a:pt x="83" y="43"/>
                  </a:lnTo>
                  <a:lnTo>
                    <a:pt x="88" y="50"/>
                  </a:lnTo>
                  <a:lnTo>
                    <a:pt x="91" y="55"/>
                  </a:lnTo>
                  <a:lnTo>
                    <a:pt x="93" y="58"/>
                  </a:lnTo>
                  <a:lnTo>
                    <a:pt x="101" y="58"/>
                  </a:lnTo>
                  <a:lnTo>
                    <a:pt x="108" y="55"/>
                  </a:lnTo>
                  <a:lnTo>
                    <a:pt x="113" y="55"/>
                  </a:lnTo>
                  <a:lnTo>
                    <a:pt x="121" y="55"/>
                  </a:lnTo>
                  <a:lnTo>
                    <a:pt x="121" y="53"/>
                  </a:lnTo>
                  <a:lnTo>
                    <a:pt x="124" y="48"/>
                  </a:lnTo>
                  <a:lnTo>
                    <a:pt x="124" y="43"/>
                  </a:lnTo>
                  <a:lnTo>
                    <a:pt x="124" y="40"/>
                  </a:lnTo>
                  <a:lnTo>
                    <a:pt x="126" y="40"/>
                  </a:lnTo>
                  <a:lnTo>
                    <a:pt x="139" y="40"/>
                  </a:lnTo>
                  <a:lnTo>
                    <a:pt x="141" y="40"/>
                  </a:lnTo>
                  <a:lnTo>
                    <a:pt x="141" y="45"/>
                  </a:lnTo>
                  <a:lnTo>
                    <a:pt x="149" y="45"/>
                  </a:lnTo>
                  <a:lnTo>
                    <a:pt x="156" y="45"/>
                  </a:lnTo>
                  <a:lnTo>
                    <a:pt x="159" y="45"/>
                  </a:lnTo>
                  <a:lnTo>
                    <a:pt x="159" y="48"/>
                  </a:lnTo>
                  <a:lnTo>
                    <a:pt x="159" y="53"/>
                  </a:lnTo>
                  <a:lnTo>
                    <a:pt x="159" y="55"/>
                  </a:lnTo>
                  <a:lnTo>
                    <a:pt x="162" y="60"/>
                  </a:lnTo>
                  <a:lnTo>
                    <a:pt x="162" y="63"/>
                  </a:lnTo>
                  <a:lnTo>
                    <a:pt x="162" y="70"/>
                  </a:lnTo>
                  <a:lnTo>
                    <a:pt x="159" y="78"/>
                  </a:lnTo>
                  <a:lnTo>
                    <a:pt x="159" y="81"/>
                  </a:lnTo>
                  <a:lnTo>
                    <a:pt x="167" y="88"/>
                  </a:lnTo>
                  <a:lnTo>
                    <a:pt x="169" y="93"/>
                  </a:lnTo>
                  <a:lnTo>
                    <a:pt x="169" y="96"/>
                  </a:lnTo>
                  <a:lnTo>
                    <a:pt x="167" y="103"/>
                  </a:lnTo>
                  <a:lnTo>
                    <a:pt x="167" y="106"/>
                  </a:lnTo>
                  <a:lnTo>
                    <a:pt x="169" y="106"/>
                  </a:lnTo>
                  <a:lnTo>
                    <a:pt x="172" y="106"/>
                  </a:lnTo>
                  <a:lnTo>
                    <a:pt x="179" y="106"/>
                  </a:lnTo>
                  <a:lnTo>
                    <a:pt x="187" y="103"/>
                  </a:lnTo>
                  <a:lnTo>
                    <a:pt x="194" y="106"/>
                  </a:lnTo>
                  <a:lnTo>
                    <a:pt x="192" y="113"/>
                  </a:lnTo>
                  <a:lnTo>
                    <a:pt x="194" y="123"/>
                  </a:lnTo>
                  <a:lnTo>
                    <a:pt x="197" y="126"/>
                  </a:lnTo>
                  <a:lnTo>
                    <a:pt x="197" y="129"/>
                  </a:lnTo>
                  <a:lnTo>
                    <a:pt x="192" y="134"/>
                  </a:lnTo>
                  <a:lnTo>
                    <a:pt x="192" y="136"/>
                  </a:lnTo>
                  <a:lnTo>
                    <a:pt x="192" y="139"/>
                  </a:lnTo>
                  <a:lnTo>
                    <a:pt x="187" y="136"/>
                  </a:lnTo>
                  <a:lnTo>
                    <a:pt x="164" y="139"/>
                  </a:lnTo>
                  <a:lnTo>
                    <a:pt x="162" y="144"/>
                  </a:lnTo>
                  <a:lnTo>
                    <a:pt x="162" y="154"/>
                  </a:lnTo>
                  <a:lnTo>
                    <a:pt x="162" y="179"/>
                  </a:lnTo>
                  <a:lnTo>
                    <a:pt x="162" y="184"/>
                  </a:lnTo>
                  <a:lnTo>
                    <a:pt x="164" y="189"/>
                  </a:lnTo>
                  <a:lnTo>
                    <a:pt x="164" y="192"/>
                  </a:lnTo>
                  <a:lnTo>
                    <a:pt x="167" y="194"/>
                  </a:lnTo>
                  <a:lnTo>
                    <a:pt x="169" y="199"/>
                  </a:lnTo>
                  <a:lnTo>
                    <a:pt x="179" y="209"/>
                  </a:lnTo>
                  <a:lnTo>
                    <a:pt x="184" y="214"/>
                  </a:lnTo>
                  <a:lnTo>
                    <a:pt x="177" y="214"/>
                  </a:lnTo>
                  <a:lnTo>
                    <a:pt x="162" y="217"/>
                  </a:lnTo>
                  <a:lnTo>
                    <a:pt x="154" y="219"/>
                  </a:lnTo>
                  <a:lnTo>
                    <a:pt x="149" y="219"/>
                  </a:lnTo>
                  <a:lnTo>
                    <a:pt x="141" y="219"/>
                  </a:lnTo>
                  <a:lnTo>
                    <a:pt x="139" y="219"/>
                  </a:lnTo>
                  <a:lnTo>
                    <a:pt x="136" y="217"/>
                  </a:lnTo>
                  <a:lnTo>
                    <a:pt x="121" y="217"/>
                  </a:lnTo>
                  <a:lnTo>
                    <a:pt x="116" y="217"/>
                  </a:lnTo>
                  <a:lnTo>
                    <a:pt x="111" y="217"/>
                  </a:lnTo>
                  <a:lnTo>
                    <a:pt x="108" y="214"/>
                  </a:lnTo>
                  <a:lnTo>
                    <a:pt x="106" y="212"/>
                  </a:lnTo>
                  <a:lnTo>
                    <a:pt x="103" y="209"/>
                  </a:lnTo>
                  <a:lnTo>
                    <a:pt x="98" y="209"/>
                  </a:lnTo>
                  <a:lnTo>
                    <a:pt x="78" y="209"/>
                  </a:lnTo>
                  <a:lnTo>
                    <a:pt x="68" y="209"/>
                  </a:lnTo>
                  <a:lnTo>
                    <a:pt x="63" y="209"/>
                  </a:lnTo>
                  <a:lnTo>
                    <a:pt x="53" y="209"/>
                  </a:lnTo>
                  <a:lnTo>
                    <a:pt x="38" y="209"/>
                  </a:lnTo>
                  <a:lnTo>
                    <a:pt x="33" y="209"/>
                  </a:lnTo>
                  <a:lnTo>
                    <a:pt x="30" y="207"/>
                  </a:lnTo>
                  <a:lnTo>
                    <a:pt x="25" y="204"/>
                  </a:lnTo>
                  <a:lnTo>
                    <a:pt x="25" y="202"/>
                  </a:lnTo>
                  <a:lnTo>
                    <a:pt x="20" y="204"/>
                  </a:lnTo>
                  <a:lnTo>
                    <a:pt x="17" y="204"/>
                  </a:lnTo>
                  <a:lnTo>
                    <a:pt x="10" y="209"/>
                  </a:lnTo>
                  <a:lnTo>
                    <a:pt x="5" y="207"/>
                  </a:lnTo>
                  <a:lnTo>
                    <a:pt x="2" y="207"/>
                  </a:lnTo>
                  <a:lnTo>
                    <a:pt x="0" y="209"/>
                  </a:lnTo>
                  <a:lnTo>
                    <a:pt x="2" y="194"/>
                  </a:lnTo>
                  <a:lnTo>
                    <a:pt x="2" y="189"/>
                  </a:lnTo>
                  <a:lnTo>
                    <a:pt x="0" y="184"/>
                  </a:lnTo>
                  <a:lnTo>
                    <a:pt x="5" y="182"/>
                  </a:lnTo>
                  <a:lnTo>
                    <a:pt x="5" y="179"/>
                  </a:lnTo>
                  <a:lnTo>
                    <a:pt x="7" y="174"/>
                  </a:lnTo>
                  <a:lnTo>
                    <a:pt x="7" y="169"/>
                  </a:lnTo>
                  <a:lnTo>
                    <a:pt x="10" y="159"/>
                  </a:lnTo>
                  <a:lnTo>
                    <a:pt x="12" y="151"/>
                  </a:lnTo>
                  <a:lnTo>
                    <a:pt x="15" y="144"/>
                  </a:lnTo>
                  <a:lnTo>
                    <a:pt x="17" y="139"/>
                  </a:lnTo>
                  <a:lnTo>
                    <a:pt x="20" y="136"/>
                  </a:lnTo>
                  <a:lnTo>
                    <a:pt x="20" y="134"/>
                  </a:lnTo>
                  <a:lnTo>
                    <a:pt x="25" y="131"/>
                  </a:lnTo>
                  <a:lnTo>
                    <a:pt x="28" y="129"/>
                  </a:lnTo>
                  <a:lnTo>
                    <a:pt x="30" y="123"/>
                  </a:lnTo>
                  <a:lnTo>
                    <a:pt x="33" y="116"/>
                  </a:lnTo>
                  <a:lnTo>
                    <a:pt x="33" y="111"/>
                  </a:lnTo>
                  <a:lnTo>
                    <a:pt x="33" y="103"/>
                  </a:lnTo>
                  <a:lnTo>
                    <a:pt x="33" y="96"/>
                  </a:lnTo>
                  <a:lnTo>
                    <a:pt x="30" y="93"/>
                  </a:lnTo>
                  <a:lnTo>
                    <a:pt x="28" y="88"/>
                  </a:lnTo>
                  <a:lnTo>
                    <a:pt x="23" y="83"/>
                  </a:lnTo>
                  <a:lnTo>
                    <a:pt x="23" y="76"/>
                  </a:lnTo>
                  <a:lnTo>
                    <a:pt x="23" y="73"/>
                  </a:lnTo>
                  <a:lnTo>
                    <a:pt x="25" y="70"/>
                  </a:lnTo>
                  <a:lnTo>
                    <a:pt x="28" y="68"/>
                  </a:lnTo>
                  <a:lnTo>
                    <a:pt x="28" y="65"/>
                  </a:lnTo>
                  <a:lnTo>
                    <a:pt x="28" y="63"/>
                  </a:lnTo>
                  <a:lnTo>
                    <a:pt x="28" y="58"/>
                  </a:lnTo>
                  <a:lnTo>
                    <a:pt x="23" y="53"/>
                  </a:lnTo>
                  <a:lnTo>
                    <a:pt x="20" y="48"/>
                  </a:lnTo>
                  <a:lnTo>
                    <a:pt x="17" y="40"/>
                  </a:lnTo>
                  <a:lnTo>
                    <a:pt x="17" y="38"/>
                  </a:lnTo>
                  <a:lnTo>
                    <a:pt x="15" y="35"/>
                  </a:lnTo>
                  <a:lnTo>
                    <a:pt x="10" y="28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4" name="Freeform 121"/>
            <p:cNvSpPr>
              <a:spLocks/>
            </p:cNvSpPr>
            <p:nvPr/>
          </p:nvSpPr>
          <p:spPr bwMode="auto">
            <a:xfrm>
              <a:off x="5354638" y="4376738"/>
              <a:ext cx="303212" cy="236537"/>
            </a:xfrm>
            <a:custGeom>
              <a:avLst/>
              <a:gdLst>
                <a:gd name="T0" fmla="*/ 2147483647 w 238"/>
                <a:gd name="T1" fmla="*/ 2147483647 h 185"/>
                <a:gd name="T2" fmla="*/ 2147483647 w 238"/>
                <a:gd name="T3" fmla="*/ 2147483647 h 185"/>
                <a:gd name="T4" fmla="*/ 2147483647 w 238"/>
                <a:gd name="T5" fmla="*/ 2147483647 h 185"/>
                <a:gd name="T6" fmla="*/ 2147483647 w 238"/>
                <a:gd name="T7" fmla="*/ 2147483647 h 185"/>
                <a:gd name="T8" fmla="*/ 2147483647 w 238"/>
                <a:gd name="T9" fmla="*/ 2147483647 h 185"/>
                <a:gd name="T10" fmla="*/ 2147483647 w 238"/>
                <a:gd name="T11" fmla="*/ 2147483647 h 185"/>
                <a:gd name="T12" fmla="*/ 2147483647 w 238"/>
                <a:gd name="T13" fmla="*/ 2147483647 h 185"/>
                <a:gd name="T14" fmla="*/ 2147483647 w 238"/>
                <a:gd name="T15" fmla="*/ 2147483647 h 185"/>
                <a:gd name="T16" fmla="*/ 2147483647 w 238"/>
                <a:gd name="T17" fmla="*/ 2147483647 h 185"/>
                <a:gd name="T18" fmla="*/ 2147483647 w 238"/>
                <a:gd name="T19" fmla="*/ 2147483647 h 185"/>
                <a:gd name="T20" fmla="*/ 2147483647 w 238"/>
                <a:gd name="T21" fmla="*/ 2147483647 h 185"/>
                <a:gd name="T22" fmla="*/ 2147483647 w 238"/>
                <a:gd name="T23" fmla="*/ 2147483647 h 185"/>
                <a:gd name="T24" fmla="*/ 2147483647 w 238"/>
                <a:gd name="T25" fmla="*/ 2147483647 h 185"/>
                <a:gd name="T26" fmla="*/ 2147483647 w 238"/>
                <a:gd name="T27" fmla="*/ 2147483647 h 185"/>
                <a:gd name="T28" fmla="*/ 2147483647 w 238"/>
                <a:gd name="T29" fmla="*/ 2147483647 h 185"/>
                <a:gd name="T30" fmla="*/ 2147483647 w 238"/>
                <a:gd name="T31" fmla="*/ 2147483647 h 185"/>
                <a:gd name="T32" fmla="*/ 2147483647 w 238"/>
                <a:gd name="T33" fmla="*/ 2147483647 h 185"/>
                <a:gd name="T34" fmla="*/ 2147483647 w 238"/>
                <a:gd name="T35" fmla="*/ 2147483647 h 185"/>
                <a:gd name="T36" fmla="*/ 2147483647 w 238"/>
                <a:gd name="T37" fmla="*/ 2147483647 h 185"/>
                <a:gd name="T38" fmla="*/ 2147483647 w 238"/>
                <a:gd name="T39" fmla="*/ 2147483647 h 185"/>
                <a:gd name="T40" fmla="*/ 2147483647 w 238"/>
                <a:gd name="T41" fmla="*/ 2147483647 h 185"/>
                <a:gd name="T42" fmla="*/ 2147483647 w 238"/>
                <a:gd name="T43" fmla="*/ 2147483647 h 185"/>
                <a:gd name="T44" fmla="*/ 2147483647 w 238"/>
                <a:gd name="T45" fmla="*/ 2147483647 h 185"/>
                <a:gd name="T46" fmla="*/ 2147483647 w 238"/>
                <a:gd name="T47" fmla="*/ 2147483647 h 185"/>
                <a:gd name="T48" fmla="*/ 2147483647 w 238"/>
                <a:gd name="T49" fmla="*/ 2147483647 h 185"/>
                <a:gd name="T50" fmla="*/ 2147483647 w 238"/>
                <a:gd name="T51" fmla="*/ 2147483647 h 185"/>
                <a:gd name="T52" fmla="*/ 2147483647 w 238"/>
                <a:gd name="T53" fmla="*/ 2147483647 h 185"/>
                <a:gd name="T54" fmla="*/ 2147483647 w 238"/>
                <a:gd name="T55" fmla="*/ 2147483647 h 185"/>
                <a:gd name="T56" fmla="*/ 2147483647 w 238"/>
                <a:gd name="T57" fmla="*/ 2147483647 h 185"/>
                <a:gd name="T58" fmla="*/ 0 w 238"/>
                <a:gd name="T59" fmla="*/ 2147483647 h 185"/>
                <a:gd name="T60" fmla="*/ 2147483647 w 238"/>
                <a:gd name="T61" fmla="*/ 2147483647 h 185"/>
                <a:gd name="T62" fmla="*/ 2147483647 w 238"/>
                <a:gd name="T63" fmla="*/ 2147483647 h 185"/>
                <a:gd name="T64" fmla="*/ 2147483647 w 238"/>
                <a:gd name="T65" fmla="*/ 2147483647 h 185"/>
                <a:gd name="T66" fmla="*/ 2147483647 w 238"/>
                <a:gd name="T67" fmla="*/ 2147483647 h 185"/>
                <a:gd name="T68" fmla="*/ 2147483647 w 238"/>
                <a:gd name="T69" fmla="*/ 2147483647 h 185"/>
                <a:gd name="T70" fmla="*/ 2147483647 w 238"/>
                <a:gd name="T71" fmla="*/ 2147483647 h 185"/>
                <a:gd name="T72" fmla="*/ 2147483647 w 238"/>
                <a:gd name="T73" fmla="*/ 2147483647 h 185"/>
                <a:gd name="T74" fmla="*/ 2147483647 w 238"/>
                <a:gd name="T75" fmla="*/ 2147483647 h 185"/>
                <a:gd name="T76" fmla="*/ 2147483647 w 238"/>
                <a:gd name="T77" fmla="*/ 2147483647 h 185"/>
                <a:gd name="T78" fmla="*/ 2147483647 w 238"/>
                <a:gd name="T79" fmla="*/ 2147483647 h 185"/>
                <a:gd name="T80" fmla="*/ 2147483647 w 238"/>
                <a:gd name="T81" fmla="*/ 2147483647 h 185"/>
                <a:gd name="T82" fmla="*/ 2147483647 w 238"/>
                <a:gd name="T83" fmla="*/ 2147483647 h 185"/>
                <a:gd name="T84" fmla="*/ 2147483647 w 238"/>
                <a:gd name="T85" fmla="*/ 2147483647 h 185"/>
                <a:gd name="T86" fmla="*/ 2147483647 w 238"/>
                <a:gd name="T87" fmla="*/ 2147483647 h 185"/>
                <a:gd name="T88" fmla="*/ 2147483647 w 238"/>
                <a:gd name="T89" fmla="*/ 2147483647 h 185"/>
                <a:gd name="T90" fmla="*/ 2147483647 w 238"/>
                <a:gd name="T91" fmla="*/ 0 h 185"/>
                <a:gd name="T92" fmla="*/ 2147483647 w 238"/>
                <a:gd name="T93" fmla="*/ 2147483647 h 185"/>
                <a:gd name="T94" fmla="*/ 2147483647 w 238"/>
                <a:gd name="T95" fmla="*/ 2147483647 h 185"/>
                <a:gd name="T96" fmla="*/ 2147483647 w 238"/>
                <a:gd name="T97" fmla="*/ 2147483647 h 185"/>
                <a:gd name="T98" fmla="*/ 2147483647 w 238"/>
                <a:gd name="T99" fmla="*/ 2147483647 h 185"/>
                <a:gd name="T100" fmla="*/ 2147483647 w 238"/>
                <a:gd name="T101" fmla="*/ 2147483647 h 185"/>
                <a:gd name="T102" fmla="*/ 2147483647 w 238"/>
                <a:gd name="T103" fmla="*/ 2147483647 h 185"/>
                <a:gd name="T104" fmla="*/ 2147483647 w 238"/>
                <a:gd name="T105" fmla="*/ 2147483647 h 185"/>
                <a:gd name="T106" fmla="*/ 2147483647 w 238"/>
                <a:gd name="T107" fmla="*/ 2147483647 h 185"/>
                <a:gd name="T108" fmla="*/ 2147483647 w 238"/>
                <a:gd name="T109" fmla="*/ 2147483647 h 185"/>
                <a:gd name="T110" fmla="*/ 2147483647 w 238"/>
                <a:gd name="T111" fmla="*/ 2147483647 h 185"/>
                <a:gd name="T112" fmla="*/ 2147483647 w 238"/>
                <a:gd name="T113" fmla="*/ 2147483647 h 185"/>
                <a:gd name="T114" fmla="*/ 2147483647 w 238"/>
                <a:gd name="T115" fmla="*/ 2147483647 h 185"/>
                <a:gd name="T116" fmla="*/ 2147483647 w 238"/>
                <a:gd name="T117" fmla="*/ 2147483647 h 185"/>
                <a:gd name="T118" fmla="*/ 2147483647 w 238"/>
                <a:gd name="T119" fmla="*/ 2147483647 h 185"/>
                <a:gd name="T120" fmla="*/ 2147483647 w 238"/>
                <a:gd name="T121" fmla="*/ 2147483647 h 18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38"/>
                <a:gd name="T184" fmla="*/ 0 h 185"/>
                <a:gd name="T185" fmla="*/ 238 w 238"/>
                <a:gd name="T186" fmla="*/ 185 h 18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38" h="185">
                  <a:moveTo>
                    <a:pt x="160" y="66"/>
                  </a:moveTo>
                  <a:lnTo>
                    <a:pt x="157" y="71"/>
                  </a:lnTo>
                  <a:lnTo>
                    <a:pt x="157" y="73"/>
                  </a:lnTo>
                  <a:lnTo>
                    <a:pt x="160" y="79"/>
                  </a:lnTo>
                  <a:lnTo>
                    <a:pt x="165" y="86"/>
                  </a:lnTo>
                  <a:lnTo>
                    <a:pt x="170" y="91"/>
                  </a:lnTo>
                  <a:lnTo>
                    <a:pt x="175" y="96"/>
                  </a:lnTo>
                  <a:lnTo>
                    <a:pt x="177" y="96"/>
                  </a:lnTo>
                  <a:lnTo>
                    <a:pt x="182" y="99"/>
                  </a:lnTo>
                  <a:lnTo>
                    <a:pt x="213" y="109"/>
                  </a:lnTo>
                  <a:lnTo>
                    <a:pt x="223" y="114"/>
                  </a:lnTo>
                  <a:lnTo>
                    <a:pt x="235" y="111"/>
                  </a:lnTo>
                  <a:lnTo>
                    <a:pt x="238" y="114"/>
                  </a:lnTo>
                  <a:lnTo>
                    <a:pt x="208" y="144"/>
                  </a:lnTo>
                  <a:lnTo>
                    <a:pt x="198" y="157"/>
                  </a:lnTo>
                  <a:lnTo>
                    <a:pt x="193" y="162"/>
                  </a:lnTo>
                  <a:lnTo>
                    <a:pt x="185" y="162"/>
                  </a:lnTo>
                  <a:lnTo>
                    <a:pt x="175" y="162"/>
                  </a:lnTo>
                  <a:lnTo>
                    <a:pt x="170" y="162"/>
                  </a:lnTo>
                  <a:lnTo>
                    <a:pt x="165" y="164"/>
                  </a:lnTo>
                  <a:lnTo>
                    <a:pt x="162" y="167"/>
                  </a:lnTo>
                  <a:lnTo>
                    <a:pt x="160" y="169"/>
                  </a:lnTo>
                  <a:lnTo>
                    <a:pt x="157" y="172"/>
                  </a:lnTo>
                  <a:lnTo>
                    <a:pt x="155" y="174"/>
                  </a:lnTo>
                  <a:lnTo>
                    <a:pt x="147" y="174"/>
                  </a:lnTo>
                  <a:lnTo>
                    <a:pt x="145" y="174"/>
                  </a:lnTo>
                  <a:lnTo>
                    <a:pt x="139" y="180"/>
                  </a:lnTo>
                  <a:lnTo>
                    <a:pt x="132" y="177"/>
                  </a:lnTo>
                  <a:lnTo>
                    <a:pt x="129" y="177"/>
                  </a:lnTo>
                  <a:lnTo>
                    <a:pt x="127" y="174"/>
                  </a:lnTo>
                  <a:lnTo>
                    <a:pt x="124" y="172"/>
                  </a:lnTo>
                  <a:lnTo>
                    <a:pt x="117" y="174"/>
                  </a:lnTo>
                  <a:lnTo>
                    <a:pt x="114" y="177"/>
                  </a:lnTo>
                  <a:lnTo>
                    <a:pt x="112" y="180"/>
                  </a:lnTo>
                  <a:lnTo>
                    <a:pt x="107" y="185"/>
                  </a:lnTo>
                  <a:lnTo>
                    <a:pt x="104" y="185"/>
                  </a:lnTo>
                  <a:lnTo>
                    <a:pt x="99" y="185"/>
                  </a:lnTo>
                  <a:lnTo>
                    <a:pt x="94" y="185"/>
                  </a:lnTo>
                  <a:lnTo>
                    <a:pt x="84" y="182"/>
                  </a:lnTo>
                  <a:lnTo>
                    <a:pt x="81" y="182"/>
                  </a:lnTo>
                  <a:lnTo>
                    <a:pt x="66" y="172"/>
                  </a:lnTo>
                  <a:lnTo>
                    <a:pt x="61" y="169"/>
                  </a:lnTo>
                  <a:lnTo>
                    <a:pt x="56" y="167"/>
                  </a:lnTo>
                  <a:lnTo>
                    <a:pt x="48" y="167"/>
                  </a:lnTo>
                  <a:lnTo>
                    <a:pt x="46" y="167"/>
                  </a:lnTo>
                  <a:lnTo>
                    <a:pt x="46" y="164"/>
                  </a:lnTo>
                  <a:lnTo>
                    <a:pt x="46" y="157"/>
                  </a:lnTo>
                  <a:lnTo>
                    <a:pt x="43" y="154"/>
                  </a:lnTo>
                  <a:lnTo>
                    <a:pt x="41" y="154"/>
                  </a:lnTo>
                  <a:lnTo>
                    <a:pt x="36" y="152"/>
                  </a:lnTo>
                  <a:lnTo>
                    <a:pt x="33" y="149"/>
                  </a:lnTo>
                  <a:lnTo>
                    <a:pt x="31" y="144"/>
                  </a:lnTo>
                  <a:lnTo>
                    <a:pt x="26" y="134"/>
                  </a:lnTo>
                  <a:lnTo>
                    <a:pt x="18" y="126"/>
                  </a:lnTo>
                  <a:lnTo>
                    <a:pt x="13" y="119"/>
                  </a:lnTo>
                  <a:lnTo>
                    <a:pt x="11" y="119"/>
                  </a:lnTo>
                  <a:lnTo>
                    <a:pt x="5" y="116"/>
                  </a:lnTo>
                  <a:lnTo>
                    <a:pt x="3" y="116"/>
                  </a:lnTo>
                  <a:lnTo>
                    <a:pt x="0" y="116"/>
                  </a:lnTo>
                  <a:lnTo>
                    <a:pt x="0" y="111"/>
                  </a:lnTo>
                  <a:lnTo>
                    <a:pt x="3" y="106"/>
                  </a:lnTo>
                  <a:lnTo>
                    <a:pt x="5" y="106"/>
                  </a:lnTo>
                  <a:lnTo>
                    <a:pt x="13" y="106"/>
                  </a:lnTo>
                  <a:lnTo>
                    <a:pt x="18" y="104"/>
                  </a:lnTo>
                  <a:lnTo>
                    <a:pt x="18" y="96"/>
                  </a:lnTo>
                  <a:lnTo>
                    <a:pt x="18" y="94"/>
                  </a:lnTo>
                  <a:lnTo>
                    <a:pt x="21" y="84"/>
                  </a:lnTo>
                  <a:lnTo>
                    <a:pt x="21" y="76"/>
                  </a:lnTo>
                  <a:lnTo>
                    <a:pt x="23" y="68"/>
                  </a:lnTo>
                  <a:lnTo>
                    <a:pt x="26" y="66"/>
                  </a:lnTo>
                  <a:lnTo>
                    <a:pt x="28" y="68"/>
                  </a:lnTo>
                  <a:lnTo>
                    <a:pt x="31" y="68"/>
                  </a:lnTo>
                  <a:lnTo>
                    <a:pt x="31" y="66"/>
                  </a:lnTo>
                  <a:lnTo>
                    <a:pt x="33" y="58"/>
                  </a:lnTo>
                  <a:lnTo>
                    <a:pt x="33" y="51"/>
                  </a:lnTo>
                  <a:lnTo>
                    <a:pt x="36" y="48"/>
                  </a:lnTo>
                  <a:lnTo>
                    <a:pt x="41" y="41"/>
                  </a:lnTo>
                  <a:lnTo>
                    <a:pt x="43" y="36"/>
                  </a:lnTo>
                  <a:lnTo>
                    <a:pt x="51" y="36"/>
                  </a:lnTo>
                  <a:lnTo>
                    <a:pt x="51" y="26"/>
                  </a:lnTo>
                  <a:lnTo>
                    <a:pt x="56" y="18"/>
                  </a:lnTo>
                  <a:lnTo>
                    <a:pt x="56" y="10"/>
                  </a:lnTo>
                  <a:lnTo>
                    <a:pt x="59" y="10"/>
                  </a:lnTo>
                  <a:lnTo>
                    <a:pt x="61" y="10"/>
                  </a:lnTo>
                  <a:lnTo>
                    <a:pt x="64" y="8"/>
                  </a:lnTo>
                  <a:lnTo>
                    <a:pt x="66" y="8"/>
                  </a:lnTo>
                  <a:lnTo>
                    <a:pt x="71" y="13"/>
                  </a:lnTo>
                  <a:lnTo>
                    <a:pt x="76" y="0"/>
                  </a:lnTo>
                  <a:lnTo>
                    <a:pt x="79" y="3"/>
                  </a:lnTo>
                  <a:lnTo>
                    <a:pt x="81" y="3"/>
                  </a:lnTo>
                  <a:lnTo>
                    <a:pt x="84" y="8"/>
                  </a:lnTo>
                  <a:lnTo>
                    <a:pt x="89" y="8"/>
                  </a:lnTo>
                  <a:lnTo>
                    <a:pt x="94" y="5"/>
                  </a:lnTo>
                  <a:lnTo>
                    <a:pt x="96" y="8"/>
                  </a:lnTo>
                  <a:lnTo>
                    <a:pt x="99" y="8"/>
                  </a:lnTo>
                  <a:lnTo>
                    <a:pt x="102" y="5"/>
                  </a:lnTo>
                  <a:lnTo>
                    <a:pt x="104" y="8"/>
                  </a:lnTo>
                  <a:lnTo>
                    <a:pt x="107" y="8"/>
                  </a:lnTo>
                  <a:lnTo>
                    <a:pt x="112" y="8"/>
                  </a:lnTo>
                  <a:lnTo>
                    <a:pt x="117" y="10"/>
                  </a:lnTo>
                  <a:lnTo>
                    <a:pt x="122" y="13"/>
                  </a:lnTo>
                  <a:lnTo>
                    <a:pt x="127" y="18"/>
                  </a:lnTo>
                  <a:lnTo>
                    <a:pt x="129" y="20"/>
                  </a:lnTo>
                  <a:lnTo>
                    <a:pt x="137" y="28"/>
                  </a:lnTo>
                  <a:lnTo>
                    <a:pt x="139" y="33"/>
                  </a:lnTo>
                  <a:lnTo>
                    <a:pt x="145" y="36"/>
                  </a:lnTo>
                  <a:lnTo>
                    <a:pt x="147" y="41"/>
                  </a:lnTo>
                  <a:lnTo>
                    <a:pt x="150" y="41"/>
                  </a:lnTo>
                  <a:lnTo>
                    <a:pt x="145" y="48"/>
                  </a:lnTo>
                  <a:lnTo>
                    <a:pt x="142" y="53"/>
                  </a:lnTo>
                  <a:lnTo>
                    <a:pt x="139" y="58"/>
                  </a:lnTo>
                  <a:lnTo>
                    <a:pt x="142" y="66"/>
                  </a:lnTo>
                  <a:lnTo>
                    <a:pt x="145" y="66"/>
                  </a:lnTo>
                  <a:lnTo>
                    <a:pt x="152" y="63"/>
                  </a:lnTo>
                  <a:lnTo>
                    <a:pt x="155" y="63"/>
                  </a:lnTo>
                  <a:lnTo>
                    <a:pt x="160" y="66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5" name="Freeform 122"/>
            <p:cNvSpPr>
              <a:spLocks/>
            </p:cNvSpPr>
            <p:nvPr/>
          </p:nvSpPr>
          <p:spPr bwMode="auto">
            <a:xfrm>
              <a:off x="5284788" y="4598988"/>
              <a:ext cx="112712" cy="112712"/>
            </a:xfrm>
            <a:custGeom>
              <a:avLst/>
              <a:gdLst>
                <a:gd name="T0" fmla="*/ 0 w 88"/>
                <a:gd name="T1" fmla="*/ 2147483647 h 89"/>
                <a:gd name="T2" fmla="*/ 2147483647 w 88"/>
                <a:gd name="T3" fmla="*/ 2147483647 h 89"/>
                <a:gd name="T4" fmla="*/ 2147483647 w 88"/>
                <a:gd name="T5" fmla="*/ 2147483647 h 89"/>
                <a:gd name="T6" fmla="*/ 2147483647 w 88"/>
                <a:gd name="T7" fmla="*/ 2147483647 h 89"/>
                <a:gd name="T8" fmla="*/ 2147483647 w 88"/>
                <a:gd name="T9" fmla="*/ 2147483647 h 89"/>
                <a:gd name="T10" fmla="*/ 2147483647 w 88"/>
                <a:gd name="T11" fmla="*/ 2147483647 h 89"/>
                <a:gd name="T12" fmla="*/ 2147483647 w 88"/>
                <a:gd name="T13" fmla="*/ 2147483647 h 89"/>
                <a:gd name="T14" fmla="*/ 2147483647 w 88"/>
                <a:gd name="T15" fmla="*/ 2147483647 h 89"/>
                <a:gd name="T16" fmla="*/ 2147483647 w 88"/>
                <a:gd name="T17" fmla="*/ 2147483647 h 89"/>
                <a:gd name="T18" fmla="*/ 2147483647 w 88"/>
                <a:gd name="T19" fmla="*/ 2147483647 h 89"/>
                <a:gd name="T20" fmla="*/ 2147483647 w 88"/>
                <a:gd name="T21" fmla="*/ 2147483647 h 89"/>
                <a:gd name="T22" fmla="*/ 2147483647 w 88"/>
                <a:gd name="T23" fmla="*/ 2147483647 h 89"/>
                <a:gd name="T24" fmla="*/ 2147483647 w 88"/>
                <a:gd name="T25" fmla="*/ 2147483647 h 89"/>
                <a:gd name="T26" fmla="*/ 2147483647 w 88"/>
                <a:gd name="T27" fmla="*/ 2147483647 h 89"/>
                <a:gd name="T28" fmla="*/ 2147483647 w 88"/>
                <a:gd name="T29" fmla="*/ 2147483647 h 89"/>
                <a:gd name="T30" fmla="*/ 2147483647 w 88"/>
                <a:gd name="T31" fmla="*/ 2147483647 h 89"/>
                <a:gd name="T32" fmla="*/ 2147483647 w 88"/>
                <a:gd name="T33" fmla="*/ 2147483647 h 89"/>
                <a:gd name="T34" fmla="*/ 2147483647 w 88"/>
                <a:gd name="T35" fmla="*/ 2147483647 h 89"/>
                <a:gd name="T36" fmla="*/ 2147483647 w 88"/>
                <a:gd name="T37" fmla="*/ 2147483647 h 89"/>
                <a:gd name="T38" fmla="*/ 2147483647 w 88"/>
                <a:gd name="T39" fmla="*/ 2147483647 h 89"/>
                <a:gd name="T40" fmla="*/ 2147483647 w 88"/>
                <a:gd name="T41" fmla="*/ 2147483647 h 89"/>
                <a:gd name="T42" fmla="*/ 2147483647 w 88"/>
                <a:gd name="T43" fmla="*/ 2147483647 h 89"/>
                <a:gd name="T44" fmla="*/ 2147483647 w 88"/>
                <a:gd name="T45" fmla="*/ 2147483647 h 89"/>
                <a:gd name="T46" fmla="*/ 2147483647 w 88"/>
                <a:gd name="T47" fmla="*/ 2147483647 h 89"/>
                <a:gd name="T48" fmla="*/ 2147483647 w 88"/>
                <a:gd name="T49" fmla="*/ 2147483647 h 89"/>
                <a:gd name="T50" fmla="*/ 2147483647 w 88"/>
                <a:gd name="T51" fmla="*/ 2147483647 h 89"/>
                <a:gd name="T52" fmla="*/ 2147483647 w 88"/>
                <a:gd name="T53" fmla="*/ 2147483647 h 89"/>
                <a:gd name="T54" fmla="*/ 2147483647 w 88"/>
                <a:gd name="T55" fmla="*/ 2147483647 h 89"/>
                <a:gd name="T56" fmla="*/ 2147483647 w 88"/>
                <a:gd name="T57" fmla="*/ 2147483647 h 89"/>
                <a:gd name="T58" fmla="*/ 2147483647 w 88"/>
                <a:gd name="T59" fmla="*/ 2147483647 h 89"/>
                <a:gd name="T60" fmla="*/ 2147483647 w 88"/>
                <a:gd name="T61" fmla="*/ 2147483647 h 89"/>
                <a:gd name="T62" fmla="*/ 2147483647 w 88"/>
                <a:gd name="T63" fmla="*/ 2147483647 h 89"/>
                <a:gd name="T64" fmla="*/ 2147483647 w 88"/>
                <a:gd name="T65" fmla="*/ 2147483647 h 89"/>
                <a:gd name="T66" fmla="*/ 2147483647 w 88"/>
                <a:gd name="T67" fmla="*/ 0 h 89"/>
                <a:gd name="T68" fmla="*/ 2147483647 w 88"/>
                <a:gd name="T69" fmla="*/ 2147483647 h 89"/>
                <a:gd name="T70" fmla="*/ 2147483647 w 88"/>
                <a:gd name="T71" fmla="*/ 2147483647 h 89"/>
                <a:gd name="T72" fmla="*/ 2147483647 w 88"/>
                <a:gd name="T73" fmla="*/ 2147483647 h 89"/>
                <a:gd name="T74" fmla="*/ 2147483647 w 88"/>
                <a:gd name="T75" fmla="*/ 2147483647 h 89"/>
                <a:gd name="T76" fmla="*/ 2147483647 w 88"/>
                <a:gd name="T77" fmla="*/ 2147483647 h 89"/>
                <a:gd name="T78" fmla="*/ 2147483647 w 88"/>
                <a:gd name="T79" fmla="*/ 2147483647 h 89"/>
                <a:gd name="T80" fmla="*/ 2147483647 w 88"/>
                <a:gd name="T81" fmla="*/ 2147483647 h 89"/>
                <a:gd name="T82" fmla="*/ 2147483647 w 88"/>
                <a:gd name="T83" fmla="*/ 2147483647 h 89"/>
                <a:gd name="T84" fmla="*/ 2147483647 w 88"/>
                <a:gd name="T85" fmla="*/ 2147483647 h 89"/>
                <a:gd name="T86" fmla="*/ 2147483647 w 88"/>
                <a:gd name="T87" fmla="*/ 2147483647 h 89"/>
                <a:gd name="T88" fmla="*/ 2147483647 w 88"/>
                <a:gd name="T89" fmla="*/ 2147483647 h 89"/>
                <a:gd name="T90" fmla="*/ 2147483647 w 88"/>
                <a:gd name="T91" fmla="*/ 2147483647 h 89"/>
                <a:gd name="T92" fmla="*/ 2147483647 w 88"/>
                <a:gd name="T93" fmla="*/ 2147483647 h 89"/>
                <a:gd name="T94" fmla="*/ 2147483647 w 88"/>
                <a:gd name="T95" fmla="*/ 2147483647 h 89"/>
                <a:gd name="T96" fmla="*/ 2147483647 w 88"/>
                <a:gd name="T97" fmla="*/ 2147483647 h 89"/>
                <a:gd name="T98" fmla="*/ 2147483647 w 88"/>
                <a:gd name="T99" fmla="*/ 2147483647 h 89"/>
                <a:gd name="T100" fmla="*/ 2147483647 w 88"/>
                <a:gd name="T101" fmla="*/ 2147483647 h 89"/>
                <a:gd name="T102" fmla="*/ 2147483647 w 88"/>
                <a:gd name="T103" fmla="*/ 2147483647 h 89"/>
                <a:gd name="T104" fmla="*/ 2147483647 w 88"/>
                <a:gd name="T105" fmla="*/ 2147483647 h 89"/>
                <a:gd name="T106" fmla="*/ 2147483647 w 88"/>
                <a:gd name="T107" fmla="*/ 2147483647 h 89"/>
                <a:gd name="T108" fmla="*/ 2147483647 w 88"/>
                <a:gd name="T109" fmla="*/ 2147483647 h 89"/>
                <a:gd name="T110" fmla="*/ 2147483647 w 88"/>
                <a:gd name="T111" fmla="*/ 2147483647 h 89"/>
                <a:gd name="T112" fmla="*/ 0 w 88"/>
                <a:gd name="T113" fmla="*/ 2147483647 h 89"/>
                <a:gd name="T114" fmla="*/ 0 w 88"/>
                <a:gd name="T115" fmla="*/ 2147483647 h 8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"/>
                <a:gd name="T175" fmla="*/ 0 h 89"/>
                <a:gd name="T176" fmla="*/ 88 w 88"/>
                <a:gd name="T177" fmla="*/ 89 h 8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" h="89">
                  <a:moveTo>
                    <a:pt x="0" y="89"/>
                  </a:moveTo>
                  <a:lnTo>
                    <a:pt x="2" y="86"/>
                  </a:lnTo>
                  <a:lnTo>
                    <a:pt x="2" y="84"/>
                  </a:lnTo>
                  <a:lnTo>
                    <a:pt x="2" y="79"/>
                  </a:lnTo>
                  <a:lnTo>
                    <a:pt x="2" y="74"/>
                  </a:lnTo>
                  <a:lnTo>
                    <a:pt x="2" y="69"/>
                  </a:lnTo>
                  <a:lnTo>
                    <a:pt x="2" y="66"/>
                  </a:lnTo>
                  <a:lnTo>
                    <a:pt x="5" y="59"/>
                  </a:lnTo>
                  <a:lnTo>
                    <a:pt x="7" y="53"/>
                  </a:lnTo>
                  <a:lnTo>
                    <a:pt x="10" y="51"/>
                  </a:lnTo>
                  <a:lnTo>
                    <a:pt x="18" y="43"/>
                  </a:lnTo>
                  <a:lnTo>
                    <a:pt x="28" y="36"/>
                  </a:lnTo>
                  <a:lnTo>
                    <a:pt x="28" y="33"/>
                  </a:lnTo>
                  <a:lnTo>
                    <a:pt x="28" y="31"/>
                  </a:lnTo>
                  <a:lnTo>
                    <a:pt x="25" y="31"/>
                  </a:lnTo>
                  <a:lnTo>
                    <a:pt x="23" y="28"/>
                  </a:lnTo>
                  <a:lnTo>
                    <a:pt x="20" y="28"/>
                  </a:lnTo>
                  <a:lnTo>
                    <a:pt x="20" y="13"/>
                  </a:lnTo>
                  <a:lnTo>
                    <a:pt x="23" y="11"/>
                  </a:lnTo>
                  <a:lnTo>
                    <a:pt x="20" y="11"/>
                  </a:lnTo>
                  <a:lnTo>
                    <a:pt x="23" y="8"/>
                  </a:lnTo>
                  <a:lnTo>
                    <a:pt x="28" y="8"/>
                  </a:lnTo>
                  <a:lnTo>
                    <a:pt x="30" y="8"/>
                  </a:lnTo>
                  <a:lnTo>
                    <a:pt x="38" y="8"/>
                  </a:lnTo>
                  <a:lnTo>
                    <a:pt x="43" y="8"/>
                  </a:lnTo>
                  <a:lnTo>
                    <a:pt x="50" y="6"/>
                  </a:lnTo>
                  <a:lnTo>
                    <a:pt x="55" y="6"/>
                  </a:lnTo>
                  <a:lnTo>
                    <a:pt x="58" y="6"/>
                  </a:lnTo>
                  <a:lnTo>
                    <a:pt x="60" y="8"/>
                  </a:lnTo>
                  <a:lnTo>
                    <a:pt x="63" y="8"/>
                  </a:lnTo>
                  <a:lnTo>
                    <a:pt x="68" y="6"/>
                  </a:lnTo>
                  <a:lnTo>
                    <a:pt x="71" y="0"/>
                  </a:lnTo>
                  <a:lnTo>
                    <a:pt x="73" y="6"/>
                  </a:lnTo>
                  <a:lnTo>
                    <a:pt x="78" y="8"/>
                  </a:lnTo>
                  <a:lnTo>
                    <a:pt x="78" y="11"/>
                  </a:lnTo>
                  <a:lnTo>
                    <a:pt x="78" y="16"/>
                  </a:lnTo>
                  <a:lnTo>
                    <a:pt x="81" y="18"/>
                  </a:lnTo>
                  <a:lnTo>
                    <a:pt x="86" y="26"/>
                  </a:lnTo>
                  <a:lnTo>
                    <a:pt x="86" y="28"/>
                  </a:lnTo>
                  <a:lnTo>
                    <a:pt x="88" y="33"/>
                  </a:lnTo>
                  <a:lnTo>
                    <a:pt x="88" y="38"/>
                  </a:lnTo>
                  <a:lnTo>
                    <a:pt x="88" y="43"/>
                  </a:lnTo>
                  <a:lnTo>
                    <a:pt x="83" y="48"/>
                  </a:lnTo>
                  <a:lnTo>
                    <a:pt x="81" y="51"/>
                  </a:lnTo>
                  <a:lnTo>
                    <a:pt x="73" y="59"/>
                  </a:lnTo>
                  <a:lnTo>
                    <a:pt x="68" y="64"/>
                  </a:lnTo>
                  <a:lnTo>
                    <a:pt x="68" y="66"/>
                  </a:lnTo>
                  <a:lnTo>
                    <a:pt x="60" y="84"/>
                  </a:lnTo>
                  <a:lnTo>
                    <a:pt x="28" y="84"/>
                  </a:lnTo>
                  <a:lnTo>
                    <a:pt x="18" y="84"/>
                  </a:lnTo>
                  <a:lnTo>
                    <a:pt x="15" y="84"/>
                  </a:lnTo>
                  <a:lnTo>
                    <a:pt x="12" y="86"/>
                  </a:lnTo>
                  <a:lnTo>
                    <a:pt x="7" y="89"/>
                  </a:lnTo>
                  <a:lnTo>
                    <a:pt x="5" y="89"/>
                  </a:lnTo>
                  <a:lnTo>
                    <a:pt x="0" y="89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6" name="Freeform 123"/>
            <p:cNvSpPr>
              <a:spLocks/>
            </p:cNvSpPr>
            <p:nvPr/>
          </p:nvSpPr>
          <p:spPr bwMode="auto">
            <a:xfrm>
              <a:off x="5272088" y="4705350"/>
              <a:ext cx="42862" cy="36513"/>
            </a:xfrm>
            <a:custGeom>
              <a:avLst/>
              <a:gdLst>
                <a:gd name="T0" fmla="*/ 0 w 33"/>
                <a:gd name="T1" fmla="*/ 2147483647 h 28"/>
                <a:gd name="T2" fmla="*/ 0 w 33"/>
                <a:gd name="T3" fmla="*/ 2147483647 h 28"/>
                <a:gd name="T4" fmla="*/ 2147483647 w 33"/>
                <a:gd name="T5" fmla="*/ 2147483647 h 28"/>
                <a:gd name="T6" fmla="*/ 2147483647 w 33"/>
                <a:gd name="T7" fmla="*/ 2147483647 h 28"/>
                <a:gd name="T8" fmla="*/ 2147483647 w 33"/>
                <a:gd name="T9" fmla="*/ 2147483647 h 28"/>
                <a:gd name="T10" fmla="*/ 2147483647 w 33"/>
                <a:gd name="T11" fmla="*/ 2147483647 h 28"/>
                <a:gd name="T12" fmla="*/ 2147483647 w 33"/>
                <a:gd name="T13" fmla="*/ 2147483647 h 28"/>
                <a:gd name="T14" fmla="*/ 2147483647 w 33"/>
                <a:gd name="T15" fmla="*/ 2147483647 h 28"/>
                <a:gd name="T16" fmla="*/ 2147483647 w 33"/>
                <a:gd name="T17" fmla="*/ 2147483647 h 28"/>
                <a:gd name="T18" fmla="*/ 2147483647 w 33"/>
                <a:gd name="T19" fmla="*/ 2147483647 h 28"/>
                <a:gd name="T20" fmla="*/ 2147483647 w 33"/>
                <a:gd name="T21" fmla="*/ 2147483647 h 28"/>
                <a:gd name="T22" fmla="*/ 2147483647 w 33"/>
                <a:gd name="T23" fmla="*/ 0 h 28"/>
                <a:gd name="T24" fmla="*/ 2147483647 w 33"/>
                <a:gd name="T25" fmla="*/ 0 h 28"/>
                <a:gd name="T26" fmla="*/ 2147483647 w 33"/>
                <a:gd name="T27" fmla="*/ 2147483647 h 28"/>
                <a:gd name="T28" fmla="*/ 2147483647 w 33"/>
                <a:gd name="T29" fmla="*/ 2147483647 h 28"/>
                <a:gd name="T30" fmla="*/ 2147483647 w 33"/>
                <a:gd name="T31" fmla="*/ 2147483647 h 28"/>
                <a:gd name="T32" fmla="*/ 2147483647 w 33"/>
                <a:gd name="T33" fmla="*/ 2147483647 h 28"/>
                <a:gd name="T34" fmla="*/ 2147483647 w 33"/>
                <a:gd name="T35" fmla="*/ 2147483647 h 28"/>
                <a:gd name="T36" fmla="*/ 2147483647 w 33"/>
                <a:gd name="T37" fmla="*/ 2147483647 h 28"/>
                <a:gd name="T38" fmla="*/ 2147483647 w 33"/>
                <a:gd name="T39" fmla="*/ 2147483647 h 28"/>
                <a:gd name="T40" fmla="*/ 2147483647 w 33"/>
                <a:gd name="T41" fmla="*/ 2147483647 h 28"/>
                <a:gd name="T42" fmla="*/ 2147483647 w 33"/>
                <a:gd name="T43" fmla="*/ 2147483647 h 28"/>
                <a:gd name="T44" fmla="*/ 2147483647 w 33"/>
                <a:gd name="T45" fmla="*/ 2147483647 h 28"/>
                <a:gd name="T46" fmla="*/ 2147483647 w 33"/>
                <a:gd name="T47" fmla="*/ 2147483647 h 28"/>
                <a:gd name="T48" fmla="*/ 2147483647 w 33"/>
                <a:gd name="T49" fmla="*/ 2147483647 h 28"/>
                <a:gd name="T50" fmla="*/ 2147483647 w 33"/>
                <a:gd name="T51" fmla="*/ 2147483647 h 28"/>
                <a:gd name="T52" fmla="*/ 0 w 33"/>
                <a:gd name="T53" fmla="*/ 2147483647 h 28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33"/>
                <a:gd name="T82" fmla="*/ 0 h 28"/>
                <a:gd name="T83" fmla="*/ 33 w 33"/>
                <a:gd name="T84" fmla="*/ 28 h 28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33" h="28">
                  <a:moveTo>
                    <a:pt x="0" y="25"/>
                  </a:moveTo>
                  <a:lnTo>
                    <a:pt x="0" y="22"/>
                  </a:lnTo>
                  <a:lnTo>
                    <a:pt x="2" y="12"/>
                  </a:lnTo>
                  <a:lnTo>
                    <a:pt x="2" y="10"/>
                  </a:lnTo>
                  <a:lnTo>
                    <a:pt x="5" y="7"/>
                  </a:lnTo>
                  <a:lnTo>
                    <a:pt x="7" y="7"/>
                  </a:lnTo>
                  <a:lnTo>
                    <a:pt x="10" y="5"/>
                  </a:lnTo>
                  <a:lnTo>
                    <a:pt x="15" y="5"/>
                  </a:lnTo>
                  <a:lnTo>
                    <a:pt x="17" y="5"/>
                  </a:lnTo>
                  <a:lnTo>
                    <a:pt x="22" y="2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28" y="5"/>
                  </a:lnTo>
                  <a:lnTo>
                    <a:pt x="30" y="12"/>
                  </a:lnTo>
                  <a:lnTo>
                    <a:pt x="33" y="15"/>
                  </a:lnTo>
                  <a:lnTo>
                    <a:pt x="33" y="17"/>
                  </a:lnTo>
                  <a:lnTo>
                    <a:pt x="30" y="20"/>
                  </a:lnTo>
                  <a:lnTo>
                    <a:pt x="28" y="20"/>
                  </a:lnTo>
                  <a:lnTo>
                    <a:pt x="25" y="20"/>
                  </a:lnTo>
                  <a:lnTo>
                    <a:pt x="22" y="20"/>
                  </a:lnTo>
                  <a:lnTo>
                    <a:pt x="17" y="22"/>
                  </a:lnTo>
                  <a:lnTo>
                    <a:pt x="15" y="25"/>
                  </a:lnTo>
                  <a:lnTo>
                    <a:pt x="15" y="28"/>
                  </a:lnTo>
                  <a:lnTo>
                    <a:pt x="10" y="28"/>
                  </a:lnTo>
                  <a:lnTo>
                    <a:pt x="5" y="25"/>
                  </a:lnTo>
                  <a:lnTo>
                    <a:pt x="0" y="25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7" name="Freeform 124"/>
            <p:cNvSpPr>
              <a:spLocks/>
            </p:cNvSpPr>
            <p:nvPr/>
          </p:nvSpPr>
          <p:spPr bwMode="auto">
            <a:xfrm>
              <a:off x="5272088" y="4730750"/>
              <a:ext cx="42862" cy="49213"/>
            </a:xfrm>
            <a:custGeom>
              <a:avLst/>
              <a:gdLst>
                <a:gd name="T0" fmla="*/ 2147483647 w 33"/>
                <a:gd name="T1" fmla="*/ 2147483647 h 38"/>
                <a:gd name="T2" fmla="*/ 2147483647 w 33"/>
                <a:gd name="T3" fmla="*/ 2147483647 h 38"/>
                <a:gd name="T4" fmla="*/ 2147483647 w 33"/>
                <a:gd name="T5" fmla="*/ 2147483647 h 38"/>
                <a:gd name="T6" fmla="*/ 2147483647 w 33"/>
                <a:gd name="T7" fmla="*/ 2147483647 h 38"/>
                <a:gd name="T8" fmla="*/ 2147483647 w 33"/>
                <a:gd name="T9" fmla="*/ 2147483647 h 38"/>
                <a:gd name="T10" fmla="*/ 2147483647 w 33"/>
                <a:gd name="T11" fmla="*/ 2147483647 h 38"/>
                <a:gd name="T12" fmla="*/ 0 w 33"/>
                <a:gd name="T13" fmla="*/ 2147483647 h 38"/>
                <a:gd name="T14" fmla="*/ 2147483647 w 33"/>
                <a:gd name="T15" fmla="*/ 2147483647 h 38"/>
                <a:gd name="T16" fmla="*/ 2147483647 w 33"/>
                <a:gd name="T17" fmla="*/ 2147483647 h 38"/>
                <a:gd name="T18" fmla="*/ 2147483647 w 33"/>
                <a:gd name="T19" fmla="*/ 2147483647 h 38"/>
                <a:gd name="T20" fmla="*/ 2147483647 w 33"/>
                <a:gd name="T21" fmla="*/ 2147483647 h 38"/>
                <a:gd name="T22" fmla="*/ 2147483647 w 33"/>
                <a:gd name="T23" fmla="*/ 2147483647 h 38"/>
                <a:gd name="T24" fmla="*/ 2147483647 w 33"/>
                <a:gd name="T25" fmla="*/ 0 h 38"/>
                <a:gd name="T26" fmla="*/ 2147483647 w 33"/>
                <a:gd name="T27" fmla="*/ 0 h 38"/>
                <a:gd name="T28" fmla="*/ 2147483647 w 33"/>
                <a:gd name="T29" fmla="*/ 2147483647 h 38"/>
                <a:gd name="T30" fmla="*/ 2147483647 w 33"/>
                <a:gd name="T31" fmla="*/ 2147483647 h 38"/>
                <a:gd name="T32" fmla="*/ 2147483647 w 33"/>
                <a:gd name="T33" fmla="*/ 2147483647 h 38"/>
                <a:gd name="T34" fmla="*/ 2147483647 w 33"/>
                <a:gd name="T35" fmla="*/ 2147483647 h 38"/>
                <a:gd name="T36" fmla="*/ 2147483647 w 33"/>
                <a:gd name="T37" fmla="*/ 2147483647 h 38"/>
                <a:gd name="T38" fmla="*/ 2147483647 w 33"/>
                <a:gd name="T39" fmla="*/ 2147483647 h 38"/>
                <a:gd name="T40" fmla="*/ 2147483647 w 33"/>
                <a:gd name="T41" fmla="*/ 2147483647 h 38"/>
                <a:gd name="T42" fmla="*/ 2147483647 w 33"/>
                <a:gd name="T43" fmla="*/ 2147483647 h 38"/>
                <a:gd name="T44" fmla="*/ 2147483647 w 33"/>
                <a:gd name="T45" fmla="*/ 2147483647 h 38"/>
                <a:gd name="T46" fmla="*/ 2147483647 w 33"/>
                <a:gd name="T47" fmla="*/ 2147483647 h 38"/>
                <a:gd name="T48" fmla="*/ 2147483647 w 33"/>
                <a:gd name="T49" fmla="*/ 2147483647 h 3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3"/>
                <a:gd name="T76" fmla="*/ 0 h 38"/>
                <a:gd name="T77" fmla="*/ 33 w 33"/>
                <a:gd name="T78" fmla="*/ 38 h 3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3" h="38">
                  <a:moveTo>
                    <a:pt x="7" y="38"/>
                  </a:moveTo>
                  <a:lnTo>
                    <a:pt x="7" y="28"/>
                  </a:lnTo>
                  <a:lnTo>
                    <a:pt x="5" y="23"/>
                  </a:lnTo>
                  <a:lnTo>
                    <a:pt x="5" y="18"/>
                  </a:lnTo>
                  <a:lnTo>
                    <a:pt x="5" y="15"/>
                  </a:lnTo>
                  <a:lnTo>
                    <a:pt x="5" y="13"/>
                  </a:lnTo>
                  <a:lnTo>
                    <a:pt x="0" y="5"/>
                  </a:lnTo>
                  <a:lnTo>
                    <a:pt x="5" y="5"/>
                  </a:lnTo>
                  <a:lnTo>
                    <a:pt x="10" y="8"/>
                  </a:lnTo>
                  <a:lnTo>
                    <a:pt x="15" y="8"/>
                  </a:lnTo>
                  <a:lnTo>
                    <a:pt x="15" y="5"/>
                  </a:lnTo>
                  <a:lnTo>
                    <a:pt x="17" y="2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25" y="8"/>
                  </a:lnTo>
                  <a:lnTo>
                    <a:pt x="25" y="10"/>
                  </a:lnTo>
                  <a:lnTo>
                    <a:pt x="28" y="10"/>
                  </a:lnTo>
                  <a:lnTo>
                    <a:pt x="30" y="10"/>
                  </a:lnTo>
                  <a:lnTo>
                    <a:pt x="33" y="13"/>
                  </a:lnTo>
                  <a:lnTo>
                    <a:pt x="30" y="15"/>
                  </a:lnTo>
                  <a:lnTo>
                    <a:pt x="25" y="23"/>
                  </a:lnTo>
                  <a:lnTo>
                    <a:pt x="20" y="30"/>
                  </a:lnTo>
                  <a:lnTo>
                    <a:pt x="17" y="35"/>
                  </a:lnTo>
                  <a:lnTo>
                    <a:pt x="7" y="38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8" name="Freeform 125"/>
            <p:cNvSpPr>
              <a:spLocks/>
            </p:cNvSpPr>
            <p:nvPr/>
          </p:nvSpPr>
          <p:spPr bwMode="auto">
            <a:xfrm>
              <a:off x="5554663" y="4291013"/>
              <a:ext cx="206375" cy="134937"/>
            </a:xfrm>
            <a:custGeom>
              <a:avLst/>
              <a:gdLst>
                <a:gd name="T0" fmla="*/ 2147483647 w 162"/>
                <a:gd name="T1" fmla="*/ 2147483647 h 106"/>
                <a:gd name="T2" fmla="*/ 2147483647 w 162"/>
                <a:gd name="T3" fmla="*/ 2147483647 h 106"/>
                <a:gd name="T4" fmla="*/ 2147483647 w 162"/>
                <a:gd name="T5" fmla="*/ 2147483647 h 106"/>
                <a:gd name="T6" fmla="*/ 2147483647 w 162"/>
                <a:gd name="T7" fmla="*/ 2147483647 h 106"/>
                <a:gd name="T8" fmla="*/ 2147483647 w 162"/>
                <a:gd name="T9" fmla="*/ 2147483647 h 106"/>
                <a:gd name="T10" fmla="*/ 2147483647 w 162"/>
                <a:gd name="T11" fmla="*/ 2147483647 h 106"/>
                <a:gd name="T12" fmla="*/ 2147483647 w 162"/>
                <a:gd name="T13" fmla="*/ 2147483647 h 106"/>
                <a:gd name="T14" fmla="*/ 2147483647 w 162"/>
                <a:gd name="T15" fmla="*/ 2147483647 h 106"/>
                <a:gd name="T16" fmla="*/ 2147483647 w 162"/>
                <a:gd name="T17" fmla="*/ 2147483647 h 106"/>
                <a:gd name="T18" fmla="*/ 2147483647 w 162"/>
                <a:gd name="T19" fmla="*/ 2147483647 h 106"/>
                <a:gd name="T20" fmla="*/ 2147483647 w 162"/>
                <a:gd name="T21" fmla="*/ 2147483647 h 106"/>
                <a:gd name="T22" fmla="*/ 2147483647 w 162"/>
                <a:gd name="T23" fmla="*/ 2147483647 h 106"/>
                <a:gd name="T24" fmla="*/ 2147483647 w 162"/>
                <a:gd name="T25" fmla="*/ 2147483647 h 106"/>
                <a:gd name="T26" fmla="*/ 2147483647 w 162"/>
                <a:gd name="T27" fmla="*/ 2147483647 h 106"/>
                <a:gd name="T28" fmla="*/ 2147483647 w 162"/>
                <a:gd name="T29" fmla="*/ 2147483647 h 106"/>
                <a:gd name="T30" fmla="*/ 2147483647 w 162"/>
                <a:gd name="T31" fmla="*/ 2147483647 h 106"/>
                <a:gd name="T32" fmla="*/ 2147483647 w 162"/>
                <a:gd name="T33" fmla="*/ 2147483647 h 106"/>
                <a:gd name="T34" fmla="*/ 2147483647 w 162"/>
                <a:gd name="T35" fmla="*/ 2147483647 h 106"/>
                <a:gd name="T36" fmla="*/ 2147483647 w 162"/>
                <a:gd name="T37" fmla="*/ 2147483647 h 106"/>
                <a:gd name="T38" fmla="*/ 2147483647 w 162"/>
                <a:gd name="T39" fmla="*/ 2147483647 h 106"/>
                <a:gd name="T40" fmla="*/ 2147483647 w 162"/>
                <a:gd name="T41" fmla="*/ 2147483647 h 106"/>
                <a:gd name="T42" fmla="*/ 0 w 162"/>
                <a:gd name="T43" fmla="*/ 2147483647 h 106"/>
                <a:gd name="T44" fmla="*/ 0 w 162"/>
                <a:gd name="T45" fmla="*/ 2147483647 h 106"/>
                <a:gd name="T46" fmla="*/ 2147483647 w 162"/>
                <a:gd name="T47" fmla="*/ 2147483647 h 106"/>
                <a:gd name="T48" fmla="*/ 2147483647 w 162"/>
                <a:gd name="T49" fmla="*/ 2147483647 h 106"/>
                <a:gd name="T50" fmla="*/ 2147483647 w 162"/>
                <a:gd name="T51" fmla="*/ 2147483647 h 106"/>
                <a:gd name="T52" fmla="*/ 2147483647 w 162"/>
                <a:gd name="T53" fmla="*/ 2147483647 h 106"/>
                <a:gd name="T54" fmla="*/ 2147483647 w 162"/>
                <a:gd name="T55" fmla="*/ 2147483647 h 106"/>
                <a:gd name="T56" fmla="*/ 2147483647 w 162"/>
                <a:gd name="T57" fmla="*/ 2147483647 h 106"/>
                <a:gd name="T58" fmla="*/ 2147483647 w 162"/>
                <a:gd name="T59" fmla="*/ 2147483647 h 106"/>
                <a:gd name="T60" fmla="*/ 2147483647 w 162"/>
                <a:gd name="T61" fmla="*/ 2147483647 h 106"/>
                <a:gd name="T62" fmla="*/ 2147483647 w 162"/>
                <a:gd name="T63" fmla="*/ 2147483647 h 106"/>
                <a:gd name="T64" fmla="*/ 2147483647 w 162"/>
                <a:gd name="T65" fmla="*/ 0 h 106"/>
                <a:gd name="T66" fmla="*/ 2147483647 w 162"/>
                <a:gd name="T67" fmla="*/ 2147483647 h 106"/>
                <a:gd name="T68" fmla="*/ 2147483647 w 162"/>
                <a:gd name="T69" fmla="*/ 2147483647 h 106"/>
                <a:gd name="T70" fmla="*/ 2147483647 w 162"/>
                <a:gd name="T71" fmla="*/ 2147483647 h 106"/>
                <a:gd name="T72" fmla="*/ 2147483647 w 162"/>
                <a:gd name="T73" fmla="*/ 2147483647 h 10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2"/>
                <a:gd name="T112" fmla="*/ 0 h 106"/>
                <a:gd name="T113" fmla="*/ 162 w 162"/>
                <a:gd name="T114" fmla="*/ 106 h 10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2" h="106">
                  <a:moveTo>
                    <a:pt x="162" y="38"/>
                  </a:moveTo>
                  <a:lnTo>
                    <a:pt x="159" y="40"/>
                  </a:lnTo>
                  <a:lnTo>
                    <a:pt x="157" y="40"/>
                  </a:lnTo>
                  <a:lnTo>
                    <a:pt x="152" y="46"/>
                  </a:lnTo>
                  <a:lnTo>
                    <a:pt x="149" y="48"/>
                  </a:lnTo>
                  <a:lnTo>
                    <a:pt x="149" y="51"/>
                  </a:lnTo>
                  <a:lnTo>
                    <a:pt x="149" y="56"/>
                  </a:lnTo>
                  <a:lnTo>
                    <a:pt x="147" y="58"/>
                  </a:lnTo>
                  <a:lnTo>
                    <a:pt x="134" y="61"/>
                  </a:lnTo>
                  <a:lnTo>
                    <a:pt x="119" y="66"/>
                  </a:lnTo>
                  <a:lnTo>
                    <a:pt x="109" y="71"/>
                  </a:lnTo>
                  <a:lnTo>
                    <a:pt x="104" y="71"/>
                  </a:lnTo>
                  <a:lnTo>
                    <a:pt x="101" y="73"/>
                  </a:lnTo>
                  <a:lnTo>
                    <a:pt x="99" y="78"/>
                  </a:lnTo>
                  <a:lnTo>
                    <a:pt x="94" y="81"/>
                  </a:lnTo>
                  <a:lnTo>
                    <a:pt x="91" y="81"/>
                  </a:lnTo>
                  <a:lnTo>
                    <a:pt x="86" y="81"/>
                  </a:lnTo>
                  <a:lnTo>
                    <a:pt x="84" y="81"/>
                  </a:lnTo>
                  <a:lnTo>
                    <a:pt x="76" y="86"/>
                  </a:lnTo>
                  <a:lnTo>
                    <a:pt x="73" y="88"/>
                  </a:lnTo>
                  <a:lnTo>
                    <a:pt x="66" y="91"/>
                  </a:lnTo>
                  <a:lnTo>
                    <a:pt x="61" y="91"/>
                  </a:lnTo>
                  <a:lnTo>
                    <a:pt x="53" y="91"/>
                  </a:lnTo>
                  <a:lnTo>
                    <a:pt x="48" y="91"/>
                  </a:lnTo>
                  <a:lnTo>
                    <a:pt x="46" y="94"/>
                  </a:lnTo>
                  <a:lnTo>
                    <a:pt x="43" y="96"/>
                  </a:lnTo>
                  <a:lnTo>
                    <a:pt x="41" y="99"/>
                  </a:lnTo>
                  <a:lnTo>
                    <a:pt x="38" y="99"/>
                  </a:lnTo>
                  <a:lnTo>
                    <a:pt x="33" y="101"/>
                  </a:lnTo>
                  <a:lnTo>
                    <a:pt x="30" y="101"/>
                  </a:lnTo>
                  <a:lnTo>
                    <a:pt x="25" y="104"/>
                  </a:lnTo>
                  <a:lnTo>
                    <a:pt x="20" y="106"/>
                  </a:lnTo>
                  <a:lnTo>
                    <a:pt x="15" y="104"/>
                  </a:lnTo>
                  <a:lnTo>
                    <a:pt x="13" y="101"/>
                  </a:lnTo>
                  <a:lnTo>
                    <a:pt x="10" y="99"/>
                  </a:lnTo>
                  <a:lnTo>
                    <a:pt x="8" y="96"/>
                  </a:lnTo>
                  <a:lnTo>
                    <a:pt x="8" y="94"/>
                  </a:lnTo>
                  <a:lnTo>
                    <a:pt x="10" y="88"/>
                  </a:lnTo>
                  <a:lnTo>
                    <a:pt x="8" y="86"/>
                  </a:lnTo>
                  <a:lnTo>
                    <a:pt x="5" y="81"/>
                  </a:lnTo>
                  <a:lnTo>
                    <a:pt x="3" y="73"/>
                  </a:lnTo>
                  <a:lnTo>
                    <a:pt x="0" y="58"/>
                  </a:lnTo>
                  <a:lnTo>
                    <a:pt x="0" y="56"/>
                  </a:lnTo>
                  <a:lnTo>
                    <a:pt x="0" y="51"/>
                  </a:lnTo>
                  <a:lnTo>
                    <a:pt x="0" y="43"/>
                  </a:lnTo>
                  <a:lnTo>
                    <a:pt x="5" y="40"/>
                  </a:lnTo>
                  <a:lnTo>
                    <a:pt x="5" y="35"/>
                  </a:lnTo>
                  <a:lnTo>
                    <a:pt x="5" y="30"/>
                  </a:lnTo>
                  <a:lnTo>
                    <a:pt x="8" y="28"/>
                  </a:lnTo>
                  <a:lnTo>
                    <a:pt x="8" y="25"/>
                  </a:lnTo>
                  <a:lnTo>
                    <a:pt x="10" y="25"/>
                  </a:lnTo>
                  <a:lnTo>
                    <a:pt x="15" y="25"/>
                  </a:lnTo>
                  <a:lnTo>
                    <a:pt x="18" y="28"/>
                  </a:lnTo>
                  <a:lnTo>
                    <a:pt x="23" y="25"/>
                  </a:lnTo>
                  <a:lnTo>
                    <a:pt x="25" y="25"/>
                  </a:lnTo>
                  <a:lnTo>
                    <a:pt x="36" y="46"/>
                  </a:lnTo>
                  <a:lnTo>
                    <a:pt x="43" y="66"/>
                  </a:lnTo>
                  <a:lnTo>
                    <a:pt x="58" y="46"/>
                  </a:lnTo>
                  <a:lnTo>
                    <a:pt x="71" y="28"/>
                  </a:lnTo>
                  <a:lnTo>
                    <a:pt x="76" y="25"/>
                  </a:lnTo>
                  <a:lnTo>
                    <a:pt x="78" y="23"/>
                  </a:lnTo>
                  <a:lnTo>
                    <a:pt x="111" y="10"/>
                  </a:lnTo>
                  <a:lnTo>
                    <a:pt x="134" y="3"/>
                  </a:lnTo>
                  <a:lnTo>
                    <a:pt x="142" y="0"/>
                  </a:lnTo>
                  <a:lnTo>
                    <a:pt x="144" y="0"/>
                  </a:lnTo>
                  <a:lnTo>
                    <a:pt x="144" y="5"/>
                  </a:lnTo>
                  <a:lnTo>
                    <a:pt x="144" y="10"/>
                  </a:lnTo>
                  <a:lnTo>
                    <a:pt x="149" y="18"/>
                  </a:lnTo>
                  <a:lnTo>
                    <a:pt x="157" y="28"/>
                  </a:lnTo>
                  <a:lnTo>
                    <a:pt x="157" y="30"/>
                  </a:lnTo>
                  <a:lnTo>
                    <a:pt x="162" y="35"/>
                  </a:lnTo>
                  <a:lnTo>
                    <a:pt x="162" y="38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9" name="Freeform 126"/>
            <p:cNvSpPr>
              <a:spLocks/>
            </p:cNvSpPr>
            <p:nvPr/>
          </p:nvSpPr>
          <p:spPr bwMode="auto">
            <a:xfrm>
              <a:off x="5718175" y="4133850"/>
              <a:ext cx="12700" cy="39688"/>
            </a:xfrm>
            <a:custGeom>
              <a:avLst/>
              <a:gdLst>
                <a:gd name="T0" fmla="*/ 2147483647 w 10"/>
                <a:gd name="T1" fmla="*/ 2147483647 h 31"/>
                <a:gd name="T2" fmla="*/ 2147483647 w 10"/>
                <a:gd name="T3" fmla="*/ 2147483647 h 31"/>
                <a:gd name="T4" fmla="*/ 0 w 10"/>
                <a:gd name="T5" fmla="*/ 2147483647 h 31"/>
                <a:gd name="T6" fmla="*/ 0 w 10"/>
                <a:gd name="T7" fmla="*/ 2147483647 h 31"/>
                <a:gd name="T8" fmla="*/ 0 w 10"/>
                <a:gd name="T9" fmla="*/ 2147483647 h 31"/>
                <a:gd name="T10" fmla="*/ 0 w 10"/>
                <a:gd name="T11" fmla="*/ 2147483647 h 31"/>
                <a:gd name="T12" fmla="*/ 0 w 10"/>
                <a:gd name="T13" fmla="*/ 2147483647 h 31"/>
                <a:gd name="T14" fmla="*/ 2147483647 w 10"/>
                <a:gd name="T15" fmla="*/ 2147483647 h 31"/>
                <a:gd name="T16" fmla="*/ 0 w 10"/>
                <a:gd name="T17" fmla="*/ 2147483647 h 31"/>
                <a:gd name="T18" fmla="*/ 2147483647 w 10"/>
                <a:gd name="T19" fmla="*/ 2147483647 h 31"/>
                <a:gd name="T20" fmla="*/ 2147483647 w 10"/>
                <a:gd name="T21" fmla="*/ 0 h 31"/>
                <a:gd name="T22" fmla="*/ 2147483647 w 10"/>
                <a:gd name="T23" fmla="*/ 2147483647 h 31"/>
                <a:gd name="T24" fmla="*/ 2147483647 w 10"/>
                <a:gd name="T25" fmla="*/ 2147483647 h 31"/>
                <a:gd name="T26" fmla="*/ 2147483647 w 10"/>
                <a:gd name="T27" fmla="*/ 2147483647 h 31"/>
                <a:gd name="T28" fmla="*/ 2147483647 w 10"/>
                <a:gd name="T29" fmla="*/ 2147483647 h 31"/>
                <a:gd name="T30" fmla="*/ 2147483647 w 10"/>
                <a:gd name="T31" fmla="*/ 2147483647 h 31"/>
                <a:gd name="T32" fmla="*/ 2147483647 w 10"/>
                <a:gd name="T33" fmla="*/ 2147483647 h 31"/>
                <a:gd name="T34" fmla="*/ 2147483647 w 10"/>
                <a:gd name="T35" fmla="*/ 2147483647 h 31"/>
                <a:gd name="T36" fmla="*/ 2147483647 w 10"/>
                <a:gd name="T37" fmla="*/ 2147483647 h 31"/>
                <a:gd name="T38" fmla="*/ 2147483647 w 10"/>
                <a:gd name="T39" fmla="*/ 2147483647 h 31"/>
                <a:gd name="T40" fmla="*/ 2147483647 w 10"/>
                <a:gd name="T41" fmla="*/ 2147483647 h 31"/>
                <a:gd name="T42" fmla="*/ 2147483647 w 10"/>
                <a:gd name="T43" fmla="*/ 2147483647 h 3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"/>
                <a:gd name="T67" fmla="*/ 0 h 31"/>
                <a:gd name="T68" fmla="*/ 10 w 10"/>
                <a:gd name="T69" fmla="*/ 31 h 3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" h="31">
                  <a:moveTo>
                    <a:pt x="5" y="31"/>
                  </a:moveTo>
                  <a:lnTo>
                    <a:pt x="3" y="31"/>
                  </a:lnTo>
                  <a:lnTo>
                    <a:pt x="0" y="31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3" y="11"/>
                  </a:lnTo>
                  <a:lnTo>
                    <a:pt x="0" y="8"/>
                  </a:lnTo>
                  <a:lnTo>
                    <a:pt x="3" y="3"/>
                  </a:lnTo>
                  <a:lnTo>
                    <a:pt x="5" y="0"/>
                  </a:lnTo>
                  <a:lnTo>
                    <a:pt x="8" y="3"/>
                  </a:lnTo>
                  <a:lnTo>
                    <a:pt x="8" y="5"/>
                  </a:lnTo>
                  <a:lnTo>
                    <a:pt x="10" y="5"/>
                  </a:lnTo>
                  <a:lnTo>
                    <a:pt x="10" y="8"/>
                  </a:lnTo>
                  <a:lnTo>
                    <a:pt x="10" y="11"/>
                  </a:lnTo>
                  <a:lnTo>
                    <a:pt x="10" y="13"/>
                  </a:lnTo>
                  <a:lnTo>
                    <a:pt x="10" y="18"/>
                  </a:lnTo>
                  <a:lnTo>
                    <a:pt x="10" y="21"/>
                  </a:lnTo>
                  <a:lnTo>
                    <a:pt x="10" y="23"/>
                  </a:lnTo>
                  <a:lnTo>
                    <a:pt x="8" y="28"/>
                  </a:lnTo>
                  <a:lnTo>
                    <a:pt x="5" y="31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0" name="Freeform 127"/>
            <p:cNvSpPr>
              <a:spLocks/>
            </p:cNvSpPr>
            <p:nvPr/>
          </p:nvSpPr>
          <p:spPr bwMode="auto">
            <a:xfrm>
              <a:off x="5532438" y="4422775"/>
              <a:ext cx="34925" cy="38100"/>
            </a:xfrm>
            <a:custGeom>
              <a:avLst/>
              <a:gdLst>
                <a:gd name="T0" fmla="*/ 2147483647 w 28"/>
                <a:gd name="T1" fmla="*/ 2147483647 h 30"/>
                <a:gd name="T2" fmla="*/ 2147483647 w 28"/>
                <a:gd name="T3" fmla="*/ 2147483647 h 30"/>
                <a:gd name="T4" fmla="*/ 2147483647 w 28"/>
                <a:gd name="T5" fmla="*/ 2147483647 h 30"/>
                <a:gd name="T6" fmla="*/ 2147483647 w 28"/>
                <a:gd name="T7" fmla="*/ 2147483647 h 30"/>
                <a:gd name="T8" fmla="*/ 2147483647 w 28"/>
                <a:gd name="T9" fmla="*/ 2147483647 h 30"/>
                <a:gd name="T10" fmla="*/ 0 w 28"/>
                <a:gd name="T11" fmla="*/ 2147483647 h 30"/>
                <a:gd name="T12" fmla="*/ 2147483647 w 28"/>
                <a:gd name="T13" fmla="*/ 2147483647 h 30"/>
                <a:gd name="T14" fmla="*/ 2147483647 w 28"/>
                <a:gd name="T15" fmla="*/ 2147483647 h 30"/>
                <a:gd name="T16" fmla="*/ 2147483647 w 28"/>
                <a:gd name="T17" fmla="*/ 2147483647 h 30"/>
                <a:gd name="T18" fmla="*/ 2147483647 w 28"/>
                <a:gd name="T19" fmla="*/ 2147483647 h 30"/>
                <a:gd name="T20" fmla="*/ 2147483647 w 28"/>
                <a:gd name="T21" fmla="*/ 2147483647 h 30"/>
                <a:gd name="T22" fmla="*/ 2147483647 w 28"/>
                <a:gd name="T23" fmla="*/ 2147483647 h 30"/>
                <a:gd name="T24" fmla="*/ 2147483647 w 28"/>
                <a:gd name="T25" fmla="*/ 2147483647 h 30"/>
                <a:gd name="T26" fmla="*/ 2147483647 w 28"/>
                <a:gd name="T27" fmla="*/ 2147483647 h 30"/>
                <a:gd name="T28" fmla="*/ 2147483647 w 28"/>
                <a:gd name="T29" fmla="*/ 0 h 30"/>
                <a:gd name="T30" fmla="*/ 2147483647 w 28"/>
                <a:gd name="T31" fmla="*/ 0 h 30"/>
                <a:gd name="T32" fmla="*/ 2147483647 w 28"/>
                <a:gd name="T33" fmla="*/ 2147483647 h 30"/>
                <a:gd name="T34" fmla="*/ 2147483647 w 28"/>
                <a:gd name="T35" fmla="*/ 2147483647 h 30"/>
                <a:gd name="T36" fmla="*/ 2147483647 w 28"/>
                <a:gd name="T37" fmla="*/ 2147483647 h 30"/>
                <a:gd name="T38" fmla="*/ 2147483647 w 28"/>
                <a:gd name="T39" fmla="*/ 2147483647 h 30"/>
                <a:gd name="T40" fmla="*/ 2147483647 w 28"/>
                <a:gd name="T41" fmla="*/ 2147483647 h 30"/>
                <a:gd name="T42" fmla="*/ 2147483647 w 28"/>
                <a:gd name="T43" fmla="*/ 2147483647 h 30"/>
                <a:gd name="T44" fmla="*/ 2147483647 w 28"/>
                <a:gd name="T45" fmla="*/ 2147483647 h 30"/>
                <a:gd name="T46" fmla="*/ 2147483647 w 28"/>
                <a:gd name="T47" fmla="*/ 2147483647 h 30"/>
                <a:gd name="T48" fmla="*/ 2147483647 w 28"/>
                <a:gd name="T49" fmla="*/ 2147483647 h 30"/>
                <a:gd name="T50" fmla="*/ 2147483647 w 28"/>
                <a:gd name="T51" fmla="*/ 2147483647 h 30"/>
                <a:gd name="T52" fmla="*/ 2147483647 w 28"/>
                <a:gd name="T53" fmla="*/ 2147483647 h 30"/>
                <a:gd name="T54" fmla="*/ 2147483647 w 28"/>
                <a:gd name="T55" fmla="*/ 2147483647 h 30"/>
                <a:gd name="T56" fmla="*/ 2147483647 w 28"/>
                <a:gd name="T57" fmla="*/ 2147483647 h 30"/>
                <a:gd name="T58" fmla="*/ 2147483647 w 28"/>
                <a:gd name="T59" fmla="*/ 2147483647 h 30"/>
                <a:gd name="T60" fmla="*/ 2147483647 w 28"/>
                <a:gd name="T61" fmla="*/ 2147483647 h 3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8"/>
                <a:gd name="T94" fmla="*/ 0 h 30"/>
                <a:gd name="T95" fmla="*/ 28 w 28"/>
                <a:gd name="T96" fmla="*/ 30 h 3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8" h="30">
                  <a:moveTo>
                    <a:pt x="21" y="30"/>
                  </a:moveTo>
                  <a:lnTo>
                    <a:pt x="16" y="27"/>
                  </a:lnTo>
                  <a:lnTo>
                    <a:pt x="13" y="27"/>
                  </a:lnTo>
                  <a:lnTo>
                    <a:pt x="6" y="30"/>
                  </a:lnTo>
                  <a:lnTo>
                    <a:pt x="3" y="30"/>
                  </a:lnTo>
                  <a:lnTo>
                    <a:pt x="0" y="22"/>
                  </a:lnTo>
                  <a:lnTo>
                    <a:pt x="3" y="17"/>
                  </a:lnTo>
                  <a:lnTo>
                    <a:pt x="6" y="12"/>
                  </a:lnTo>
                  <a:lnTo>
                    <a:pt x="11" y="5"/>
                  </a:lnTo>
                  <a:lnTo>
                    <a:pt x="13" y="5"/>
                  </a:lnTo>
                  <a:lnTo>
                    <a:pt x="16" y="5"/>
                  </a:lnTo>
                  <a:lnTo>
                    <a:pt x="18" y="5"/>
                  </a:lnTo>
                  <a:lnTo>
                    <a:pt x="21" y="0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8" y="10"/>
                  </a:lnTo>
                  <a:lnTo>
                    <a:pt x="26" y="12"/>
                  </a:lnTo>
                  <a:lnTo>
                    <a:pt x="23" y="12"/>
                  </a:lnTo>
                  <a:lnTo>
                    <a:pt x="18" y="15"/>
                  </a:lnTo>
                  <a:lnTo>
                    <a:pt x="13" y="17"/>
                  </a:lnTo>
                  <a:lnTo>
                    <a:pt x="16" y="20"/>
                  </a:lnTo>
                  <a:lnTo>
                    <a:pt x="21" y="17"/>
                  </a:lnTo>
                  <a:lnTo>
                    <a:pt x="23" y="20"/>
                  </a:lnTo>
                  <a:lnTo>
                    <a:pt x="26" y="20"/>
                  </a:lnTo>
                  <a:lnTo>
                    <a:pt x="26" y="22"/>
                  </a:lnTo>
                  <a:lnTo>
                    <a:pt x="23" y="25"/>
                  </a:lnTo>
                  <a:lnTo>
                    <a:pt x="21" y="30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1" name="Freeform 128"/>
            <p:cNvSpPr>
              <a:spLocks/>
            </p:cNvSpPr>
            <p:nvPr/>
          </p:nvSpPr>
          <p:spPr bwMode="auto">
            <a:xfrm>
              <a:off x="5722938" y="4137025"/>
              <a:ext cx="107950" cy="87313"/>
            </a:xfrm>
            <a:custGeom>
              <a:avLst/>
              <a:gdLst>
                <a:gd name="T0" fmla="*/ 0 w 85"/>
                <a:gd name="T1" fmla="*/ 2147483647 h 68"/>
                <a:gd name="T2" fmla="*/ 2147483647 w 85"/>
                <a:gd name="T3" fmla="*/ 2147483647 h 68"/>
                <a:gd name="T4" fmla="*/ 2147483647 w 85"/>
                <a:gd name="T5" fmla="*/ 2147483647 h 68"/>
                <a:gd name="T6" fmla="*/ 2147483647 w 85"/>
                <a:gd name="T7" fmla="*/ 2147483647 h 68"/>
                <a:gd name="T8" fmla="*/ 2147483647 w 85"/>
                <a:gd name="T9" fmla="*/ 2147483647 h 68"/>
                <a:gd name="T10" fmla="*/ 2147483647 w 85"/>
                <a:gd name="T11" fmla="*/ 2147483647 h 68"/>
                <a:gd name="T12" fmla="*/ 2147483647 w 85"/>
                <a:gd name="T13" fmla="*/ 2147483647 h 68"/>
                <a:gd name="T14" fmla="*/ 2147483647 w 85"/>
                <a:gd name="T15" fmla="*/ 2147483647 h 68"/>
                <a:gd name="T16" fmla="*/ 2147483647 w 85"/>
                <a:gd name="T17" fmla="*/ 2147483647 h 68"/>
                <a:gd name="T18" fmla="*/ 2147483647 w 85"/>
                <a:gd name="T19" fmla="*/ 2147483647 h 68"/>
                <a:gd name="T20" fmla="*/ 2147483647 w 85"/>
                <a:gd name="T21" fmla="*/ 2147483647 h 68"/>
                <a:gd name="T22" fmla="*/ 2147483647 w 85"/>
                <a:gd name="T23" fmla="*/ 2147483647 h 68"/>
                <a:gd name="T24" fmla="*/ 2147483647 w 85"/>
                <a:gd name="T25" fmla="*/ 2147483647 h 68"/>
                <a:gd name="T26" fmla="*/ 2147483647 w 85"/>
                <a:gd name="T27" fmla="*/ 2147483647 h 68"/>
                <a:gd name="T28" fmla="*/ 2147483647 w 85"/>
                <a:gd name="T29" fmla="*/ 2147483647 h 68"/>
                <a:gd name="T30" fmla="*/ 2147483647 w 85"/>
                <a:gd name="T31" fmla="*/ 2147483647 h 68"/>
                <a:gd name="T32" fmla="*/ 2147483647 w 85"/>
                <a:gd name="T33" fmla="*/ 2147483647 h 68"/>
                <a:gd name="T34" fmla="*/ 2147483647 w 85"/>
                <a:gd name="T35" fmla="*/ 2147483647 h 68"/>
                <a:gd name="T36" fmla="*/ 2147483647 w 85"/>
                <a:gd name="T37" fmla="*/ 2147483647 h 68"/>
                <a:gd name="T38" fmla="*/ 2147483647 w 85"/>
                <a:gd name="T39" fmla="*/ 2147483647 h 68"/>
                <a:gd name="T40" fmla="*/ 2147483647 w 85"/>
                <a:gd name="T41" fmla="*/ 2147483647 h 68"/>
                <a:gd name="T42" fmla="*/ 2147483647 w 85"/>
                <a:gd name="T43" fmla="*/ 2147483647 h 68"/>
                <a:gd name="T44" fmla="*/ 2147483647 w 85"/>
                <a:gd name="T45" fmla="*/ 2147483647 h 68"/>
                <a:gd name="T46" fmla="*/ 2147483647 w 85"/>
                <a:gd name="T47" fmla="*/ 2147483647 h 68"/>
                <a:gd name="T48" fmla="*/ 2147483647 w 85"/>
                <a:gd name="T49" fmla="*/ 2147483647 h 68"/>
                <a:gd name="T50" fmla="*/ 2147483647 w 85"/>
                <a:gd name="T51" fmla="*/ 2147483647 h 68"/>
                <a:gd name="T52" fmla="*/ 2147483647 w 85"/>
                <a:gd name="T53" fmla="*/ 2147483647 h 68"/>
                <a:gd name="T54" fmla="*/ 2147483647 w 85"/>
                <a:gd name="T55" fmla="*/ 2147483647 h 68"/>
                <a:gd name="T56" fmla="*/ 2147483647 w 85"/>
                <a:gd name="T57" fmla="*/ 2147483647 h 68"/>
                <a:gd name="T58" fmla="*/ 2147483647 w 85"/>
                <a:gd name="T59" fmla="*/ 2147483647 h 68"/>
                <a:gd name="T60" fmla="*/ 2147483647 w 85"/>
                <a:gd name="T61" fmla="*/ 2147483647 h 68"/>
                <a:gd name="T62" fmla="*/ 2147483647 w 85"/>
                <a:gd name="T63" fmla="*/ 2147483647 h 68"/>
                <a:gd name="T64" fmla="*/ 2147483647 w 85"/>
                <a:gd name="T65" fmla="*/ 0 h 68"/>
                <a:gd name="T66" fmla="*/ 2147483647 w 85"/>
                <a:gd name="T67" fmla="*/ 2147483647 h 68"/>
                <a:gd name="T68" fmla="*/ 2147483647 w 85"/>
                <a:gd name="T69" fmla="*/ 2147483647 h 68"/>
                <a:gd name="T70" fmla="*/ 2147483647 w 85"/>
                <a:gd name="T71" fmla="*/ 2147483647 h 68"/>
                <a:gd name="T72" fmla="*/ 2147483647 w 85"/>
                <a:gd name="T73" fmla="*/ 2147483647 h 68"/>
                <a:gd name="T74" fmla="*/ 2147483647 w 85"/>
                <a:gd name="T75" fmla="*/ 2147483647 h 68"/>
                <a:gd name="T76" fmla="*/ 2147483647 w 85"/>
                <a:gd name="T77" fmla="*/ 2147483647 h 68"/>
                <a:gd name="T78" fmla="*/ 2147483647 w 85"/>
                <a:gd name="T79" fmla="*/ 2147483647 h 68"/>
                <a:gd name="T80" fmla="*/ 2147483647 w 85"/>
                <a:gd name="T81" fmla="*/ 2147483647 h 68"/>
                <a:gd name="T82" fmla="*/ 2147483647 w 85"/>
                <a:gd name="T83" fmla="*/ 2147483647 h 68"/>
                <a:gd name="T84" fmla="*/ 2147483647 w 85"/>
                <a:gd name="T85" fmla="*/ 2147483647 h 68"/>
                <a:gd name="T86" fmla="*/ 2147483647 w 85"/>
                <a:gd name="T87" fmla="*/ 2147483647 h 68"/>
                <a:gd name="T88" fmla="*/ 2147483647 w 85"/>
                <a:gd name="T89" fmla="*/ 2147483647 h 68"/>
                <a:gd name="T90" fmla="*/ 2147483647 w 85"/>
                <a:gd name="T91" fmla="*/ 2147483647 h 68"/>
                <a:gd name="T92" fmla="*/ 2147483647 w 85"/>
                <a:gd name="T93" fmla="*/ 2147483647 h 68"/>
                <a:gd name="T94" fmla="*/ 2147483647 w 85"/>
                <a:gd name="T95" fmla="*/ 2147483647 h 68"/>
                <a:gd name="T96" fmla="*/ 2147483647 w 85"/>
                <a:gd name="T97" fmla="*/ 2147483647 h 68"/>
                <a:gd name="T98" fmla="*/ 2147483647 w 85"/>
                <a:gd name="T99" fmla="*/ 2147483647 h 68"/>
                <a:gd name="T100" fmla="*/ 2147483647 w 85"/>
                <a:gd name="T101" fmla="*/ 2147483647 h 68"/>
                <a:gd name="T102" fmla="*/ 2147483647 w 85"/>
                <a:gd name="T103" fmla="*/ 2147483647 h 68"/>
                <a:gd name="T104" fmla="*/ 2147483647 w 85"/>
                <a:gd name="T105" fmla="*/ 2147483647 h 68"/>
                <a:gd name="T106" fmla="*/ 2147483647 w 85"/>
                <a:gd name="T107" fmla="*/ 2147483647 h 68"/>
                <a:gd name="T108" fmla="*/ 2147483647 w 85"/>
                <a:gd name="T109" fmla="*/ 2147483647 h 68"/>
                <a:gd name="T110" fmla="*/ 2147483647 w 85"/>
                <a:gd name="T111" fmla="*/ 2147483647 h 68"/>
                <a:gd name="T112" fmla="*/ 2147483647 w 85"/>
                <a:gd name="T113" fmla="*/ 2147483647 h 68"/>
                <a:gd name="T114" fmla="*/ 2147483647 w 85"/>
                <a:gd name="T115" fmla="*/ 2147483647 h 68"/>
                <a:gd name="T116" fmla="*/ 2147483647 w 85"/>
                <a:gd name="T117" fmla="*/ 2147483647 h 68"/>
                <a:gd name="T118" fmla="*/ 0 w 85"/>
                <a:gd name="T119" fmla="*/ 2147483647 h 6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85"/>
                <a:gd name="T181" fmla="*/ 0 h 68"/>
                <a:gd name="T182" fmla="*/ 85 w 85"/>
                <a:gd name="T183" fmla="*/ 68 h 6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5" h="68">
                  <a:moveTo>
                    <a:pt x="0" y="28"/>
                  </a:moveTo>
                  <a:lnTo>
                    <a:pt x="2" y="28"/>
                  </a:lnTo>
                  <a:lnTo>
                    <a:pt x="2" y="30"/>
                  </a:lnTo>
                  <a:lnTo>
                    <a:pt x="5" y="30"/>
                  </a:lnTo>
                  <a:lnTo>
                    <a:pt x="7" y="33"/>
                  </a:lnTo>
                  <a:lnTo>
                    <a:pt x="7" y="30"/>
                  </a:lnTo>
                  <a:lnTo>
                    <a:pt x="7" y="35"/>
                  </a:lnTo>
                  <a:lnTo>
                    <a:pt x="10" y="35"/>
                  </a:lnTo>
                  <a:lnTo>
                    <a:pt x="12" y="35"/>
                  </a:lnTo>
                  <a:lnTo>
                    <a:pt x="17" y="35"/>
                  </a:lnTo>
                  <a:lnTo>
                    <a:pt x="20" y="33"/>
                  </a:lnTo>
                  <a:lnTo>
                    <a:pt x="22" y="33"/>
                  </a:lnTo>
                  <a:lnTo>
                    <a:pt x="25" y="33"/>
                  </a:lnTo>
                  <a:lnTo>
                    <a:pt x="30" y="35"/>
                  </a:lnTo>
                  <a:lnTo>
                    <a:pt x="32" y="33"/>
                  </a:lnTo>
                  <a:lnTo>
                    <a:pt x="40" y="35"/>
                  </a:lnTo>
                  <a:lnTo>
                    <a:pt x="48" y="33"/>
                  </a:lnTo>
                  <a:lnTo>
                    <a:pt x="45" y="33"/>
                  </a:lnTo>
                  <a:lnTo>
                    <a:pt x="48" y="33"/>
                  </a:lnTo>
                  <a:lnTo>
                    <a:pt x="50" y="33"/>
                  </a:lnTo>
                  <a:lnTo>
                    <a:pt x="53" y="33"/>
                  </a:lnTo>
                  <a:lnTo>
                    <a:pt x="53" y="28"/>
                  </a:lnTo>
                  <a:lnTo>
                    <a:pt x="55" y="28"/>
                  </a:lnTo>
                  <a:lnTo>
                    <a:pt x="58" y="25"/>
                  </a:lnTo>
                  <a:lnTo>
                    <a:pt x="58" y="23"/>
                  </a:lnTo>
                  <a:lnTo>
                    <a:pt x="63" y="18"/>
                  </a:lnTo>
                  <a:lnTo>
                    <a:pt x="70" y="10"/>
                  </a:lnTo>
                  <a:lnTo>
                    <a:pt x="73" y="10"/>
                  </a:lnTo>
                  <a:lnTo>
                    <a:pt x="78" y="5"/>
                  </a:lnTo>
                  <a:lnTo>
                    <a:pt x="80" y="0"/>
                  </a:lnTo>
                  <a:lnTo>
                    <a:pt x="80" y="2"/>
                  </a:lnTo>
                  <a:lnTo>
                    <a:pt x="80" y="5"/>
                  </a:lnTo>
                  <a:lnTo>
                    <a:pt x="78" y="8"/>
                  </a:lnTo>
                  <a:lnTo>
                    <a:pt x="80" y="10"/>
                  </a:lnTo>
                  <a:lnTo>
                    <a:pt x="83" y="10"/>
                  </a:lnTo>
                  <a:lnTo>
                    <a:pt x="85" y="13"/>
                  </a:lnTo>
                  <a:lnTo>
                    <a:pt x="85" y="15"/>
                  </a:lnTo>
                  <a:lnTo>
                    <a:pt x="85" y="18"/>
                  </a:lnTo>
                  <a:lnTo>
                    <a:pt x="80" y="20"/>
                  </a:lnTo>
                  <a:lnTo>
                    <a:pt x="78" y="18"/>
                  </a:lnTo>
                  <a:lnTo>
                    <a:pt x="78" y="23"/>
                  </a:lnTo>
                  <a:lnTo>
                    <a:pt x="78" y="33"/>
                  </a:lnTo>
                  <a:lnTo>
                    <a:pt x="75" y="35"/>
                  </a:lnTo>
                  <a:lnTo>
                    <a:pt x="73" y="40"/>
                  </a:lnTo>
                  <a:lnTo>
                    <a:pt x="73" y="48"/>
                  </a:lnTo>
                  <a:lnTo>
                    <a:pt x="73" y="63"/>
                  </a:lnTo>
                  <a:lnTo>
                    <a:pt x="73" y="66"/>
                  </a:lnTo>
                  <a:lnTo>
                    <a:pt x="68" y="68"/>
                  </a:lnTo>
                  <a:lnTo>
                    <a:pt x="63" y="68"/>
                  </a:lnTo>
                  <a:lnTo>
                    <a:pt x="37" y="63"/>
                  </a:lnTo>
                  <a:lnTo>
                    <a:pt x="15" y="61"/>
                  </a:lnTo>
                  <a:lnTo>
                    <a:pt x="12" y="53"/>
                  </a:lnTo>
                  <a:lnTo>
                    <a:pt x="7" y="45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2" name="Freeform 129"/>
            <p:cNvSpPr>
              <a:spLocks/>
            </p:cNvSpPr>
            <p:nvPr/>
          </p:nvSpPr>
          <p:spPr bwMode="auto">
            <a:xfrm>
              <a:off x="5360988" y="4589463"/>
              <a:ext cx="171450" cy="190500"/>
            </a:xfrm>
            <a:custGeom>
              <a:avLst/>
              <a:gdLst>
                <a:gd name="T0" fmla="*/ 2147483647 w 134"/>
                <a:gd name="T1" fmla="*/ 2147483647 h 149"/>
                <a:gd name="T2" fmla="*/ 2147483647 w 134"/>
                <a:gd name="T3" fmla="*/ 2147483647 h 149"/>
                <a:gd name="T4" fmla="*/ 2147483647 w 134"/>
                <a:gd name="T5" fmla="*/ 2147483647 h 149"/>
                <a:gd name="T6" fmla="*/ 2147483647 w 134"/>
                <a:gd name="T7" fmla="*/ 2147483647 h 149"/>
                <a:gd name="T8" fmla="*/ 2147483647 w 134"/>
                <a:gd name="T9" fmla="*/ 2147483647 h 149"/>
                <a:gd name="T10" fmla="*/ 2147483647 w 134"/>
                <a:gd name="T11" fmla="*/ 2147483647 h 149"/>
                <a:gd name="T12" fmla="*/ 2147483647 w 134"/>
                <a:gd name="T13" fmla="*/ 2147483647 h 149"/>
                <a:gd name="T14" fmla="*/ 2147483647 w 134"/>
                <a:gd name="T15" fmla="*/ 2147483647 h 149"/>
                <a:gd name="T16" fmla="*/ 2147483647 w 134"/>
                <a:gd name="T17" fmla="*/ 2147483647 h 149"/>
                <a:gd name="T18" fmla="*/ 2147483647 w 134"/>
                <a:gd name="T19" fmla="*/ 2147483647 h 149"/>
                <a:gd name="T20" fmla="*/ 2147483647 w 134"/>
                <a:gd name="T21" fmla="*/ 2147483647 h 149"/>
                <a:gd name="T22" fmla="*/ 2147483647 w 134"/>
                <a:gd name="T23" fmla="*/ 2147483647 h 149"/>
                <a:gd name="T24" fmla="*/ 2147483647 w 134"/>
                <a:gd name="T25" fmla="*/ 2147483647 h 149"/>
                <a:gd name="T26" fmla="*/ 2147483647 w 134"/>
                <a:gd name="T27" fmla="*/ 2147483647 h 149"/>
                <a:gd name="T28" fmla="*/ 2147483647 w 134"/>
                <a:gd name="T29" fmla="*/ 2147483647 h 149"/>
                <a:gd name="T30" fmla="*/ 2147483647 w 134"/>
                <a:gd name="T31" fmla="*/ 2147483647 h 149"/>
                <a:gd name="T32" fmla="*/ 2147483647 w 134"/>
                <a:gd name="T33" fmla="*/ 2147483647 h 149"/>
                <a:gd name="T34" fmla="*/ 2147483647 w 134"/>
                <a:gd name="T35" fmla="*/ 2147483647 h 149"/>
                <a:gd name="T36" fmla="*/ 2147483647 w 134"/>
                <a:gd name="T37" fmla="*/ 2147483647 h 149"/>
                <a:gd name="T38" fmla="*/ 2147483647 w 134"/>
                <a:gd name="T39" fmla="*/ 2147483647 h 149"/>
                <a:gd name="T40" fmla="*/ 2147483647 w 134"/>
                <a:gd name="T41" fmla="*/ 2147483647 h 149"/>
                <a:gd name="T42" fmla="*/ 2147483647 w 134"/>
                <a:gd name="T43" fmla="*/ 0 h 149"/>
                <a:gd name="T44" fmla="*/ 2147483647 w 134"/>
                <a:gd name="T45" fmla="*/ 0 h 149"/>
                <a:gd name="T46" fmla="*/ 2147483647 w 134"/>
                <a:gd name="T47" fmla="*/ 0 h 149"/>
                <a:gd name="T48" fmla="*/ 2147483647 w 134"/>
                <a:gd name="T49" fmla="*/ 0 h 149"/>
                <a:gd name="T50" fmla="*/ 2147483647 w 134"/>
                <a:gd name="T51" fmla="*/ 2147483647 h 149"/>
                <a:gd name="T52" fmla="*/ 2147483647 w 134"/>
                <a:gd name="T53" fmla="*/ 2147483647 h 149"/>
                <a:gd name="T54" fmla="*/ 2147483647 w 134"/>
                <a:gd name="T55" fmla="*/ 2147483647 h 149"/>
                <a:gd name="T56" fmla="*/ 2147483647 w 134"/>
                <a:gd name="T57" fmla="*/ 2147483647 h 149"/>
                <a:gd name="T58" fmla="*/ 2147483647 w 134"/>
                <a:gd name="T59" fmla="*/ 2147483647 h 149"/>
                <a:gd name="T60" fmla="*/ 2147483647 w 134"/>
                <a:gd name="T61" fmla="*/ 2147483647 h 149"/>
                <a:gd name="T62" fmla="*/ 2147483647 w 134"/>
                <a:gd name="T63" fmla="*/ 2147483647 h 149"/>
                <a:gd name="T64" fmla="*/ 2147483647 w 134"/>
                <a:gd name="T65" fmla="*/ 2147483647 h 149"/>
                <a:gd name="T66" fmla="*/ 2147483647 w 134"/>
                <a:gd name="T67" fmla="*/ 2147483647 h 149"/>
                <a:gd name="T68" fmla="*/ 2147483647 w 134"/>
                <a:gd name="T69" fmla="*/ 2147483647 h 149"/>
                <a:gd name="T70" fmla="*/ 2147483647 w 134"/>
                <a:gd name="T71" fmla="*/ 2147483647 h 149"/>
                <a:gd name="T72" fmla="*/ 2147483647 w 134"/>
                <a:gd name="T73" fmla="*/ 2147483647 h 149"/>
                <a:gd name="T74" fmla="*/ 2147483647 w 134"/>
                <a:gd name="T75" fmla="*/ 2147483647 h 14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34"/>
                <a:gd name="T115" fmla="*/ 0 h 149"/>
                <a:gd name="T116" fmla="*/ 134 w 134"/>
                <a:gd name="T117" fmla="*/ 149 h 14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34" h="149">
                  <a:moveTo>
                    <a:pt x="132" y="101"/>
                  </a:moveTo>
                  <a:lnTo>
                    <a:pt x="129" y="106"/>
                  </a:lnTo>
                  <a:lnTo>
                    <a:pt x="124" y="106"/>
                  </a:lnTo>
                  <a:lnTo>
                    <a:pt x="122" y="106"/>
                  </a:lnTo>
                  <a:lnTo>
                    <a:pt x="122" y="111"/>
                  </a:lnTo>
                  <a:lnTo>
                    <a:pt x="119" y="113"/>
                  </a:lnTo>
                  <a:lnTo>
                    <a:pt x="114" y="113"/>
                  </a:lnTo>
                  <a:lnTo>
                    <a:pt x="112" y="116"/>
                  </a:lnTo>
                  <a:lnTo>
                    <a:pt x="112" y="121"/>
                  </a:lnTo>
                  <a:lnTo>
                    <a:pt x="112" y="124"/>
                  </a:lnTo>
                  <a:lnTo>
                    <a:pt x="109" y="129"/>
                  </a:lnTo>
                  <a:lnTo>
                    <a:pt x="102" y="136"/>
                  </a:lnTo>
                  <a:lnTo>
                    <a:pt x="102" y="141"/>
                  </a:lnTo>
                  <a:lnTo>
                    <a:pt x="99" y="146"/>
                  </a:lnTo>
                  <a:lnTo>
                    <a:pt x="97" y="149"/>
                  </a:lnTo>
                  <a:lnTo>
                    <a:pt x="94" y="149"/>
                  </a:lnTo>
                  <a:lnTo>
                    <a:pt x="86" y="144"/>
                  </a:lnTo>
                  <a:lnTo>
                    <a:pt x="69" y="131"/>
                  </a:lnTo>
                  <a:lnTo>
                    <a:pt x="69" y="129"/>
                  </a:lnTo>
                  <a:lnTo>
                    <a:pt x="71" y="126"/>
                  </a:lnTo>
                  <a:lnTo>
                    <a:pt x="69" y="124"/>
                  </a:lnTo>
                  <a:lnTo>
                    <a:pt x="43" y="108"/>
                  </a:lnTo>
                  <a:lnTo>
                    <a:pt x="11" y="91"/>
                  </a:lnTo>
                  <a:lnTo>
                    <a:pt x="0" y="91"/>
                  </a:lnTo>
                  <a:lnTo>
                    <a:pt x="8" y="73"/>
                  </a:lnTo>
                  <a:lnTo>
                    <a:pt x="8" y="71"/>
                  </a:lnTo>
                  <a:lnTo>
                    <a:pt x="13" y="66"/>
                  </a:lnTo>
                  <a:lnTo>
                    <a:pt x="21" y="58"/>
                  </a:lnTo>
                  <a:lnTo>
                    <a:pt x="23" y="55"/>
                  </a:lnTo>
                  <a:lnTo>
                    <a:pt x="28" y="50"/>
                  </a:lnTo>
                  <a:lnTo>
                    <a:pt x="28" y="45"/>
                  </a:lnTo>
                  <a:lnTo>
                    <a:pt x="28" y="40"/>
                  </a:lnTo>
                  <a:lnTo>
                    <a:pt x="26" y="35"/>
                  </a:lnTo>
                  <a:lnTo>
                    <a:pt x="26" y="33"/>
                  </a:lnTo>
                  <a:lnTo>
                    <a:pt x="21" y="25"/>
                  </a:lnTo>
                  <a:lnTo>
                    <a:pt x="18" y="23"/>
                  </a:lnTo>
                  <a:lnTo>
                    <a:pt x="18" y="18"/>
                  </a:lnTo>
                  <a:lnTo>
                    <a:pt x="18" y="15"/>
                  </a:lnTo>
                  <a:lnTo>
                    <a:pt x="13" y="13"/>
                  </a:lnTo>
                  <a:lnTo>
                    <a:pt x="11" y="7"/>
                  </a:lnTo>
                  <a:lnTo>
                    <a:pt x="16" y="2"/>
                  </a:lnTo>
                  <a:lnTo>
                    <a:pt x="18" y="0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6" y="0"/>
                  </a:lnTo>
                  <a:lnTo>
                    <a:pt x="41" y="0"/>
                  </a:lnTo>
                  <a:lnTo>
                    <a:pt x="43" y="0"/>
                  </a:lnTo>
                  <a:lnTo>
                    <a:pt x="51" y="0"/>
                  </a:lnTo>
                  <a:lnTo>
                    <a:pt x="56" y="2"/>
                  </a:lnTo>
                  <a:lnTo>
                    <a:pt x="61" y="5"/>
                  </a:lnTo>
                  <a:lnTo>
                    <a:pt x="76" y="15"/>
                  </a:lnTo>
                  <a:lnTo>
                    <a:pt x="79" y="15"/>
                  </a:lnTo>
                  <a:lnTo>
                    <a:pt x="89" y="18"/>
                  </a:lnTo>
                  <a:lnTo>
                    <a:pt x="94" y="18"/>
                  </a:lnTo>
                  <a:lnTo>
                    <a:pt x="99" y="18"/>
                  </a:lnTo>
                  <a:lnTo>
                    <a:pt x="102" y="18"/>
                  </a:lnTo>
                  <a:lnTo>
                    <a:pt x="107" y="13"/>
                  </a:lnTo>
                  <a:lnTo>
                    <a:pt x="109" y="10"/>
                  </a:lnTo>
                  <a:lnTo>
                    <a:pt x="112" y="7"/>
                  </a:lnTo>
                  <a:lnTo>
                    <a:pt x="119" y="5"/>
                  </a:lnTo>
                  <a:lnTo>
                    <a:pt x="122" y="7"/>
                  </a:lnTo>
                  <a:lnTo>
                    <a:pt x="124" y="10"/>
                  </a:lnTo>
                  <a:lnTo>
                    <a:pt x="127" y="10"/>
                  </a:lnTo>
                  <a:lnTo>
                    <a:pt x="134" y="13"/>
                  </a:lnTo>
                  <a:lnTo>
                    <a:pt x="124" y="30"/>
                  </a:lnTo>
                  <a:lnTo>
                    <a:pt x="124" y="33"/>
                  </a:lnTo>
                  <a:lnTo>
                    <a:pt x="124" y="40"/>
                  </a:lnTo>
                  <a:lnTo>
                    <a:pt x="124" y="48"/>
                  </a:lnTo>
                  <a:lnTo>
                    <a:pt x="124" y="50"/>
                  </a:lnTo>
                  <a:lnTo>
                    <a:pt x="124" y="58"/>
                  </a:lnTo>
                  <a:lnTo>
                    <a:pt x="124" y="73"/>
                  </a:lnTo>
                  <a:lnTo>
                    <a:pt x="124" y="83"/>
                  </a:lnTo>
                  <a:lnTo>
                    <a:pt x="124" y="88"/>
                  </a:lnTo>
                  <a:lnTo>
                    <a:pt x="132" y="101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3" name="Freeform 130"/>
            <p:cNvSpPr>
              <a:spLocks/>
            </p:cNvSpPr>
            <p:nvPr/>
          </p:nvSpPr>
          <p:spPr bwMode="auto">
            <a:xfrm>
              <a:off x="5130800" y="4849813"/>
              <a:ext cx="238125" cy="204787"/>
            </a:xfrm>
            <a:custGeom>
              <a:avLst/>
              <a:gdLst>
                <a:gd name="T0" fmla="*/ 2147483647 w 187"/>
                <a:gd name="T1" fmla="*/ 2147483647 h 162"/>
                <a:gd name="T2" fmla="*/ 2147483647 w 187"/>
                <a:gd name="T3" fmla="*/ 2147483647 h 162"/>
                <a:gd name="T4" fmla="*/ 0 w 187"/>
                <a:gd name="T5" fmla="*/ 2147483647 h 162"/>
                <a:gd name="T6" fmla="*/ 2147483647 w 187"/>
                <a:gd name="T7" fmla="*/ 2147483647 h 162"/>
                <a:gd name="T8" fmla="*/ 2147483647 w 187"/>
                <a:gd name="T9" fmla="*/ 2147483647 h 162"/>
                <a:gd name="T10" fmla="*/ 2147483647 w 187"/>
                <a:gd name="T11" fmla="*/ 2147483647 h 162"/>
                <a:gd name="T12" fmla="*/ 2147483647 w 187"/>
                <a:gd name="T13" fmla="*/ 2147483647 h 162"/>
                <a:gd name="T14" fmla="*/ 2147483647 w 187"/>
                <a:gd name="T15" fmla="*/ 2147483647 h 162"/>
                <a:gd name="T16" fmla="*/ 2147483647 w 187"/>
                <a:gd name="T17" fmla="*/ 2147483647 h 162"/>
                <a:gd name="T18" fmla="*/ 2147483647 w 187"/>
                <a:gd name="T19" fmla="*/ 2147483647 h 162"/>
                <a:gd name="T20" fmla="*/ 2147483647 w 187"/>
                <a:gd name="T21" fmla="*/ 2147483647 h 162"/>
                <a:gd name="T22" fmla="*/ 2147483647 w 187"/>
                <a:gd name="T23" fmla="*/ 2147483647 h 162"/>
                <a:gd name="T24" fmla="*/ 2147483647 w 187"/>
                <a:gd name="T25" fmla="*/ 2147483647 h 162"/>
                <a:gd name="T26" fmla="*/ 2147483647 w 187"/>
                <a:gd name="T27" fmla="*/ 2147483647 h 162"/>
                <a:gd name="T28" fmla="*/ 2147483647 w 187"/>
                <a:gd name="T29" fmla="*/ 2147483647 h 162"/>
                <a:gd name="T30" fmla="*/ 2147483647 w 187"/>
                <a:gd name="T31" fmla="*/ 2147483647 h 162"/>
                <a:gd name="T32" fmla="*/ 2147483647 w 187"/>
                <a:gd name="T33" fmla="*/ 2147483647 h 162"/>
                <a:gd name="T34" fmla="*/ 2147483647 w 187"/>
                <a:gd name="T35" fmla="*/ 2147483647 h 162"/>
                <a:gd name="T36" fmla="*/ 2147483647 w 187"/>
                <a:gd name="T37" fmla="*/ 2147483647 h 162"/>
                <a:gd name="T38" fmla="*/ 2147483647 w 187"/>
                <a:gd name="T39" fmla="*/ 2147483647 h 162"/>
                <a:gd name="T40" fmla="*/ 2147483647 w 187"/>
                <a:gd name="T41" fmla="*/ 2147483647 h 162"/>
                <a:gd name="T42" fmla="*/ 2147483647 w 187"/>
                <a:gd name="T43" fmla="*/ 2147483647 h 162"/>
                <a:gd name="T44" fmla="*/ 2147483647 w 187"/>
                <a:gd name="T45" fmla="*/ 2147483647 h 162"/>
                <a:gd name="T46" fmla="*/ 2147483647 w 187"/>
                <a:gd name="T47" fmla="*/ 2147483647 h 162"/>
                <a:gd name="T48" fmla="*/ 2147483647 w 187"/>
                <a:gd name="T49" fmla="*/ 2147483647 h 162"/>
                <a:gd name="T50" fmla="*/ 2147483647 w 187"/>
                <a:gd name="T51" fmla="*/ 2147483647 h 162"/>
                <a:gd name="T52" fmla="*/ 2147483647 w 187"/>
                <a:gd name="T53" fmla="*/ 2147483647 h 162"/>
                <a:gd name="T54" fmla="*/ 2147483647 w 187"/>
                <a:gd name="T55" fmla="*/ 2147483647 h 162"/>
                <a:gd name="T56" fmla="*/ 2147483647 w 187"/>
                <a:gd name="T57" fmla="*/ 2147483647 h 162"/>
                <a:gd name="T58" fmla="*/ 2147483647 w 187"/>
                <a:gd name="T59" fmla="*/ 2147483647 h 162"/>
                <a:gd name="T60" fmla="*/ 2147483647 w 187"/>
                <a:gd name="T61" fmla="*/ 2147483647 h 162"/>
                <a:gd name="T62" fmla="*/ 2147483647 w 187"/>
                <a:gd name="T63" fmla="*/ 2147483647 h 162"/>
                <a:gd name="T64" fmla="*/ 2147483647 w 187"/>
                <a:gd name="T65" fmla="*/ 2147483647 h 162"/>
                <a:gd name="T66" fmla="*/ 2147483647 w 187"/>
                <a:gd name="T67" fmla="*/ 2147483647 h 162"/>
                <a:gd name="T68" fmla="*/ 2147483647 w 187"/>
                <a:gd name="T69" fmla="*/ 2147483647 h 162"/>
                <a:gd name="T70" fmla="*/ 2147483647 w 187"/>
                <a:gd name="T71" fmla="*/ 2147483647 h 162"/>
                <a:gd name="T72" fmla="*/ 2147483647 w 187"/>
                <a:gd name="T73" fmla="*/ 2147483647 h 162"/>
                <a:gd name="T74" fmla="*/ 2147483647 w 187"/>
                <a:gd name="T75" fmla="*/ 2147483647 h 162"/>
                <a:gd name="T76" fmla="*/ 2147483647 w 187"/>
                <a:gd name="T77" fmla="*/ 2147483647 h 162"/>
                <a:gd name="T78" fmla="*/ 2147483647 w 187"/>
                <a:gd name="T79" fmla="*/ 2147483647 h 162"/>
                <a:gd name="T80" fmla="*/ 2147483647 w 187"/>
                <a:gd name="T81" fmla="*/ 2147483647 h 162"/>
                <a:gd name="T82" fmla="*/ 2147483647 w 187"/>
                <a:gd name="T83" fmla="*/ 2147483647 h 162"/>
                <a:gd name="T84" fmla="*/ 2147483647 w 187"/>
                <a:gd name="T85" fmla="*/ 2147483647 h 162"/>
                <a:gd name="T86" fmla="*/ 2147483647 w 187"/>
                <a:gd name="T87" fmla="*/ 2147483647 h 16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87"/>
                <a:gd name="T133" fmla="*/ 0 h 162"/>
                <a:gd name="T134" fmla="*/ 187 w 187"/>
                <a:gd name="T135" fmla="*/ 162 h 16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87" h="162">
                  <a:moveTo>
                    <a:pt x="22" y="154"/>
                  </a:moveTo>
                  <a:lnTo>
                    <a:pt x="17" y="149"/>
                  </a:lnTo>
                  <a:lnTo>
                    <a:pt x="7" y="139"/>
                  </a:lnTo>
                  <a:lnTo>
                    <a:pt x="5" y="134"/>
                  </a:lnTo>
                  <a:lnTo>
                    <a:pt x="2" y="132"/>
                  </a:lnTo>
                  <a:lnTo>
                    <a:pt x="2" y="129"/>
                  </a:lnTo>
                  <a:lnTo>
                    <a:pt x="0" y="124"/>
                  </a:lnTo>
                  <a:lnTo>
                    <a:pt x="0" y="119"/>
                  </a:lnTo>
                  <a:lnTo>
                    <a:pt x="0" y="94"/>
                  </a:lnTo>
                  <a:lnTo>
                    <a:pt x="0" y="84"/>
                  </a:lnTo>
                  <a:lnTo>
                    <a:pt x="2" y="79"/>
                  </a:lnTo>
                  <a:lnTo>
                    <a:pt x="25" y="76"/>
                  </a:lnTo>
                  <a:lnTo>
                    <a:pt x="30" y="79"/>
                  </a:lnTo>
                  <a:lnTo>
                    <a:pt x="30" y="76"/>
                  </a:lnTo>
                  <a:lnTo>
                    <a:pt x="30" y="74"/>
                  </a:lnTo>
                  <a:lnTo>
                    <a:pt x="35" y="69"/>
                  </a:lnTo>
                  <a:lnTo>
                    <a:pt x="35" y="66"/>
                  </a:lnTo>
                  <a:lnTo>
                    <a:pt x="32" y="63"/>
                  </a:lnTo>
                  <a:lnTo>
                    <a:pt x="30" y="53"/>
                  </a:lnTo>
                  <a:lnTo>
                    <a:pt x="32" y="46"/>
                  </a:lnTo>
                  <a:lnTo>
                    <a:pt x="37" y="46"/>
                  </a:lnTo>
                  <a:lnTo>
                    <a:pt x="40" y="48"/>
                  </a:lnTo>
                  <a:lnTo>
                    <a:pt x="42" y="51"/>
                  </a:lnTo>
                  <a:lnTo>
                    <a:pt x="50" y="48"/>
                  </a:lnTo>
                  <a:lnTo>
                    <a:pt x="53" y="48"/>
                  </a:lnTo>
                  <a:lnTo>
                    <a:pt x="55" y="56"/>
                  </a:lnTo>
                  <a:lnTo>
                    <a:pt x="60" y="58"/>
                  </a:lnTo>
                  <a:lnTo>
                    <a:pt x="65" y="58"/>
                  </a:lnTo>
                  <a:lnTo>
                    <a:pt x="73" y="61"/>
                  </a:lnTo>
                  <a:lnTo>
                    <a:pt x="75" y="61"/>
                  </a:lnTo>
                  <a:lnTo>
                    <a:pt x="78" y="61"/>
                  </a:lnTo>
                  <a:lnTo>
                    <a:pt x="83" y="56"/>
                  </a:lnTo>
                  <a:lnTo>
                    <a:pt x="83" y="53"/>
                  </a:lnTo>
                  <a:lnTo>
                    <a:pt x="88" y="63"/>
                  </a:lnTo>
                  <a:lnTo>
                    <a:pt x="91" y="66"/>
                  </a:lnTo>
                  <a:lnTo>
                    <a:pt x="98" y="69"/>
                  </a:lnTo>
                  <a:lnTo>
                    <a:pt x="101" y="69"/>
                  </a:lnTo>
                  <a:lnTo>
                    <a:pt x="103" y="71"/>
                  </a:lnTo>
                  <a:lnTo>
                    <a:pt x="108" y="76"/>
                  </a:lnTo>
                  <a:lnTo>
                    <a:pt x="111" y="81"/>
                  </a:lnTo>
                  <a:lnTo>
                    <a:pt x="113" y="84"/>
                  </a:lnTo>
                  <a:lnTo>
                    <a:pt x="123" y="84"/>
                  </a:lnTo>
                  <a:lnTo>
                    <a:pt x="126" y="84"/>
                  </a:lnTo>
                  <a:lnTo>
                    <a:pt x="126" y="81"/>
                  </a:lnTo>
                  <a:lnTo>
                    <a:pt x="126" y="69"/>
                  </a:lnTo>
                  <a:lnTo>
                    <a:pt x="126" y="63"/>
                  </a:lnTo>
                  <a:lnTo>
                    <a:pt x="123" y="63"/>
                  </a:lnTo>
                  <a:lnTo>
                    <a:pt x="121" y="63"/>
                  </a:lnTo>
                  <a:lnTo>
                    <a:pt x="118" y="69"/>
                  </a:lnTo>
                  <a:lnTo>
                    <a:pt x="116" y="66"/>
                  </a:lnTo>
                  <a:lnTo>
                    <a:pt x="111" y="66"/>
                  </a:lnTo>
                  <a:lnTo>
                    <a:pt x="106" y="58"/>
                  </a:lnTo>
                  <a:lnTo>
                    <a:pt x="103" y="53"/>
                  </a:lnTo>
                  <a:lnTo>
                    <a:pt x="103" y="46"/>
                  </a:lnTo>
                  <a:lnTo>
                    <a:pt x="108" y="36"/>
                  </a:lnTo>
                  <a:lnTo>
                    <a:pt x="103" y="21"/>
                  </a:lnTo>
                  <a:lnTo>
                    <a:pt x="106" y="18"/>
                  </a:lnTo>
                  <a:lnTo>
                    <a:pt x="111" y="8"/>
                  </a:lnTo>
                  <a:lnTo>
                    <a:pt x="111" y="5"/>
                  </a:lnTo>
                  <a:lnTo>
                    <a:pt x="113" y="5"/>
                  </a:lnTo>
                  <a:lnTo>
                    <a:pt x="136" y="0"/>
                  </a:lnTo>
                  <a:lnTo>
                    <a:pt x="139" y="0"/>
                  </a:lnTo>
                  <a:lnTo>
                    <a:pt x="144" y="5"/>
                  </a:lnTo>
                  <a:lnTo>
                    <a:pt x="146" y="5"/>
                  </a:lnTo>
                  <a:lnTo>
                    <a:pt x="151" y="8"/>
                  </a:lnTo>
                  <a:lnTo>
                    <a:pt x="161" y="13"/>
                  </a:lnTo>
                  <a:lnTo>
                    <a:pt x="171" y="18"/>
                  </a:lnTo>
                  <a:lnTo>
                    <a:pt x="176" y="21"/>
                  </a:lnTo>
                  <a:lnTo>
                    <a:pt x="179" y="23"/>
                  </a:lnTo>
                  <a:lnTo>
                    <a:pt x="184" y="28"/>
                  </a:lnTo>
                  <a:lnTo>
                    <a:pt x="187" y="36"/>
                  </a:lnTo>
                  <a:lnTo>
                    <a:pt x="187" y="38"/>
                  </a:lnTo>
                  <a:lnTo>
                    <a:pt x="181" y="41"/>
                  </a:lnTo>
                  <a:lnTo>
                    <a:pt x="181" y="43"/>
                  </a:lnTo>
                  <a:lnTo>
                    <a:pt x="181" y="48"/>
                  </a:lnTo>
                  <a:lnTo>
                    <a:pt x="181" y="58"/>
                  </a:lnTo>
                  <a:lnTo>
                    <a:pt x="181" y="61"/>
                  </a:lnTo>
                  <a:lnTo>
                    <a:pt x="181" y="63"/>
                  </a:lnTo>
                  <a:lnTo>
                    <a:pt x="187" y="66"/>
                  </a:lnTo>
                  <a:lnTo>
                    <a:pt x="187" y="69"/>
                  </a:lnTo>
                  <a:lnTo>
                    <a:pt x="181" y="71"/>
                  </a:lnTo>
                  <a:lnTo>
                    <a:pt x="176" y="71"/>
                  </a:lnTo>
                  <a:lnTo>
                    <a:pt x="176" y="74"/>
                  </a:lnTo>
                  <a:lnTo>
                    <a:pt x="174" y="81"/>
                  </a:lnTo>
                  <a:lnTo>
                    <a:pt x="171" y="86"/>
                  </a:lnTo>
                  <a:lnTo>
                    <a:pt x="174" y="89"/>
                  </a:lnTo>
                  <a:lnTo>
                    <a:pt x="176" y="94"/>
                  </a:lnTo>
                  <a:lnTo>
                    <a:pt x="179" y="94"/>
                  </a:lnTo>
                  <a:lnTo>
                    <a:pt x="169" y="99"/>
                  </a:lnTo>
                  <a:lnTo>
                    <a:pt x="156" y="101"/>
                  </a:lnTo>
                  <a:lnTo>
                    <a:pt x="151" y="104"/>
                  </a:lnTo>
                  <a:lnTo>
                    <a:pt x="136" y="109"/>
                  </a:lnTo>
                  <a:lnTo>
                    <a:pt x="133" y="109"/>
                  </a:lnTo>
                  <a:lnTo>
                    <a:pt x="133" y="114"/>
                  </a:lnTo>
                  <a:lnTo>
                    <a:pt x="136" y="116"/>
                  </a:lnTo>
                  <a:lnTo>
                    <a:pt x="136" y="122"/>
                  </a:lnTo>
                  <a:lnTo>
                    <a:pt x="131" y="119"/>
                  </a:lnTo>
                  <a:lnTo>
                    <a:pt x="126" y="119"/>
                  </a:lnTo>
                  <a:lnTo>
                    <a:pt x="118" y="122"/>
                  </a:lnTo>
                  <a:lnTo>
                    <a:pt x="113" y="127"/>
                  </a:lnTo>
                  <a:lnTo>
                    <a:pt x="113" y="129"/>
                  </a:lnTo>
                  <a:lnTo>
                    <a:pt x="113" y="134"/>
                  </a:lnTo>
                  <a:lnTo>
                    <a:pt x="111" y="137"/>
                  </a:lnTo>
                  <a:lnTo>
                    <a:pt x="108" y="137"/>
                  </a:lnTo>
                  <a:lnTo>
                    <a:pt x="101" y="137"/>
                  </a:lnTo>
                  <a:lnTo>
                    <a:pt x="98" y="139"/>
                  </a:lnTo>
                  <a:lnTo>
                    <a:pt x="96" y="142"/>
                  </a:lnTo>
                  <a:lnTo>
                    <a:pt x="91" y="149"/>
                  </a:lnTo>
                  <a:lnTo>
                    <a:pt x="85" y="154"/>
                  </a:lnTo>
                  <a:lnTo>
                    <a:pt x="80" y="162"/>
                  </a:lnTo>
                  <a:lnTo>
                    <a:pt x="78" y="162"/>
                  </a:lnTo>
                  <a:lnTo>
                    <a:pt x="70" y="159"/>
                  </a:lnTo>
                  <a:lnTo>
                    <a:pt x="68" y="157"/>
                  </a:lnTo>
                  <a:lnTo>
                    <a:pt x="65" y="159"/>
                  </a:lnTo>
                  <a:lnTo>
                    <a:pt x="63" y="162"/>
                  </a:lnTo>
                  <a:lnTo>
                    <a:pt x="60" y="162"/>
                  </a:lnTo>
                  <a:lnTo>
                    <a:pt x="55" y="159"/>
                  </a:lnTo>
                  <a:lnTo>
                    <a:pt x="53" y="159"/>
                  </a:lnTo>
                  <a:lnTo>
                    <a:pt x="53" y="157"/>
                  </a:lnTo>
                  <a:lnTo>
                    <a:pt x="50" y="157"/>
                  </a:lnTo>
                  <a:lnTo>
                    <a:pt x="45" y="154"/>
                  </a:lnTo>
                  <a:lnTo>
                    <a:pt x="45" y="152"/>
                  </a:lnTo>
                  <a:lnTo>
                    <a:pt x="37" y="152"/>
                  </a:lnTo>
                  <a:lnTo>
                    <a:pt x="35" y="152"/>
                  </a:lnTo>
                  <a:lnTo>
                    <a:pt x="22" y="154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4" name="Freeform 131"/>
            <p:cNvSpPr>
              <a:spLocks/>
            </p:cNvSpPr>
            <p:nvPr/>
          </p:nvSpPr>
          <p:spPr bwMode="auto">
            <a:xfrm>
              <a:off x="4926013" y="5029200"/>
              <a:ext cx="268287" cy="263525"/>
            </a:xfrm>
            <a:custGeom>
              <a:avLst/>
              <a:gdLst>
                <a:gd name="T0" fmla="*/ 2147483647 w 212"/>
                <a:gd name="T1" fmla="*/ 2147483647 h 207"/>
                <a:gd name="T2" fmla="*/ 2147483647 w 212"/>
                <a:gd name="T3" fmla="*/ 2147483647 h 207"/>
                <a:gd name="T4" fmla="*/ 2147483647 w 212"/>
                <a:gd name="T5" fmla="*/ 2147483647 h 207"/>
                <a:gd name="T6" fmla="*/ 2147483647 w 212"/>
                <a:gd name="T7" fmla="*/ 2147483647 h 207"/>
                <a:gd name="T8" fmla="*/ 2147483647 w 212"/>
                <a:gd name="T9" fmla="*/ 2147483647 h 207"/>
                <a:gd name="T10" fmla="*/ 2147483647 w 212"/>
                <a:gd name="T11" fmla="*/ 2147483647 h 207"/>
                <a:gd name="T12" fmla="*/ 2147483647 w 212"/>
                <a:gd name="T13" fmla="*/ 2147483647 h 207"/>
                <a:gd name="T14" fmla="*/ 2147483647 w 212"/>
                <a:gd name="T15" fmla="*/ 2147483647 h 207"/>
                <a:gd name="T16" fmla="*/ 2147483647 w 212"/>
                <a:gd name="T17" fmla="*/ 2147483647 h 207"/>
                <a:gd name="T18" fmla="*/ 2147483647 w 212"/>
                <a:gd name="T19" fmla="*/ 2147483647 h 207"/>
                <a:gd name="T20" fmla="*/ 2147483647 w 212"/>
                <a:gd name="T21" fmla="*/ 2147483647 h 207"/>
                <a:gd name="T22" fmla="*/ 2147483647 w 212"/>
                <a:gd name="T23" fmla="*/ 2147483647 h 207"/>
                <a:gd name="T24" fmla="*/ 2147483647 w 212"/>
                <a:gd name="T25" fmla="*/ 2147483647 h 207"/>
                <a:gd name="T26" fmla="*/ 2147483647 w 212"/>
                <a:gd name="T27" fmla="*/ 2147483647 h 207"/>
                <a:gd name="T28" fmla="*/ 2147483647 w 212"/>
                <a:gd name="T29" fmla="*/ 2147483647 h 207"/>
                <a:gd name="T30" fmla="*/ 2147483647 w 212"/>
                <a:gd name="T31" fmla="*/ 2147483647 h 207"/>
                <a:gd name="T32" fmla="*/ 2147483647 w 212"/>
                <a:gd name="T33" fmla="*/ 2147483647 h 207"/>
                <a:gd name="T34" fmla="*/ 2147483647 w 212"/>
                <a:gd name="T35" fmla="*/ 2147483647 h 207"/>
                <a:gd name="T36" fmla="*/ 2147483647 w 212"/>
                <a:gd name="T37" fmla="*/ 2147483647 h 207"/>
                <a:gd name="T38" fmla="*/ 2147483647 w 212"/>
                <a:gd name="T39" fmla="*/ 2147483647 h 207"/>
                <a:gd name="T40" fmla="*/ 2147483647 w 212"/>
                <a:gd name="T41" fmla="*/ 2147483647 h 207"/>
                <a:gd name="T42" fmla="*/ 2147483647 w 212"/>
                <a:gd name="T43" fmla="*/ 2147483647 h 207"/>
                <a:gd name="T44" fmla="*/ 2147483647 w 212"/>
                <a:gd name="T45" fmla="*/ 2147483647 h 207"/>
                <a:gd name="T46" fmla="*/ 2147483647 w 212"/>
                <a:gd name="T47" fmla="*/ 2147483647 h 207"/>
                <a:gd name="T48" fmla="*/ 2147483647 w 212"/>
                <a:gd name="T49" fmla="*/ 2147483647 h 207"/>
                <a:gd name="T50" fmla="*/ 2147483647 w 212"/>
                <a:gd name="T51" fmla="*/ 2147483647 h 207"/>
                <a:gd name="T52" fmla="*/ 0 w 212"/>
                <a:gd name="T53" fmla="*/ 2147483647 h 207"/>
                <a:gd name="T54" fmla="*/ 2147483647 w 212"/>
                <a:gd name="T55" fmla="*/ 2147483647 h 207"/>
                <a:gd name="T56" fmla="*/ 2147483647 w 212"/>
                <a:gd name="T57" fmla="*/ 2147483647 h 207"/>
                <a:gd name="T58" fmla="*/ 2147483647 w 212"/>
                <a:gd name="T59" fmla="*/ 2147483647 h 207"/>
                <a:gd name="T60" fmla="*/ 2147483647 w 212"/>
                <a:gd name="T61" fmla="*/ 2147483647 h 207"/>
                <a:gd name="T62" fmla="*/ 2147483647 w 212"/>
                <a:gd name="T63" fmla="*/ 2147483647 h 207"/>
                <a:gd name="T64" fmla="*/ 2147483647 w 212"/>
                <a:gd name="T65" fmla="*/ 2147483647 h 207"/>
                <a:gd name="T66" fmla="*/ 2147483647 w 212"/>
                <a:gd name="T67" fmla="*/ 2147483647 h 207"/>
                <a:gd name="T68" fmla="*/ 2147483647 w 212"/>
                <a:gd name="T69" fmla="*/ 2147483647 h 207"/>
                <a:gd name="T70" fmla="*/ 2147483647 w 212"/>
                <a:gd name="T71" fmla="*/ 2147483647 h 207"/>
                <a:gd name="T72" fmla="*/ 2147483647 w 212"/>
                <a:gd name="T73" fmla="*/ 2147483647 h 207"/>
                <a:gd name="T74" fmla="*/ 2147483647 w 212"/>
                <a:gd name="T75" fmla="*/ 2147483647 h 207"/>
                <a:gd name="T76" fmla="*/ 2147483647 w 212"/>
                <a:gd name="T77" fmla="*/ 2147483647 h 207"/>
                <a:gd name="T78" fmla="*/ 2147483647 w 212"/>
                <a:gd name="T79" fmla="*/ 2147483647 h 207"/>
                <a:gd name="T80" fmla="*/ 2147483647 w 212"/>
                <a:gd name="T81" fmla="*/ 2147483647 h 207"/>
                <a:gd name="T82" fmla="*/ 2147483647 w 212"/>
                <a:gd name="T83" fmla="*/ 2147483647 h 207"/>
                <a:gd name="T84" fmla="*/ 2147483647 w 212"/>
                <a:gd name="T85" fmla="*/ 2147483647 h 207"/>
                <a:gd name="T86" fmla="*/ 2147483647 w 212"/>
                <a:gd name="T87" fmla="*/ 2147483647 h 207"/>
                <a:gd name="T88" fmla="*/ 2147483647 w 212"/>
                <a:gd name="T89" fmla="*/ 2147483647 h 207"/>
                <a:gd name="T90" fmla="*/ 2147483647 w 212"/>
                <a:gd name="T91" fmla="*/ 2147483647 h 207"/>
                <a:gd name="T92" fmla="*/ 2147483647 w 212"/>
                <a:gd name="T93" fmla="*/ 2147483647 h 207"/>
                <a:gd name="T94" fmla="*/ 2147483647 w 212"/>
                <a:gd name="T95" fmla="*/ 2147483647 h 207"/>
                <a:gd name="T96" fmla="*/ 2147483647 w 212"/>
                <a:gd name="T97" fmla="*/ 2147483647 h 207"/>
                <a:gd name="T98" fmla="*/ 2147483647 w 212"/>
                <a:gd name="T99" fmla="*/ 2147483647 h 207"/>
                <a:gd name="T100" fmla="*/ 2147483647 w 212"/>
                <a:gd name="T101" fmla="*/ 2147483647 h 207"/>
                <a:gd name="T102" fmla="*/ 2147483647 w 212"/>
                <a:gd name="T103" fmla="*/ 2147483647 h 207"/>
                <a:gd name="T104" fmla="*/ 2147483647 w 212"/>
                <a:gd name="T105" fmla="*/ 2147483647 h 207"/>
                <a:gd name="T106" fmla="*/ 2147483647 w 212"/>
                <a:gd name="T107" fmla="*/ 2147483647 h 207"/>
                <a:gd name="T108" fmla="*/ 2147483647 w 212"/>
                <a:gd name="T109" fmla="*/ 2147483647 h 20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12"/>
                <a:gd name="T166" fmla="*/ 0 h 207"/>
                <a:gd name="T167" fmla="*/ 212 w 212"/>
                <a:gd name="T168" fmla="*/ 207 h 207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12" h="207">
                  <a:moveTo>
                    <a:pt x="129" y="136"/>
                  </a:moveTo>
                  <a:lnTo>
                    <a:pt x="129" y="164"/>
                  </a:lnTo>
                  <a:lnTo>
                    <a:pt x="129" y="179"/>
                  </a:lnTo>
                  <a:lnTo>
                    <a:pt x="129" y="197"/>
                  </a:lnTo>
                  <a:lnTo>
                    <a:pt x="129" y="199"/>
                  </a:lnTo>
                  <a:lnTo>
                    <a:pt x="126" y="202"/>
                  </a:lnTo>
                  <a:lnTo>
                    <a:pt x="121" y="204"/>
                  </a:lnTo>
                  <a:lnTo>
                    <a:pt x="119" y="207"/>
                  </a:lnTo>
                  <a:lnTo>
                    <a:pt x="116" y="207"/>
                  </a:lnTo>
                  <a:lnTo>
                    <a:pt x="111" y="207"/>
                  </a:lnTo>
                  <a:lnTo>
                    <a:pt x="106" y="207"/>
                  </a:lnTo>
                  <a:lnTo>
                    <a:pt x="98" y="207"/>
                  </a:lnTo>
                  <a:lnTo>
                    <a:pt x="96" y="207"/>
                  </a:lnTo>
                  <a:lnTo>
                    <a:pt x="93" y="204"/>
                  </a:lnTo>
                  <a:lnTo>
                    <a:pt x="93" y="199"/>
                  </a:lnTo>
                  <a:lnTo>
                    <a:pt x="93" y="197"/>
                  </a:lnTo>
                  <a:lnTo>
                    <a:pt x="91" y="194"/>
                  </a:lnTo>
                  <a:lnTo>
                    <a:pt x="86" y="192"/>
                  </a:lnTo>
                  <a:lnTo>
                    <a:pt x="83" y="192"/>
                  </a:lnTo>
                  <a:lnTo>
                    <a:pt x="81" y="192"/>
                  </a:lnTo>
                  <a:lnTo>
                    <a:pt x="81" y="194"/>
                  </a:lnTo>
                  <a:lnTo>
                    <a:pt x="78" y="197"/>
                  </a:lnTo>
                  <a:lnTo>
                    <a:pt x="76" y="199"/>
                  </a:lnTo>
                  <a:lnTo>
                    <a:pt x="73" y="199"/>
                  </a:lnTo>
                  <a:lnTo>
                    <a:pt x="71" y="197"/>
                  </a:lnTo>
                  <a:lnTo>
                    <a:pt x="63" y="189"/>
                  </a:lnTo>
                  <a:lnTo>
                    <a:pt x="60" y="184"/>
                  </a:lnTo>
                  <a:lnTo>
                    <a:pt x="58" y="174"/>
                  </a:lnTo>
                  <a:lnTo>
                    <a:pt x="55" y="169"/>
                  </a:lnTo>
                  <a:lnTo>
                    <a:pt x="53" y="166"/>
                  </a:lnTo>
                  <a:lnTo>
                    <a:pt x="55" y="164"/>
                  </a:lnTo>
                  <a:lnTo>
                    <a:pt x="55" y="161"/>
                  </a:lnTo>
                  <a:lnTo>
                    <a:pt x="50" y="154"/>
                  </a:lnTo>
                  <a:lnTo>
                    <a:pt x="50" y="149"/>
                  </a:lnTo>
                  <a:lnTo>
                    <a:pt x="50" y="141"/>
                  </a:lnTo>
                  <a:lnTo>
                    <a:pt x="50" y="136"/>
                  </a:lnTo>
                  <a:lnTo>
                    <a:pt x="48" y="126"/>
                  </a:lnTo>
                  <a:lnTo>
                    <a:pt x="43" y="108"/>
                  </a:lnTo>
                  <a:lnTo>
                    <a:pt x="48" y="108"/>
                  </a:lnTo>
                  <a:lnTo>
                    <a:pt x="50" y="103"/>
                  </a:lnTo>
                  <a:lnTo>
                    <a:pt x="48" y="98"/>
                  </a:lnTo>
                  <a:lnTo>
                    <a:pt x="45" y="98"/>
                  </a:lnTo>
                  <a:lnTo>
                    <a:pt x="45" y="93"/>
                  </a:lnTo>
                  <a:lnTo>
                    <a:pt x="43" y="91"/>
                  </a:lnTo>
                  <a:lnTo>
                    <a:pt x="35" y="81"/>
                  </a:lnTo>
                  <a:lnTo>
                    <a:pt x="33" y="75"/>
                  </a:lnTo>
                  <a:lnTo>
                    <a:pt x="25" y="58"/>
                  </a:lnTo>
                  <a:lnTo>
                    <a:pt x="20" y="48"/>
                  </a:lnTo>
                  <a:lnTo>
                    <a:pt x="12" y="35"/>
                  </a:lnTo>
                  <a:lnTo>
                    <a:pt x="5" y="25"/>
                  </a:lnTo>
                  <a:lnTo>
                    <a:pt x="2" y="17"/>
                  </a:lnTo>
                  <a:lnTo>
                    <a:pt x="2" y="15"/>
                  </a:lnTo>
                  <a:lnTo>
                    <a:pt x="0" y="10"/>
                  </a:lnTo>
                  <a:lnTo>
                    <a:pt x="0" y="7"/>
                  </a:lnTo>
                  <a:lnTo>
                    <a:pt x="2" y="5"/>
                  </a:lnTo>
                  <a:lnTo>
                    <a:pt x="5" y="5"/>
                  </a:lnTo>
                  <a:lnTo>
                    <a:pt x="10" y="7"/>
                  </a:lnTo>
                  <a:lnTo>
                    <a:pt x="17" y="2"/>
                  </a:lnTo>
                  <a:lnTo>
                    <a:pt x="20" y="2"/>
                  </a:lnTo>
                  <a:lnTo>
                    <a:pt x="25" y="0"/>
                  </a:lnTo>
                  <a:lnTo>
                    <a:pt x="25" y="2"/>
                  </a:lnTo>
                  <a:lnTo>
                    <a:pt x="30" y="5"/>
                  </a:lnTo>
                  <a:lnTo>
                    <a:pt x="33" y="7"/>
                  </a:lnTo>
                  <a:lnTo>
                    <a:pt x="38" y="7"/>
                  </a:lnTo>
                  <a:lnTo>
                    <a:pt x="53" y="7"/>
                  </a:lnTo>
                  <a:lnTo>
                    <a:pt x="63" y="7"/>
                  </a:lnTo>
                  <a:lnTo>
                    <a:pt x="68" y="7"/>
                  </a:lnTo>
                  <a:lnTo>
                    <a:pt x="78" y="7"/>
                  </a:lnTo>
                  <a:lnTo>
                    <a:pt x="98" y="7"/>
                  </a:lnTo>
                  <a:lnTo>
                    <a:pt x="103" y="7"/>
                  </a:lnTo>
                  <a:lnTo>
                    <a:pt x="106" y="10"/>
                  </a:lnTo>
                  <a:lnTo>
                    <a:pt x="108" y="12"/>
                  </a:lnTo>
                  <a:lnTo>
                    <a:pt x="111" y="15"/>
                  </a:lnTo>
                  <a:lnTo>
                    <a:pt x="116" y="15"/>
                  </a:lnTo>
                  <a:lnTo>
                    <a:pt x="121" y="15"/>
                  </a:lnTo>
                  <a:lnTo>
                    <a:pt x="136" y="15"/>
                  </a:lnTo>
                  <a:lnTo>
                    <a:pt x="139" y="17"/>
                  </a:lnTo>
                  <a:lnTo>
                    <a:pt x="141" y="17"/>
                  </a:lnTo>
                  <a:lnTo>
                    <a:pt x="149" y="17"/>
                  </a:lnTo>
                  <a:lnTo>
                    <a:pt x="154" y="17"/>
                  </a:lnTo>
                  <a:lnTo>
                    <a:pt x="162" y="15"/>
                  </a:lnTo>
                  <a:lnTo>
                    <a:pt x="177" y="12"/>
                  </a:lnTo>
                  <a:lnTo>
                    <a:pt x="184" y="12"/>
                  </a:lnTo>
                  <a:lnTo>
                    <a:pt x="197" y="10"/>
                  </a:lnTo>
                  <a:lnTo>
                    <a:pt x="199" y="10"/>
                  </a:lnTo>
                  <a:lnTo>
                    <a:pt x="207" y="10"/>
                  </a:lnTo>
                  <a:lnTo>
                    <a:pt x="207" y="12"/>
                  </a:lnTo>
                  <a:lnTo>
                    <a:pt x="212" y="15"/>
                  </a:lnTo>
                  <a:lnTo>
                    <a:pt x="204" y="17"/>
                  </a:lnTo>
                  <a:lnTo>
                    <a:pt x="199" y="17"/>
                  </a:lnTo>
                  <a:lnTo>
                    <a:pt x="197" y="17"/>
                  </a:lnTo>
                  <a:lnTo>
                    <a:pt x="189" y="25"/>
                  </a:lnTo>
                  <a:lnTo>
                    <a:pt x="184" y="20"/>
                  </a:lnTo>
                  <a:lnTo>
                    <a:pt x="177" y="20"/>
                  </a:lnTo>
                  <a:lnTo>
                    <a:pt x="156" y="22"/>
                  </a:lnTo>
                  <a:lnTo>
                    <a:pt x="146" y="25"/>
                  </a:lnTo>
                  <a:lnTo>
                    <a:pt x="146" y="33"/>
                  </a:lnTo>
                  <a:lnTo>
                    <a:pt x="146" y="43"/>
                  </a:lnTo>
                  <a:lnTo>
                    <a:pt x="146" y="50"/>
                  </a:lnTo>
                  <a:lnTo>
                    <a:pt x="146" y="58"/>
                  </a:lnTo>
                  <a:lnTo>
                    <a:pt x="146" y="86"/>
                  </a:lnTo>
                  <a:lnTo>
                    <a:pt x="141" y="86"/>
                  </a:lnTo>
                  <a:lnTo>
                    <a:pt x="131" y="86"/>
                  </a:lnTo>
                  <a:lnTo>
                    <a:pt x="131" y="88"/>
                  </a:lnTo>
                  <a:lnTo>
                    <a:pt x="129" y="108"/>
                  </a:lnTo>
                  <a:lnTo>
                    <a:pt x="129" y="116"/>
                  </a:lnTo>
                  <a:lnTo>
                    <a:pt x="129" y="128"/>
                  </a:lnTo>
                  <a:lnTo>
                    <a:pt x="129" y="136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5" name="Freeform 132"/>
            <p:cNvSpPr>
              <a:spLocks/>
            </p:cNvSpPr>
            <p:nvPr/>
          </p:nvSpPr>
          <p:spPr bwMode="auto">
            <a:xfrm>
              <a:off x="5281613" y="4705350"/>
              <a:ext cx="225425" cy="214313"/>
            </a:xfrm>
            <a:custGeom>
              <a:avLst/>
              <a:gdLst>
                <a:gd name="T0" fmla="*/ 2147483647 w 177"/>
                <a:gd name="T1" fmla="*/ 0 h 169"/>
                <a:gd name="T2" fmla="*/ 2147483647 w 177"/>
                <a:gd name="T3" fmla="*/ 0 h 169"/>
                <a:gd name="T4" fmla="*/ 2147483647 w 177"/>
                <a:gd name="T5" fmla="*/ 2147483647 h 169"/>
                <a:gd name="T6" fmla="*/ 2147483647 w 177"/>
                <a:gd name="T7" fmla="*/ 2147483647 h 169"/>
                <a:gd name="T8" fmla="*/ 2147483647 w 177"/>
                <a:gd name="T9" fmla="*/ 2147483647 h 169"/>
                <a:gd name="T10" fmla="*/ 2147483647 w 177"/>
                <a:gd name="T11" fmla="*/ 2147483647 h 169"/>
                <a:gd name="T12" fmla="*/ 2147483647 w 177"/>
                <a:gd name="T13" fmla="*/ 2147483647 h 169"/>
                <a:gd name="T14" fmla="*/ 2147483647 w 177"/>
                <a:gd name="T15" fmla="*/ 2147483647 h 169"/>
                <a:gd name="T16" fmla="*/ 2147483647 w 177"/>
                <a:gd name="T17" fmla="*/ 2147483647 h 169"/>
                <a:gd name="T18" fmla="*/ 2147483647 w 177"/>
                <a:gd name="T19" fmla="*/ 2147483647 h 169"/>
                <a:gd name="T20" fmla="*/ 2147483647 w 177"/>
                <a:gd name="T21" fmla="*/ 2147483647 h 169"/>
                <a:gd name="T22" fmla="*/ 2147483647 w 177"/>
                <a:gd name="T23" fmla="*/ 2147483647 h 169"/>
                <a:gd name="T24" fmla="*/ 2147483647 w 177"/>
                <a:gd name="T25" fmla="*/ 2147483647 h 169"/>
                <a:gd name="T26" fmla="*/ 2147483647 w 177"/>
                <a:gd name="T27" fmla="*/ 2147483647 h 169"/>
                <a:gd name="T28" fmla="*/ 2147483647 w 177"/>
                <a:gd name="T29" fmla="*/ 2147483647 h 169"/>
                <a:gd name="T30" fmla="*/ 2147483647 w 177"/>
                <a:gd name="T31" fmla="*/ 2147483647 h 169"/>
                <a:gd name="T32" fmla="*/ 2147483647 w 177"/>
                <a:gd name="T33" fmla="*/ 2147483647 h 169"/>
                <a:gd name="T34" fmla="*/ 2147483647 w 177"/>
                <a:gd name="T35" fmla="*/ 2147483647 h 169"/>
                <a:gd name="T36" fmla="*/ 2147483647 w 177"/>
                <a:gd name="T37" fmla="*/ 2147483647 h 169"/>
                <a:gd name="T38" fmla="*/ 2147483647 w 177"/>
                <a:gd name="T39" fmla="*/ 2147483647 h 169"/>
                <a:gd name="T40" fmla="*/ 2147483647 w 177"/>
                <a:gd name="T41" fmla="*/ 2147483647 h 169"/>
                <a:gd name="T42" fmla="*/ 2147483647 w 177"/>
                <a:gd name="T43" fmla="*/ 2147483647 h 169"/>
                <a:gd name="T44" fmla="*/ 2147483647 w 177"/>
                <a:gd name="T45" fmla="*/ 2147483647 h 169"/>
                <a:gd name="T46" fmla="*/ 2147483647 w 177"/>
                <a:gd name="T47" fmla="*/ 2147483647 h 169"/>
                <a:gd name="T48" fmla="*/ 2147483647 w 177"/>
                <a:gd name="T49" fmla="*/ 2147483647 h 169"/>
                <a:gd name="T50" fmla="*/ 2147483647 w 177"/>
                <a:gd name="T51" fmla="*/ 2147483647 h 169"/>
                <a:gd name="T52" fmla="*/ 2147483647 w 177"/>
                <a:gd name="T53" fmla="*/ 2147483647 h 169"/>
                <a:gd name="T54" fmla="*/ 2147483647 w 177"/>
                <a:gd name="T55" fmla="*/ 2147483647 h 169"/>
                <a:gd name="T56" fmla="*/ 2147483647 w 177"/>
                <a:gd name="T57" fmla="*/ 2147483647 h 169"/>
                <a:gd name="T58" fmla="*/ 2147483647 w 177"/>
                <a:gd name="T59" fmla="*/ 2147483647 h 169"/>
                <a:gd name="T60" fmla="*/ 2147483647 w 177"/>
                <a:gd name="T61" fmla="*/ 2147483647 h 169"/>
                <a:gd name="T62" fmla="*/ 2147483647 w 177"/>
                <a:gd name="T63" fmla="*/ 2147483647 h 169"/>
                <a:gd name="T64" fmla="*/ 2147483647 w 177"/>
                <a:gd name="T65" fmla="*/ 2147483647 h 169"/>
                <a:gd name="T66" fmla="*/ 2147483647 w 177"/>
                <a:gd name="T67" fmla="*/ 2147483647 h 169"/>
                <a:gd name="T68" fmla="*/ 2147483647 w 177"/>
                <a:gd name="T69" fmla="*/ 2147483647 h 169"/>
                <a:gd name="T70" fmla="*/ 2147483647 w 177"/>
                <a:gd name="T71" fmla="*/ 2147483647 h 169"/>
                <a:gd name="T72" fmla="*/ 0 w 177"/>
                <a:gd name="T73" fmla="*/ 2147483647 h 169"/>
                <a:gd name="T74" fmla="*/ 2147483647 w 177"/>
                <a:gd name="T75" fmla="*/ 2147483647 h 169"/>
                <a:gd name="T76" fmla="*/ 2147483647 w 177"/>
                <a:gd name="T77" fmla="*/ 2147483647 h 169"/>
                <a:gd name="T78" fmla="*/ 2147483647 w 177"/>
                <a:gd name="T79" fmla="*/ 2147483647 h 169"/>
                <a:gd name="T80" fmla="*/ 2147483647 w 177"/>
                <a:gd name="T81" fmla="*/ 2147483647 h 169"/>
                <a:gd name="T82" fmla="*/ 2147483647 w 177"/>
                <a:gd name="T83" fmla="*/ 2147483647 h 169"/>
                <a:gd name="T84" fmla="*/ 2147483647 w 177"/>
                <a:gd name="T85" fmla="*/ 2147483647 h 169"/>
                <a:gd name="T86" fmla="*/ 2147483647 w 177"/>
                <a:gd name="T87" fmla="*/ 2147483647 h 169"/>
                <a:gd name="T88" fmla="*/ 2147483647 w 177"/>
                <a:gd name="T89" fmla="*/ 2147483647 h 169"/>
                <a:gd name="T90" fmla="*/ 2147483647 w 177"/>
                <a:gd name="T91" fmla="*/ 2147483647 h 16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77"/>
                <a:gd name="T139" fmla="*/ 0 h 169"/>
                <a:gd name="T140" fmla="*/ 177 w 177"/>
                <a:gd name="T141" fmla="*/ 169 h 16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77" h="169">
                  <a:moveTo>
                    <a:pt x="21" y="0"/>
                  </a:moveTo>
                  <a:lnTo>
                    <a:pt x="31" y="0"/>
                  </a:lnTo>
                  <a:lnTo>
                    <a:pt x="63" y="0"/>
                  </a:lnTo>
                  <a:lnTo>
                    <a:pt x="74" y="0"/>
                  </a:lnTo>
                  <a:lnTo>
                    <a:pt x="106" y="17"/>
                  </a:lnTo>
                  <a:lnTo>
                    <a:pt x="132" y="33"/>
                  </a:lnTo>
                  <a:lnTo>
                    <a:pt x="134" y="35"/>
                  </a:lnTo>
                  <a:lnTo>
                    <a:pt x="132" y="38"/>
                  </a:lnTo>
                  <a:lnTo>
                    <a:pt x="132" y="40"/>
                  </a:lnTo>
                  <a:lnTo>
                    <a:pt x="149" y="53"/>
                  </a:lnTo>
                  <a:lnTo>
                    <a:pt x="157" y="58"/>
                  </a:lnTo>
                  <a:lnTo>
                    <a:pt x="157" y="60"/>
                  </a:lnTo>
                  <a:lnTo>
                    <a:pt x="154" y="70"/>
                  </a:lnTo>
                  <a:lnTo>
                    <a:pt x="152" y="78"/>
                  </a:lnTo>
                  <a:lnTo>
                    <a:pt x="152" y="83"/>
                  </a:lnTo>
                  <a:lnTo>
                    <a:pt x="157" y="88"/>
                  </a:lnTo>
                  <a:lnTo>
                    <a:pt x="165" y="93"/>
                  </a:lnTo>
                  <a:lnTo>
                    <a:pt x="162" y="96"/>
                  </a:lnTo>
                  <a:lnTo>
                    <a:pt x="162" y="98"/>
                  </a:lnTo>
                  <a:lnTo>
                    <a:pt x="160" y="106"/>
                  </a:lnTo>
                  <a:lnTo>
                    <a:pt x="162" y="108"/>
                  </a:lnTo>
                  <a:lnTo>
                    <a:pt x="160" y="113"/>
                  </a:lnTo>
                  <a:lnTo>
                    <a:pt x="160" y="121"/>
                  </a:lnTo>
                  <a:lnTo>
                    <a:pt x="165" y="134"/>
                  </a:lnTo>
                  <a:lnTo>
                    <a:pt x="165" y="139"/>
                  </a:lnTo>
                  <a:lnTo>
                    <a:pt x="167" y="141"/>
                  </a:lnTo>
                  <a:lnTo>
                    <a:pt x="175" y="146"/>
                  </a:lnTo>
                  <a:lnTo>
                    <a:pt x="177" y="146"/>
                  </a:lnTo>
                  <a:lnTo>
                    <a:pt x="177" y="149"/>
                  </a:lnTo>
                  <a:lnTo>
                    <a:pt x="170" y="154"/>
                  </a:lnTo>
                  <a:lnTo>
                    <a:pt x="165" y="156"/>
                  </a:lnTo>
                  <a:lnTo>
                    <a:pt x="157" y="161"/>
                  </a:lnTo>
                  <a:lnTo>
                    <a:pt x="147" y="164"/>
                  </a:lnTo>
                  <a:lnTo>
                    <a:pt x="144" y="164"/>
                  </a:lnTo>
                  <a:lnTo>
                    <a:pt x="139" y="161"/>
                  </a:lnTo>
                  <a:lnTo>
                    <a:pt x="137" y="164"/>
                  </a:lnTo>
                  <a:lnTo>
                    <a:pt x="132" y="169"/>
                  </a:lnTo>
                  <a:lnTo>
                    <a:pt x="129" y="169"/>
                  </a:lnTo>
                  <a:lnTo>
                    <a:pt x="127" y="169"/>
                  </a:lnTo>
                  <a:lnTo>
                    <a:pt x="119" y="169"/>
                  </a:lnTo>
                  <a:lnTo>
                    <a:pt x="114" y="169"/>
                  </a:lnTo>
                  <a:lnTo>
                    <a:pt x="109" y="166"/>
                  </a:lnTo>
                  <a:lnTo>
                    <a:pt x="106" y="164"/>
                  </a:lnTo>
                  <a:lnTo>
                    <a:pt x="104" y="164"/>
                  </a:lnTo>
                  <a:lnTo>
                    <a:pt x="99" y="166"/>
                  </a:lnTo>
                  <a:lnTo>
                    <a:pt x="96" y="169"/>
                  </a:lnTo>
                  <a:lnTo>
                    <a:pt x="89" y="166"/>
                  </a:lnTo>
                  <a:lnTo>
                    <a:pt x="84" y="166"/>
                  </a:lnTo>
                  <a:lnTo>
                    <a:pt x="81" y="164"/>
                  </a:lnTo>
                  <a:lnTo>
                    <a:pt x="81" y="156"/>
                  </a:lnTo>
                  <a:lnTo>
                    <a:pt x="79" y="154"/>
                  </a:lnTo>
                  <a:lnTo>
                    <a:pt x="79" y="146"/>
                  </a:lnTo>
                  <a:lnTo>
                    <a:pt x="76" y="141"/>
                  </a:lnTo>
                  <a:lnTo>
                    <a:pt x="71" y="136"/>
                  </a:lnTo>
                  <a:lnTo>
                    <a:pt x="63" y="136"/>
                  </a:lnTo>
                  <a:lnTo>
                    <a:pt x="61" y="136"/>
                  </a:lnTo>
                  <a:lnTo>
                    <a:pt x="58" y="134"/>
                  </a:lnTo>
                  <a:lnTo>
                    <a:pt x="53" y="131"/>
                  </a:lnTo>
                  <a:lnTo>
                    <a:pt x="43" y="126"/>
                  </a:lnTo>
                  <a:lnTo>
                    <a:pt x="33" y="121"/>
                  </a:lnTo>
                  <a:lnTo>
                    <a:pt x="28" y="118"/>
                  </a:lnTo>
                  <a:lnTo>
                    <a:pt x="26" y="118"/>
                  </a:lnTo>
                  <a:lnTo>
                    <a:pt x="21" y="113"/>
                  </a:lnTo>
                  <a:lnTo>
                    <a:pt x="15" y="101"/>
                  </a:lnTo>
                  <a:lnTo>
                    <a:pt x="13" y="96"/>
                  </a:lnTo>
                  <a:lnTo>
                    <a:pt x="8" y="88"/>
                  </a:lnTo>
                  <a:lnTo>
                    <a:pt x="3" y="83"/>
                  </a:lnTo>
                  <a:lnTo>
                    <a:pt x="3" y="78"/>
                  </a:lnTo>
                  <a:lnTo>
                    <a:pt x="3" y="73"/>
                  </a:lnTo>
                  <a:lnTo>
                    <a:pt x="0" y="63"/>
                  </a:lnTo>
                  <a:lnTo>
                    <a:pt x="0" y="58"/>
                  </a:lnTo>
                  <a:lnTo>
                    <a:pt x="10" y="55"/>
                  </a:lnTo>
                  <a:lnTo>
                    <a:pt x="13" y="50"/>
                  </a:lnTo>
                  <a:lnTo>
                    <a:pt x="18" y="43"/>
                  </a:lnTo>
                  <a:lnTo>
                    <a:pt x="23" y="35"/>
                  </a:lnTo>
                  <a:lnTo>
                    <a:pt x="26" y="33"/>
                  </a:lnTo>
                  <a:lnTo>
                    <a:pt x="23" y="30"/>
                  </a:lnTo>
                  <a:lnTo>
                    <a:pt x="21" y="30"/>
                  </a:lnTo>
                  <a:lnTo>
                    <a:pt x="18" y="30"/>
                  </a:lnTo>
                  <a:lnTo>
                    <a:pt x="18" y="28"/>
                  </a:lnTo>
                  <a:lnTo>
                    <a:pt x="18" y="20"/>
                  </a:lnTo>
                  <a:lnTo>
                    <a:pt x="21" y="20"/>
                  </a:lnTo>
                  <a:lnTo>
                    <a:pt x="23" y="20"/>
                  </a:lnTo>
                  <a:lnTo>
                    <a:pt x="26" y="17"/>
                  </a:lnTo>
                  <a:lnTo>
                    <a:pt x="26" y="15"/>
                  </a:lnTo>
                  <a:lnTo>
                    <a:pt x="23" y="12"/>
                  </a:lnTo>
                  <a:lnTo>
                    <a:pt x="21" y="5"/>
                  </a:lnTo>
                  <a:lnTo>
                    <a:pt x="21" y="0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6" name="Freeform 133"/>
            <p:cNvSpPr>
              <a:spLocks noEditPoints="1"/>
            </p:cNvSpPr>
            <p:nvPr/>
          </p:nvSpPr>
          <p:spPr bwMode="auto">
            <a:xfrm>
              <a:off x="5737225" y="4130675"/>
              <a:ext cx="161925" cy="207963"/>
            </a:xfrm>
            <a:custGeom>
              <a:avLst/>
              <a:gdLst>
                <a:gd name="T0" fmla="*/ 2147483647 w 127"/>
                <a:gd name="T1" fmla="*/ 2147483647 h 164"/>
                <a:gd name="T2" fmla="*/ 2147483647 w 127"/>
                <a:gd name="T3" fmla="*/ 2147483647 h 164"/>
                <a:gd name="T4" fmla="*/ 2147483647 w 127"/>
                <a:gd name="T5" fmla="*/ 2147483647 h 164"/>
                <a:gd name="T6" fmla="*/ 2147483647 w 127"/>
                <a:gd name="T7" fmla="*/ 2147483647 h 164"/>
                <a:gd name="T8" fmla="*/ 2147483647 w 127"/>
                <a:gd name="T9" fmla="*/ 2147483647 h 164"/>
                <a:gd name="T10" fmla="*/ 2147483647 w 127"/>
                <a:gd name="T11" fmla="*/ 2147483647 h 164"/>
                <a:gd name="T12" fmla="*/ 2147483647 w 127"/>
                <a:gd name="T13" fmla="*/ 2147483647 h 164"/>
                <a:gd name="T14" fmla="*/ 2147483647 w 127"/>
                <a:gd name="T15" fmla="*/ 2147483647 h 164"/>
                <a:gd name="T16" fmla="*/ 2147483647 w 127"/>
                <a:gd name="T17" fmla="*/ 2147483647 h 164"/>
                <a:gd name="T18" fmla="*/ 2147483647 w 127"/>
                <a:gd name="T19" fmla="*/ 2147483647 h 164"/>
                <a:gd name="T20" fmla="*/ 2147483647 w 127"/>
                <a:gd name="T21" fmla="*/ 2147483647 h 164"/>
                <a:gd name="T22" fmla="*/ 2147483647 w 127"/>
                <a:gd name="T23" fmla="*/ 2147483647 h 164"/>
                <a:gd name="T24" fmla="*/ 2147483647 w 127"/>
                <a:gd name="T25" fmla="*/ 2147483647 h 164"/>
                <a:gd name="T26" fmla="*/ 2147483647 w 127"/>
                <a:gd name="T27" fmla="*/ 2147483647 h 164"/>
                <a:gd name="T28" fmla="*/ 2147483647 w 127"/>
                <a:gd name="T29" fmla="*/ 2147483647 h 164"/>
                <a:gd name="T30" fmla="*/ 2147483647 w 127"/>
                <a:gd name="T31" fmla="*/ 2147483647 h 164"/>
                <a:gd name="T32" fmla="*/ 2147483647 w 127"/>
                <a:gd name="T33" fmla="*/ 2147483647 h 164"/>
                <a:gd name="T34" fmla="*/ 2147483647 w 127"/>
                <a:gd name="T35" fmla="*/ 2147483647 h 164"/>
                <a:gd name="T36" fmla="*/ 2147483647 w 127"/>
                <a:gd name="T37" fmla="*/ 2147483647 h 164"/>
                <a:gd name="T38" fmla="*/ 2147483647 w 127"/>
                <a:gd name="T39" fmla="*/ 2147483647 h 164"/>
                <a:gd name="T40" fmla="*/ 2147483647 w 127"/>
                <a:gd name="T41" fmla="*/ 2147483647 h 164"/>
                <a:gd name="T42" fmla="*/ 2147483647 w 127"/>
                <a:gd name="T43" fmla="*/ 2147483647 h 164"/>
                <a:gd name="T44" fmla="*/ 2147483647 w 127"/>
                <a:gd name="T45" fmla="*/ 2147483647 h 164"/>
                <a:gd name="T46" fmla="*/ 2147483647 w 127"/>
                <a:gd name="T47" fmla="*/ 2147483647 h 164"/>
                <a:gd name="T48" fmla="*/ 2147483647 w 127"/>
                <a:gd name="T49" fmla="*/ 2147483647 h 164"/>
                <a:gd name="T50" fmla="*/ 2147483647 w 127"/>
                <a:gd name="T51" fmla="*/ 2147483647 h 164"/>
                <a:gd name="T52" fmla="*/ 2147483647 w 127"/>
                <a:gd name="T53" fmla="*/ 2147483647 h 164"/>
                <a:gd name="T54" fmla="*/ 2147483647 w 127"/>
                <a:gd name="T55" fmla="*/ 2147483647 h 164"/>
                <a:gd name="T56" fmla="*/ 2147483647 w 127"/>
                <a:gd name="T57" fmla="*/ 2147483647 h 164"/>
                <a:gd name="T58" fmla="*/ 2147483647 w 127"/>
                <a:gd name="T59" fmla="*/ 2147483647 h 164"/>
                <a:gd name="T60" fmla="*/ 2147483647 w 127"/>
                <a:gd name="T61" fmla="*/ 2147483647 h 164"/>
                <a:gd name="T62" fmla="*/ 2147483647 w 127"/>
                <a:gd name="T63" fmla="*/ 2147483647 h 164"/>
                <a:gd name="T64" fmla="*/ 2147483647 w 127"/>
                <a:gd name="T65" fmla="*/ 2147483647 h 164"/>
                <a:gd name="T66" fmla="*/ 2147483647 w 127"/>
                <a:gd name="T67" fmla="*/ 2147483647 h 164"/>
                <a:gd name="T68" fmla="*/ 2147483647 w 127"/>
                <a:gd name="T69" fmla="*/ 2147483647 h 164"/>
                <a:gd name="T70" fmla="*/ 0 w 127"/>
                <a:gd name="T71" fmla="*/ 2147483647 h 164"/>
                <a:gd name="T72" fmla="*/ 2147483647 w 127"/>
                <a:gd name="T73" fmla="*/ 2147483647 h 164"/>
                <a:gd name="T74" fmla="*/ 2147483647 w 127"/>
                <a:gd name="T75" fmla="*/ 2147483647 h 164"/>
                <a:gd name="T76" fmla="*/ 2147483647 w 127"/>
                <a:gd name="T77" fmla="*/ 2147483647 h 164"/>
                <a:gd name="T78" fmla="*/ 2147483647 w 127"/>
                <a:gd name="T79" fmla="*/ 2147483647 h 164"/>
                <a:gd name="T80" fmla="*/ 2147483647 w 127"/>
                <a:gd name="T81" fmla="*/ 2147483647 h 164"/>
                <a:gd name="T82" fmla="*/ 2147483647 w 127"/>
                <a:gd name="T83" fmla="*/ 2147483647 h 164"/>
                <a:gd name="T84" fmla="*/ 2147483647 w 127"/>
                <a:gd name="T85" fmla="*/ 2147483647 h 16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27"/>
                <a:gd name="T130" fmla="*/ 0 h 164"/>
                <a:gd name="T131" fmla="*/ 127 w 127"/>
                <a:gd name="T132" fmla="*/ 164 h 16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27" h="164">
                  <a:moveTo>
                    <a:pt x="68" y="5"/>
                  </a:moveTo>
                  <a:lnTo>
                    <a:pt x="71" y="2"/>
                  </a:lnTo>
                  <a:lnTo>
                    <a:pt x="71" y="0"/>
                  </a:lnTo>
                  <a:lnTo>
                    <a:pt x="73" y="7"/>
                  </a:lnTo>
                  <a:lnTo>
                    <a:pt x="68" y="13"/>
                  </a:lnTo>
                  <a:lnTo>
                    <a:pt x="68" y="15"/>
                  </a:lnTo>
                  <a:lnTo>
                    <a:pt x="66" y="13"/>
                  </a:lnTo>
                  <a:lnTo>
                    <a:pt x="68" y="10"/>
                  </a:lnTo>
                  <a:lnTo>
                    <a:pt x="68" y="7"/>
                  </a:lnTo>
                  <a:lnTo>
                    <a:pt x="68" y="5"/>
                  </a:lnTo>
                  <a:close/>
                  <a:moveTo>
                    <a:pt x="73" y="23"/>
                  </a:moveTo>
                  <a:lnTo>
                    <a:pt x="73" y="25"/>
                  </a:lnTo>
                  <a:lnTo>
                    <a:pt x="76" y="33"/>
                  </a:lnTo>
                  <a:lnTo>
                    <a:pt x="79" y="35"/>
                  </a:lnTo>
                  <a:lnTo>
                    <a:pt x="84" y="40"/>
                  </a:lnTo>
                  <a:lnTo>
                    <a:pt x="89" y="43"/>
                  </a:lnTo>
                  <a:lnTo>
                    <a:pt x="96" y="48"/>
                  </a:lnTo>
                  <a:lnTo>
                    <a:pt x="99" y="48"/>
                  </a:lnTo>
                  <a:lnTo>
                    <a:pt x="101" y="48"/>
                  </a:lnTo>
                  <a:lnTo>
                    <a:pt x="106" y="48"/>
                  </a:lnTo>
                  <a:lnTo>
                    <a:pt x="109" y="50"/>
                  </a:lnTo>
                  <a:lnTo>
                    <a:pt x="114" y="58"/>
                  </a:lnTo>
                  <a:lnTo>
                    <a:pt x="119" y="63"/>
                  </a:lnTo>
                  <a:lnTo>
                    <a:pt x="122" y="66"/>
                  </a:lnTo>
                  <a:lnTo>
                    <a:pt x="127" y="68"/>
                  </a:lnTo>
                  <a:lnTo>
                    <a:pt x="127" y="71"/>
                  </a:lnTo>
                  <a:lnTo>
                    <a:pt x="122" y="78"/>
                  </a:lnTo>
                  <a:lnTo>
                    <a:pt x="119" y="83"/>
                  </a:lnTo>
                  <a:lnTo>
                    <a:pt x="111" y="91"/>
                  </a:lnTo>
                  <a:lnTo>
                    <a:pt x="106" y="101"/>
                  </a:lnTo>
                  <a:lnTo>
                    <a:pt x="104" y="103"/>
                  </a:lnTo>
                  <a:lnTo>
                    <a:pt x="101" y="101"/>
                  </a:lnTo>
                  <a:lnTo>
                    <a:pt x="99" y="101"/>
                  </a:lnTo>
                  <a:lnTo>
                    <a:pt x="96" y="101"/>
                  </a:lnTo>
                  <a:lnTo>
                    <a:pt x="94" y="106"/>
                  </a:lnTo>
                  <a:lnTo>
                    <a:pt x="94" y="113"/>
                  </a:lnTo>
                  <a:lnTo>
                    <a:pt x="94" y="121"/>
                  </a:lnTo>
                  <a:lnTo>
                    <a:pt x="96" y="124"/>
                  </a:lnTo>
                  <a:lnTo>
                    <a:pt x="91" y="126"/>
                  </a:lnTo>
                  <a:lnTo>
                    <a:pt x="84" y="126"/>
                  </a:lnTo>
                  <a:lnTo>
                    <a:pt x="81" y="129"/>
                  </a:lnTo>
                  <a:lnTo>
                    <a:pt x="79" y="131"/>
                  </a:lnTo>
                  <a:lnTo>
                    <a:pt x="76" y="134"/>
                  </a:lnTo>
                  <a:lnTo>
                    <a:pt x="73" y="139"/>
                  </a:lnTo>
                  <a:lnTo>
                    <a:pt x="73" y="141"/>
                  </a:lnTo>
                  <a:lnTo>
                    <a:pt x="71" y="141"/>
                  </a:lnTo>
                  <a:lnTo>
                    <a:pt x="66" y="144"/>
                  </a:lnTo>
                  <a:lnTo>
                    <a:pt x="63" y="144"/>
                  </a:lnTo>
                  <a:lnTo>
                    <a:pt x="61" y="144"/>
                  </a:lnTo>
                  <a:lnTo>
                    <a:pt x="58" y="144"/>
                  </a:lnTo>
                  <a:lnTo>
                    <a:pt x="56" y="146"/>
                  </a:lnTo>
                  <a:lnTo>
                    <a:pt x="53" y="151"/>
                  </a:lnTo>
                  <a:lnTo>
                    <a:pt x="53" y="154"/>
                  </a:lnTo>
                  <a:lnTo>
                    <a:pt x="53" y="156"/>
                  </a:lnTo>
                  <a:lnTo>
                    <a:pt x="48" y="159"/>
                  </a:lnTo>
                  <a:lnTo>
                    <a:pt x="46" y="159"/>
                  </a:lnTo>
                  <a:lnTo>
                    <a:pt x="41" y="159"/>
                  </a:lnTo>
                  <a:lnTo>
                    <a:pt x="36" y="159"/>
                  </a:lnTo>
                  <a:lnTo>
                    <a:pt x="28" y="161"/>
                  </a:lnTo>
                  <a:lnTo>
                    <a:pt x="23" y="161"/>
                  </a:lnTo>
                  <a:lnTo>
                    <a:pt x="20" y="164"/>
                  </a:lnTo>
                  <a:lnTo>
                    <a:pt x="18" y="164"/>
                  </a:lnTo>
                  <a:lnTo>
                    <a:pt x="18" y="161"/>
                  </a:lnTo>
                  <a:lnTo>
                    <a:pt x="13" y="156"/>
                  </a:lnTo>
                  <a:lnTo>
                    <a:pt x="13" y="154"/>
                  </a:lnTo>
                  <a:lnTo>
                    <a:pt x="5" y="144"/>
                  </a:lnTo>
                  <a:lnTo>
                    <a:pt x="0" y="136"/>
                  </a:lnTo>
                  <a:lnTo>
                    <a:pt x="0" y="131"/>
                  </a:lnTo>
                  <a:lnTo>
                    <a:pt x="0" y="126"/>
                  </a:lnTo>
                  <a:lnTo>
                    <a:pt x="10" y="119"/>
                  </a:lnTo>
                  <a:lnTo>
                    <a:pt x="28" y="111"/>
                  </a:lnTo>
                  <a:lnTo>
                    <a:pt x="66" y="88"/>
                  </a:lnTo>
                  <a:lnTo>
                    <a:pt x="66" y="76"/>
                  </a:lnTo>
                  <a:lnTo>
                    <a:pt x="61" y="68"/>
                  </a:lnTo>
                  <a:lnTo>
                    <a:pt x="61" y="53"/>
                  </a:lnTo>
                  <a:lnTo>
                    <a:pt x="61" y="45"/>
                  </a:lnTo>
                  <a:lnTo>
                    <a:pt x="63" y="40"/>
                  </a:lnTo>
                  <a:lnTo>
                    <a:pt x="66" y="38"/>
                  </a:lnTo>
                  <a:lnTo>
                    <a:pt x="66" y="28"/>
                  </a:lnTo>
                  <a:lnTo>
                    <a:pt x="66" y="23"/>
                  </a:lnTo>
                  <a:lnTo>
                    <a:pt x="68" y="25"/>
                  </a:lnTo>
                  <a:lnTo>
                    <a:pt x="73" y="23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7" name="Freeform 134"/>
            <p:cNvSpPr>
              <a:spLocks/>
            </p:cNvSpPr>
            <p:nvPr/>
          </p:nvSpPr>
          <p:spPr bwMode="auto">
            <a:xfrm>
              <a:off x="5911850" y="3838575"/>
              <a:ext cx="288925" cy="220663"/>
            </a:xfrm>
            <a:custGeom>
              <a:avLst/>
              <a:gdLst>
                <a:gd name="T0" fmla="*/ 2147483647 w 227"/>
                <a:gd name="T1" fmla="*/ 2147483647 h 174"/>
                <a:gd name="T2" fmla="*/ 2147483647 w 227"/>
                <a:gd name="T3" fmla="*/ 2147483647 h 174"/>
                <a:gd name="T4" fmla="*/ 2147483647 w 227"/>
                <a:gd name="T5" fmla="*/ 2147483647 h 174"/>
                <a:gd name="T6" fmla="*/ 2147483647 w 227"/>
                <a:gd name="T7" fmla="*/ 2147483647 h 174"/>
                <a:gd name="T8" fmla="*/ 2147483647 w 227"/>
                <a:gd name="T9" fmla="*/ 2147483647 h 174"/>
                <a:gd name="T10" fmla="*/ 0 w 227"/>
                <a:gd name="T11" fmla="*/ 2147483647 h 174"/>
                <a:gd name="T12" fmla="*/ 2147483647 w 227"/>
                <a:gd name="T13" fmla="*/ 2147483647 h 174"/>
                <a:gd name="T14" fmla="*/ 2147483647 w 227"/>
                <a:gd name="T15" fmla="*/ 2147483647 h 174"/>
                <a:gd name="T16" fmla="*/ 2147483647 w 227"/>
                <a:gd name="T17" fmla="*/ 2147483647 h 174"/>
                <a:gd name="T18" fmla="*/ 2147483647 w 227"/>
                <a:gd name="T19" fmla="*/ 2147483647 h 174"/>
                <a:gd name="T20" fmla="*/ 2147483647 w 227"/>
                <a:gd name="T21" fmla="*/ 2147483647 h 174"/>
                <a:gd name="T22" fmla="*/ 2147483647 w 227"/>
                <a:gd name="T23" fmla="*/ 2147483647 h 174"/>
                <a:gd name="T24" fmla="*/ 2147483647 w 227"/>
                <a:gd name="T25" fmla="*/ 2147483647 h 174"/>
                <a:gd name="T26" fmla="*/ 2147483647 w 227"/>
                <a:gd name="T27" fmla="*/ 2147483647 h 174"/>
                <a:gd name="T28" fmla="*/ 2147483647 w 227"/>
                <a:gd name="T29" fmla="*/ 2147483647 h 174"/>
                <a:gd name="T30" fmla="*/ 2147483647 w 227"/>
                <a:gd name="T31" fmla="*/ 2147483647 h 174"/>
                <a:gd name="T32" fmla="*/ 2147483647 w 227"/>
                <a:gd name="T33" fmla="*/ 2147483647 h 174"/>
                <a:gd name="T34" fmla="*/ 2147483647 w 227"/>
                <a:gd name="T35" fmla="*/ 2147483647 h 174"/>
                <a:gd name="T36" fmla="*/ 2147483647 w 227"/>
                <a:gd name="T37" fmla="*/ 2147483647 h 174"/>
                <a:gd name="T38" fmla="*/ 2147483647 w 227"/>
                <a:gd name="T39" fmla="*/ 2147483647 h 174"/>
                <a:gd name="T40" fmla="*/ 2147483647 w 227"/>
                <a:gd name="T41" fmla="*/ 2147483647 h 174"/>
                <a:gd name="T42" fmla="*/ 2147483647 w 227"/>
                <a:gd name="T43" fmla="*/ 2147483647 h 174"/>
                <a:gd name="T44" fmla="*/ 2147483647 w 227"/>
                <a:gd name="T45" fmla="*/ 2147483647 h 174"/>
                <a:gd name="T46" fmla="*/ 2147483647 w 227"/>
                <a:gd name="T47" fmla="*/ 2147483647 h 174"/>
                <a:gd name="T48" fmla="*/ 2147483647 w 227"/>
                <a:gd name="T49" fmla="*/ 0 h 174"/>
                <a:gd name="T50" fmla="*/ 2147483647 w 227"/>
                <a:gd name="T51" fmla="*/ 2147483647 h 174"/>
                <a:gd name="T52" fmla="*/ 2147483647 w 227"/>
                <a:gd name="T53" fmla="*/ 2147483647 h 174"/>
                <a:gd name="T54" fmla="*/ 2147483647 w 227"/>
                <a:gd name="T55" fmla="*/ 2147483647 h 174"/>
                <a:gd name="T56" fmla="*/ 2147483647 w 227"/>
                <a:gd name="T57" fmla="*/ 2147483647 h 174"/>
                <a:gd name="T58" fmla="*/ 2147483647 w 227"/>
                <a:gd name="T59" fmla="*/ 2147483647 h 174"/>
                <a:gd name="T60" fmla="*/ 2147483647 w 227"/>
                <a:gd name="T61" fmla="*/ 2147483647 h 174"/>
                <a:gd name="T62" fmla="*/ 2147483647 w 227"/>
                <a:gd name="T63" fmla="*/ 2147483647 h 174"/>
                <a:gd name="T64" fmla="*/ 2147483647 w 227"/>
                <a:gd name="T65" fmla="*/ 2147483647 h 174"/>
                <a:gd name="T66" fmla="*/ 2147483647 w 227"/>
                <a:gd name="T67" fmla="*/ 2147483647 h 174"/>
                <a:gd name="T68" fmla="*/ 2147483647 w 227"/>
                <a:gd name="T69" fmla="*/ 2147483647 h 174"/>
                <a:gd name="T70" fmla="*/ 2147483647 w 227"/>
                <a:gd name="T71" fmla="*/ 2147483647 h 174"/>
                <a:gd name="T72" fmla="*/ 2147483647 w 227"/>
                <a:gd name="T73" fmla="*/ 2147483647 h 174"/>
                <a:gd name="T74" fmla="*/ 2147483647 w 227"/>
                <a:gd name="T75" fmla="*/ 2147483647 h 174"/>
                <a:gd name="T76" fmla="*/ 2147483647 w 227"/>
                <a:gd name="T77" fmla="*/ 2147483647 h 174"/>
                <a:gd name="T78" fmla="*/ 2147483647 w 227"/>
                <a:gd name="T79" fmla="*/ 2147483647 h 174"/>
                <a:gd name="T80" fmla="*/ 2147483647 w 227"/>
                <a:gd name="T81" fmla="*/ 2147483647 h 174"/>
                <a:gd name="T82" fmla="*/ 2147483647 w 227"/>
                <a:gd name="T83" fmla="*/ 2147483647 h 174"/>
                <a:gd name="T84" fmla="*/ 2147483647 w 227"/>
                <a:gd name="T85" fmla="*/ 2147483647 h 174"/>
                <a:gd name="T86" fmla="*/ 2147483647 w 227"/>
                <a:gd name="T87" fmla="*/ 2147483647 h 174"/>
                <a:gd name="T88" fmla="*/ 2147483647 w 227"/>
                <a:gd name="T89" fmla="*/ 2147483647 h 174"/>
                <a:gd name="T90" fmla="*/ 2147483647 w 227"/>
                <a:gd name="T91" fmla="*/ 2147483647 h 174"/>
                <a:gd name="T92" fmla="*/ 2147483647 w 227"/>
                <a:gd name="T93" fmla="*/ 2147483647 h 174"/>
                <a:gd name="T94" fmla="*/ 2147483647 w 227"/>
                <a:gd name="T95" fmla="*/ 2147483647 h 174"/>
                <a:gd name="T96" fmla="*/ 2147483647 w 227"/>
                <a:gd name="T97" fmla="*/ 2147483647 h 174"/>
                <a:gd name="T98" fmla="*/ 2147483647 w 227"/>
                <a:gd name="T99" fmla="*/ 2147483647 h 174"/>
                <a:gd name="T100" fmla="*/ 2147483647 w 227"/>
                <a:gd name="T101" fmla="*/ 2147483647 h 174"/>
                <a:gd name="T102" fmla="*/ 2147483647 w 227"/>
                <a:gd name="T103" fmla="*/ 2147483647 h 174"/>
                <a:gd name="T104" fmla="*/ 2147483647 w 227"/>
                <a:gd name="T105" fmla="*/ 2147483647 h 174"/>
                <a:gd name="T106" fmla="*/ 2147483647 w 227"/>
                <a:gd name="T107" fmla="*/ 2147483647 h 174"/>
                <a:gd name="T108" fmla="*/ 2147483647 w 227"/>
                <a:gd name="T109" fmla="*/ 2147483647 h 174"/>
                <a:gd name="T110" fmla="*/ 2147483647 w 227"/>
                <a:gd name="T111" fmla="*/ 2147483647 h 174"/>
                <a:gd name="T112" fmla="*/ 2147483647 w 227"/>
                <a:gd name="T113" fmla="*/ 2147483647 h 174"/>
                <a:gd name="T114" fmla="*/ 2147483647 w 227"/>
                <a:gd name="T115" fmla="*/ 2147483647 h 174"/>
                <a:gd name="T116" fmla="*/ 2147483647 w 227"/>
                <a:gd name="T117" fmla="*/ 2147483647 h 174"/>
                <a:gd name="T118" fmla="*/ 2147483647 w 227"/>
                <a:gd name="T119" fmla="*/ 2147483647 h 17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27"/>
                <a:gd name="T181" fmla="*/ 0 h 174"/>
                <a:gd name="T182" fmla="*/ 227 w 227"/>
                <a:gd name="T183" fmla="*/ 174 h 17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27" h="174">
                  <a:moveTo>
                    <a:pt x="5" y="167"/>
                  </a:moveTo>
                  <a:lnTo>
                    <a:pt x="12" y="157"/>
                  </a:lnTo>
                  <a:lnTo>
                    <a:pt x="17" y="152"/>
                  </a:lnTo>
                  <a:lnTo>
                    <a:pt x="20" y="147"/>
                  </a:lnTo>
                  <a:lnTo>
                    <a:pt x="20" y="142"/>
                  </a:lnTo>
                  <a:lnTo>
                    <a:pt x="20" y="139"/>
                  </a:lnTo>
                  <a:lnTo>
                    <a:pt x="17" y="139"/>
                  </a:lnTo>
                  <a:lnTo>
                    <a:pt x="7" y="136"/>
                  </a:lnTo>
                  <a:lnTo>
                    <a:pt x="7" y="134"/>
                  </a:lnTo>
                  <a:lnTo>
                    <a:pt x="5" y="134"/>
                  </a:lnTo>
                  <a:lnTo>
                    <a:pt x="5" y="126"/>
                  </a:lnTo>
                  <a:lnTo>
                    <a:pt x="2" y="116"/>
                  </a:lnTo>
                  <a:lnTo>
                    <a:pt x="2" y="106"/>
                  </a:lnTo>
                  <a:lnTo>
                    <a:pt x="7" y="99"/>
                  </a:lnTo>
                  <a:lnTo>
                    <a:pt x="7" y="96"/>
                  </a:lnTo>
                  <a:lnTo>
                    <a:pt x="0" y="94"/>
                  </a:lnTo>
                  <a:lnTo>
                    <a:pt x="0" y="89"/>
                  </a:lnTo>
                  <a:lnTo>
                    <a:pt x="0" y="86"/>
                  </a:lnTo>
                  <a:lnTo>
                    <a:pt x="5" y="83"/>
                  </a:lnTo>
                  <a:lnTo>
                    <a:pt x="5" y="81"/>
                  </a:lnTo>
                  <a:lnTo>
                    <a:pt x="10" y="68"/>
                  </a:lnTo>
                  <a:lnTo>
                    <a:pt x="10" y="63"/>
                  </a:lnTo>
                  <a:lnTo>
                    <a:pt x="10" y="58"/>
                  </a:lnTo>
                  <a:lnTo>
                    <a:pt x="12" y="58"/>
                  </a:lnTo>
                  <a:lnTo>
                    <a:pt x="20" y="61"/>
                  </a:lnTo>
                  <a:lnTo>
                    <a:pt x="27" y="63"/>
                  </a:lnTo>
                  <a:lnTo>
                    <a:pt x="33" y="63"/>
                  </a:lnTo>
                  <a:lnTo>
                    <a:pt x="35" y="63"/>
                  </a:lnTo>
                  <a:lnTo>
                    <a:pt x="40" y="61"/>
                  </a:lnTo>
                  <a:lnTo>
                    <a:pt x="43" y="58"/>
                  </a:lnTo>
                  <a:lnTo>
                    <a:pt x="43" y="56"/>
                  </a:lnTo>
                  <a:lnTo>
                    <a:pt x="43" y="53"/>
                  </a:lnTo>
                  <a:lnTo>
                    <a:pt x="45" y="51"/>
                  </a:lnTo>
                  <a:lnTo>
                    <a:pt x="60" y="46"/>
                  </a:lnTo>
                  <a:lnTo>
                    <a:pt x="65" y="43"/>
                  </a:lnTo>
                  <a:lnTo>
                    <a:pt x="65" y="33"/>
                  </a:lnTo>
                  <a:lnTo>
                    <a:pt x="70" y="25"/>
                  </a:lnTo>
                  <a:lnTo>
                    <a:pt x="78" y="25"/>
                  </a:lnTo>
                  <a:lnTo>
                    <a:pt x="81" y="23"/>
                  </a:lnTo>
                  <a:lnTo>
                    <a:pt x="83" y="20"/>
                  </a:lnTo>
                  <a:lnTo>
                    <a:pt x="88" y="23"/>
                  </a:lnTo>
                  <a:lnTo>
                    <a:pt x="98" y="23"/>
                  </a:lnTo>
                  <a:lnTo>
                    <a:pt x="98" y="25"/>
                  </a:lnTo>
                  <a:lnTo>
                    <a:pt x="103" y="25"/>
                  </a:lnTo>
                  <a:lnTo>
                    <a:pt x="113" y="25"/>
                  </a:lnTo>
                  <a:lnTo>
                    <a:pt x="116" y="30"/>
                  </a:lnTo>
                  <a:lnTo>
                    <a:pt x="118" y="33"/>
                  </a:lnTo>
                  <a:lnTo>
                    <a:pt x="124" y="30"/>
                  </a:lnTo>
                  <a:lnTo>
                    <a:pt x="126" y="28"/>
                  </a:lnTo>
                  <a:lnTo>
                    <a:pt x="131" y="25"/>
                  </a:lnTo>
                  <a:lnTo>
                    <a:pt x="134" y="25"/>
                  </a:lnTo>
                  <a:lnTo>
                    <a:pt x="139" y="28"/>
                  </a:lnTo>
                  <a:lnTo>
                    <a:pt x="141" y="28"/>
                  </a:lnTo>
                  <a:lnTo>
                    <a:pt x="141" y="25"/>
                  </a:lnTo>
                  <a:lnTo>
                    <a:pt x="144" y="23"/>
                  </a:lnTo>
                  <a:lnTo>
                    <a:pt x="144" y="20"/>
                  </a:lnTo>
                  <a:lnTo>
                    <a:pt x="144" y="18"/>
                  </a:lnTo>
                  <a:lnTo>
                    <a:pt x="146" y="18"/>
                  </a:lnTo>
                  <a:lnTo>
                    <a:pt x="151" y="20"/>
                  </a:lnTo>
                  <a:lnTo>
                    <a:pt x="156" y="18"/>
                  </a:lnTo>
                  <a:lnTo>
                    <a:pt x="156" y="15"/>
                  </a:lnTo>
                  <a:lnTo>
                    <a:pt x="156" y="10"/>
                  </a:lnTo>
                  <a:lnTo>
                    <a:pt x="161" y="5"/>
                  </a:lnTo>
                  <a:lnTo>
                    <a:pt x="161" y="3"/>
                  </a:lnTo>
                  <a:lnTo>
                    <a:pt x="164" y="3"/>
                  </a:lnTo>
                  <a:lnTo>
                    <a:pt x="166" y="0"/>
                  </a:lnTo>
                  <a:lnTo>
                    <a:pt x="166" y="3"/>
                  </a:lnTo>
                  <a:lnTo>
                    <a:pt x="172" y="5"/>
                  </a:lnTo>
                  <a:lnTo>
                    <a:pt x="169" y="10"/>
                  </a:lnTo>
                  <a:lnTo>
                    <a:pt x="174" y="10"/>
                  </a:lnTo>
                  <a:lnTo>
                    <a:pt x="174" y="13"/>
                  </a:lnTo>
                  <a:lnTo>
                    <a:pt x="174" y="15"/>
                  </a:lnTo>
                  <a:lnTo>
                    <a:pt x="174" y="20"/>
                  </a:lnTo>
                  <a:lnTo>
                    <a:pt x="172" y="25"/>
                  </a:lnTo>
                  <a:lnTo>
                    <a:pt x="174" y="30"/>
                  </a:lnTo>
                  <a:lnTo>
                    <a:pt x="174" y="33"/>
                  </a:lnTo>
                  <a:lnTo>
                    <a:pt x="177" y="35"/>
                  </a:lnTo>
                  <a:lnTo>
                    <a:pt x="179" y="35"/>
                  </a:lnTo>
                  <a:lnTo>
                    <a:pt x="182" y="35"/>
                  </a:lnTo>
                  <a:lnTo>
                    <a:pt x="187" y="30"/>
                  </a:lnTo>
                  <a:lnTo>
                    <a:pt x="192" y="30"/>
                  </a:lnTo>
                  <a:lnTo>
                    <a:pt x="194" y="25"/>
                  </a:lnTo>
                  <a:lnTo>
                    <a:pt x="199" y="23"/>
                  </a:lnTo>
                  <a:lnTo>
                    <a:pt x="204" y="23"/>
                  </a:lnTo>
                  <a:lnTo>
                    <a:pt x="207" y="23"/>
                  </a:lnTo>
                  <a:lnTo>
                    <a:pt x="207" y="25"/>
                  </a:lnTo>
                  <a:lnTo>
                    <a:pt x="215" y="23"/>
                  </a:lnTo>
                  <a:lnTo>
                    <a:pt x="217" y="20"/>
                  </a:lnTo>
                  <a:lnTo>
                    <a:pt x="220" y="23"/>
                  </a:lnTo>
                  <a:lnTo>
                    <a:pt x="222" y="23"/>
                  </a:lnTo>
                  <a:lnTo>
                    <a:pt x="227" y="25"/>
                  </a:lnTo>
                  <a:lnTo>
                    <a:pt x="225" y="25"/>
                  </a:lnTo>
                  <a:lnTo>
                    <a:pt x="222" y="25"/>
                  </a:lnTo>
                  <a:lnTo>
                    <a:pt x="222" y="28"/>
                  </a:lnTo>
                  <a:lnTo>
                    <a:pt x="225" y="28"/>
                  </a:lnTo>
                  <a:lnTo>
                    <a:pt x="222" y="30"/>
                  </a:lnTo>
                  <a:lnTo>
                    <a:pt x="220" y="30"/>
                  </a:lnTo>
                  <a:lnTo>
                    <a:pt x="217" y="33"/>
                  </a:lnTo>
                  <a:lnTo>
                    <a:pt x="215" y="33"/>
                  </a:lnTo>
                  <a:lnTo>
                    <a:pt x="212" y="35"/>
                  </a:lnTo>
                  <a:lnTo>
                    <a:pt x="207" y="33"/>
                  </a:lnTo>
                  <a:lnTo>
                    <a:pt x="197" y="33"/>
                  </a:lnTo>
                  <a:lnTo>
                    <a:pt x="189" y="35"/>
                  </a:lnTo>
                  <a:lnTo>
                    <a:pt x="187" y="38"/>
                  </a:lnTo>
                  <a:lnTo>
                    <a:pt x="184" y="38"/>
                  </a:lnTo>
                  <a:lnTo>
                    <a:pt x="179" y="43"/>
                  </a:lnTo>
                  <a:lnTo>
                    <a:pt x="177" y="43"/>
                  </a:lnTo>
                  <a:lnTo>
                    <a:pt x="174" y="48"/>
                  </a:lnTo>
                  <a:lnTo>
                    <a:pt x="174" y="51"/>
                  </a:lnTo>
                  <a:lnTo>
                    <a:pt x="177" y="53"/>
                  </a:lnTo>
                  <a:lnTo>
                    <a:pt x="177" y="56"/>
                  </a:lnTo>
                  <a:lnTo>
                    <a:pt x="177" y="58"/>
                  </a:lnTo>
                  <a:lnTo>
                    <a:pt x="177" y="61"/>
                  </a:lnTo>
                  <a:lnTo>
                    <a:pt x="179" y="66"/>
                  </a:lnTo>
                  <a:lnTo>
                    <a:pt x="177" y="71"/>
                  </a:lnTo>
                  <a:lnTo>
                    <a:pt x="172" y="73"/>
                  </a:lnTo>
                  <a:lnTo>
                    <a:pt x="169" y="76"/>
                  </a:lnTo>
                  <a:lnTo>
                    <a:pt x="169" y="78"/>
                  </a:lnTo>
                  <a:lnTo>
                    <a:pt x="169" y="83"/>
                  </a:lnTo>
                  <a:lnTo>
                    <a:pt x="169" y="86"/>
                  </a:lnTo>
                  <a:lnTo>
                    <a:pt x="164" y="89"/>
                  </a:lnTo>
                  <a:lnTo>
                    <a:pt x="159" y="89"/>
                  </a:lnTo>
                  <a:lnTo>
                    <a:pt x="151" y="89"/>
                  </a:lnTo>
                  <a:lnTo>
                    <a:pt x="149" y="89"/>
                  </a:lnTo>
                  <a:lnTo>
                    <a:pt x="151" y="91"/>
                  </a:lnTo>
                  <a:lnTo>
                    <a:pt x="154" y="96"/>
                  </a:lnTo>
                  <a:lnTo>
                    <a:pt x="156" y="99"/>
                  </a:lnTo>
                  <a:lnTo>
                    <a:pt x="156" y="101"/>
                  </a:lnTo>
                  <a:lnTo>
                    <a:pt x="154" y="104"/>
                  </a:lnTo>
                  <a:lnTo>
                    <a:pt x="149" y="104"/>
                  </a:lnTo>
                  <a:lnTo>
                    <a:pt x="146" y="106"/>
                  </a:lnTo>
                  <a:lnTo>
                    <a:pt x="144" y="109"/>
                  </a:lnTo>
                  <a:lnTo>
                    <a:pt x="141" y="111"/>
                  </a:lnTo>
                  <a:lnTo>
                    <a:pt x="141" y="119"/>
                  </a:lnTo>
                  <a:lnTo>
                    <a:pt x="139" y="129"/>
                  </a:lnTo>
                  <a:lnTo>
                    <a:pt x="136" y="131"/>
                  </a:lnTo>
                  <a:lnTo>
                    <a:pt x="136" y="134"/>
                  </a:lnTo>
                  <a:lnTo>
                    <a:pt x="129" y="129"/>
                  </a:lnTo>
                  <a:lnTo>
                    <a:pt x="124" y="129"/>
                  </a:lnTo>
                  <a:lnTo>
                    <a:pt x="121" y="131"/>
                  </a:lnTo>
                  <a:lnTo>
                    <a:pt x="118" y="134"/>
                  </a:lnTo>
                  <a:lnTo>
                    <a:pt x="116" y="139"/>
                  </a:lnTo>
                  <a:lnTo>
                    <a:pt x="113" y="142"/>
                  </a:lnTo>
                  <a:lnTo>
                    <a:pt x="108" y="139"/>
                  </a:lnTo>
                  <a:lnTo>
                    <a:pt x="106" y="139"/>
                  </a:lnTo>
                  <a:lnTo>
                    <a:pt x="103" y="142"/>
                  </a:lnTo>
                  <a:lnTo>
                    <a:pt x="98" y="144"/>
                  </a:lnTo>
                  <a:lnTo>
                    <a:pt x="96" y="147"/>
                  </a:lnTo>
                  <a:lnTo>
                    <a:pt x="93" y="149"/>
                  </a:lnTo>
                  <a:lnTo>
                    <a:pt x="93" y="157"/>
                  </a:lnTo>
                  <a:lnTo>
                    <a:pt x="91" y="164"/>
                  </a:lnTo>
                  <a:lnTo>
                    <a:pt x="91" y="167"/>
                  </a:lnTo>
                  <a:lnTo>
                    <a:pt x="83" y="169"/>
                  </a:lnTo>
                  <a:lnTo>
                    <a:pt x="73" y="172"/>
                  </a:lnTo>
                  <a:lnTo>
                    <a:pt x="65" y="172"/>
                  </a:lnTo>
                  <a:lnTo>
                    <a:pt x="58" y="174"/>
                  </a:lnTo>
                  <a:lnTo>
                    <a:pt x="50" y="172"/>
                  </a:lnTo>
                  <a:lnTo>
                    <a:pt x="48" y="172"/>
                  </a:lnTo>
                  <a:lnTo>
                    <a:pt x="40" y="174"/>
                  </a:lnTo>
                  <a:lnTo>
                    <a:pt x="35" y="174"/>
                  </a:lnTo>
                  <a:lnTo>
                    <a:pt x="30" y="174"/>
                  </a:lnTo>
                  <a:lnTo>
                    <a:pt x="25" y="172"/>
                  </a:lnTo>
                  <a:lnTo>
                    <a:pt x="17" y="169"/>
                  </a:lnTo>
                  <a:lnTo>
                    <a:pt x="12" y="169"/>
                  </a:lnTo>
                  <a:lnTo>
                    <a:pt x="5" y="167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8" name="Freeform 135"/>
            <p:cNvSpPr>
              <a:spLocks/>
            </p:cNvSpPr>
            <p:nvPr/>
          </p:nvSpPr>
          <p:spPr bwMode="auto">
            <a:xfrm>
              <a:off x="5519738" y="4438650"/>
              <a:ext cx="204787" cy="279400"/>
            </a:xfrm>
            <a:custGeom>
              <a:avLst/>
              <a:gdLst>
                <a:gd name="T0" fmla="*/ 0 w 162"/>
                <a:gd name="T1" fmla="*/ 2147483647 h 220"/>
                <a:gd name="T2" fmla="*/ 0 w 162"/>
                <a:gd name="T3" fmla="*/ 2147483647 h 220"/>
                <a:gd name="T4" fmla="*/ 0 w 162"/>
                <a:gd name="T5" fmla="*/ 2147483647 h 220"/>
                <a:gd name="T6" fmla="*/ 0 w 162"/>
                <a:gd name="T7" fmla="*/ 2147483647 h 220"/>
                <a:gd name="T8" fmla="*/ 0 w 162"/>
                <a:gd name="T9" fmla="*/ 2147483647 h 220"/>
                <a:gd name="T10" fmla="*/ 2147483647 w 162"/>
                <a:gd name="T11" fmla="*/ 2147483647 h 220"/>
                <a:gd name="T12" fmla="*/ 2147483647 w 162"/>
                <a:gd name="T13" fmla="*/ 2147483647 h 220"/>
                <a:gd name="T14" fmla="*/ 2147483647 w 162"/>
                <a:gd name="T15" fmla="*/ 2147483647 h 220"/>
                <a:gd name="T16" fmla="*/ 2147483647 w 162"/>
                <a:gd name="T17" fmla="*/ 2147483647 h 220"/>
                <a:gd name="T18" fmla="*/ 2147483647 w 162"/>
                <a:gd name="T19" fmla="*/ 2147483647 h 220"/>
                <a:gd name="T20" fmla="*/ 2147483647 w 162"/>
                <a:gd name="T21" fmla="*/ 2147483647 h 220"/>
                <a:gd name="T22" fmla="*/ 2147483647 w 162"/>
                <a:gd name="T23" fmla="*/ 2147483647 h 220"/>
                <a:gd name="T24" fmla="*/ 2147483647 w 162"/>
                <a:gd name="T25" fmla="*/ 2147483647 h 220"/>
                <a:gd name="T26" fmla="*/ 2147483647 w 162"/>
                <a:gd name="T27" fmla="*/ 2147483647 h 220"/>
                <a:gd name="T28" fmla="*/ 2147483647 w 162"/>
                <a:gd name="T29" fmla="*/ 2147483647 h 220"/>
                <a:gd name="T30" fmla="*/ 2147483647 w 162"/>
                <a:gd name="T31" fmla="*/ 2147483647 h 220"/>
                <a:gd name="T32" fmla="*/ 2147483647 w 162"/>
                <a:gd name="T33" fmla="*/ 2147483647 h 220"/>
                <a:gd name="T34" fmla="*/ 2147483647 w 162"/>
                <a:gd name="T35" fmla="*/ 2147483647 h 220"/>
                <a:gd name="T36" fmla="*/ 2147483647 w 162"/>
                <a:gd name="T37" fmla="*/ 2147483647 h 220"/>
                <a:gd name="T38" fmla="*/ 2147483647 w 162"/>
                <a:gd name="T39" fmla="*/ 2147483647 h 220"/>
                <a:gd name="T40" fmla="*/ 2147483647 w 162"/>
                <a:gd name="T41" fmla="*/ 2147483647 h 220"/>
                <a:gd name="T42" fmla="*/ 2147483647 w 162"/>
                <a:gd name="T43" fmla="*/ 2147483647 h 220"/>
                <a:gd name="T44" fmla="*/ 2147483647 w 162"/>
                <a:gd name="T45" fmla="*/ 2147483647 h 220"/>
                <a:gd name="T46" fmla="*/ 2147483647 w 162"/>
                <a:gd name="T47" fmla="*/ 2147483647 h 220"/>
                <a:gd name="T48" fmla="*/ 2147483647 w 162"/>
                <a:gd name="T49" fmla="*/ 2147483647 h 220"/>
                <a:gd name="T50" fmla="*/ 2147483647 w 162"/>
                <a:gd name="T51" fmla="*/ 2147483647 h 220"/>
                <a:gd name="T52" fmla="*/ 2147483647 w 162"/>
                <a:gd name="T53" fmla="*/ 2147483647 h 220"/>
                <a:gd name="T54" fmla="*/ 2147483647 w 162"/>
                <a:gd name="T55" fmla="*/ 2147483647 h 220"/>
                <a:gd name="T56" fmla="*/ 2147483647 w 162"/>
                <a:gd name="T57" fmla="*/ 2147483647 h 220"/>
                <a:gd name="T58" fmla="*/ 2147483647 w 162"/>
                <a:gd name="T59" fmla="*/ 2147483647 h 220"/>
                <a:gd name="T60" fmla="*/ 2147483647 w 162"/>
                <a:gd name="T61" fmla="*/ 2147483647 h 220"/>
                <a:gd name="T62" fmla="*/ 2147483647 w 162"/>
                <a:gd name="T63" fmla="*/ 2147483647 h 220"/>
                <a:gd name="T64" fmla="*/ 2147483647 w 162"/>
                <a:gd name="T65" fmla="*/ 2147483647 h 220"/>
                <a:gd name="T66" fmla="*/ 2147483647 w 162"/>
                <a:gd name="T67" fmla="*/ 2147483647 h 220"/>
                <a:gd name="T68" fmla="*/ 2147483647 w 162"/>
                <a:gd name="T69" fmla="*/ 0 h 220"/>
                <a:gd name="T70" fmla="*/ 2147483647 w 162"/>
                <a:gd name="T71" fmla="*/ 2147483647 h 220"/>
                <a:gd name="T72" fmla="*/ 2147483647 w 162"/>
                <a:gd name="T73" fmla="*/ 2147483647 h 220"/>
                <a:gd name="T74" fmla="*/ 2147483647 w 162"/>
                <a:gd name="T75" fmla="*/ 2147483647 h 220"/>
                <a:gd name="T76" fmla="*/ 2147483647 w 162"/>
                <a:gd name="T77" fmla="*/ 2147483647 h 220"/>
                <a:gd name="T78" fmla="*/ 2147483647 w 162"/>
                <a:gd name="T79" fmla="*/ 2147483647 h 220"/>
                <a:gd name="T80" fmla="*/ 2147483647 w 162"/>
                <a:gd name="T81" fmla="*/ 2147483647 h 220"/>
                <a:gd name="T82" fmla="*/ 2147483647 w 162"/>
                <a:gd name="T83" fmla="*/ 2147483647 h 220"/>
                <a:gd name="T84" fmla="*/ 2147483647 w 162"/>
                <a:gd name="T85" fmla="*/ 2147483647 h 220"/>
                <a:gd name="T86" fmla="*/ 2147483647 w 162"/>
                <a:gd name="T87" fmla="*/ 2147483647 h 220"/>
                <a:gd name="T88" fmla="*/ 2147483647 w 162"/>
                <a:gd name="T89" fmla="*/ 2147483647 h 220"/>
                <a:gd name="T90" fmla="*/ 2147483647 w 162"/>
                <a:gd name="T91" fmla="*/ 2147483647 h 220"/>
                <a:gd name="T92" fmla="*/ 2147483647 w 162"/>
                <a:gd name="T93" fmla="*/ 2147483647 h 220"/>
                <a:gd name="T94" fmla="*/ 2147483647 w 162"/>
                <a:gd name="T95" fmla="*/ 2147483647 h 220"/>
                <a:gd name="T96" fmla="*/ 2147483647 w 162"/>
                <a:gd name="T97" fmla="*/ 2147483647 h 220"/>
                <a:gd name="T98" fmla="*/ 2147483647 w 162"/>
                <a:gd name="T99" fmla="*/ 2147483647 h 220"/>
                <a:gd name="T100" fmla="*/ 2147483647 w 162"/>
                <a:gd name="T101" fmla="*/ 2147483647 h 220"/>
                <a:gd name="T102" fmla="*/ 2147483647 w 162"/>
                <a:gd name="T103" fmla="*/ 2147483647 h 2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62"/>
                <a:gd name="T157" fmla="*/ 0 h 220"/>
                <a:gd name="T158" fmla="*/ 162 w 162"/>
                <a:gd name="T159" fmla="*/ 220 h 2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62" h="220">
                  <a:moveTo>
                    <a:pt x="8" y="220"/>
                  </a:moveTo>
                  <a:lnTo>
                    <a:pt x="0" y="207"/>
                  </a:lnTo>
                  <a:lnTo>
                    <a:pt x="0" y="202"/>
                  </a:lnTo>
                  <a:lnTo>
                    <a:pt x="0" y="192"/>
                  </a:lnTo>
                  <a:lnTo>
                    <a:pt x="0" y="177"/>
                  </a:lnTo>
                  <a:lnTo>
                    <a:pt x="0" y="169"/>
                  </a:lnTo>
                  <a:lnTo>
                    <a:pt x="0" y="167"/>
                  </a:lnTo>
                  <a:lnTo>
                    <a:pt x="0" y="159"/>
                  </a:lnTo>
                  <a:lnTo>
                    <a:pt x="0" y="152"/>
                  </a:lnTo>
                  <a:lnTo>
                    <a:pt x="0" y="149"/>
                  </a:lnTo>
                  <a:lnTo>
                    <a:pt x="10" y="132"/>
                  </a:lnTo>
                  <a:lnTo>
                    <a:pt x="16" y="126"/>
                  </a:lnTo>
                  <a:lnTo>
                    <a:pt x="18" y="126"/>
                  </a:lnTo>
                  <a:lnTo>
                    <a:pt x="26" y="126"/>
                  </a:lnTo>
                  <a:lnTo>
                    <a:pt x="28" y="124"/>
                  </a:lnTo>
                  <a:lnTo>
                    <a:pt x="31" y="121"/>
                  </a:lnTo>
                  <a:lnTo>
                    <a:pt x="33" y="119"/>
                  </a:lnTo>
                  <a:lnTo>
                    <a:pt x="36" y="116"/>
                  </a:lnTo>
                  <a:lnTo>
                    <a:pt x="41" y="114"/>
                  </a:lnTo>
                  <a:lnTo>
                    <a:pt x="46" y="114"/>
                  </a:lnTo>
                  <a:lnTo>
                    <a:pt x="56" y="114"/>
                  </a:lnTo>
                  <a:lnTo>
                    <a:pt x="64" y="114"/>
                  </a:lnTo>
                  <a:lnTo>
                    <a:pt x="69" y="109"/>
                  </a:lnTo>
                  <a:lnTo>
                    <a:pt x="79" y="96"/>
                  </a:lnTo>
                  <a:lnTo>
                    <a:pt x="109" y="66"/>
                  </a:lnTo>
                  <a:lnTo>
                    <a:pt x="106" y="63"/>
                  </a:lnTo>
                  <a:lnTo>
                    <a:pt x="94" y="66"/>
                  </a:lnTo>
                  <a:lnTo>
                    <a:pt x="84" y="61"/>
                  </a:lnTo>
                  <a:lnTo>
                    <a:pt x="53" y="51"/>
                  </a:lnTo>
                  <a:lnTo>
                    <a:pt x="48" y="48"/>
                  </a:lnTo>
                  <a:lnTo>
                    <a:pt x="46" y="48"/>
                  </a:lnTo>
                  <a:lnTo>
                    <a:pt x="41" y="43"/>
                  </a:lnTo>
                  <a:lnTo>
                    <a:pt x="36" y="38"/>
                  </a:lnTo>
                  <a:lnTo>
                    <a:pt x="31" y="31"/>
                  </a:lnTo>
                  <a:lnTo>
                    <a:pt x="28" y="25"/>
                  </a:lnTo>
                  <a:lnTo>
                    <a:pt x="28" y="23"/>
                  </a:lnTo>
                  <a:lnTo>
                    <a:pt x="31" y="18"/>
                  </a:lnTo>
                  <a:lnTo>
                    <a:pt x="33" y="13"/>
                  </a:lnTo>
                  <a:lnTo>
                    <a:pt x="36" y="10"/>
                  </a:lnTo>
                  <a:lnTo>
                    <a:pt x="36" y="8"/>
                  </a:lnTo>
                  <a:lnTo>
                    <a:pt x="43" y="15"/>
                  </a:lnTo>
                  <a:lnTo>
                    <a:pt x="48" y="20"/>
                  </a:lnTo>
                  <a:lnTo>
                    <a:pt x="48" y="23"/>
                  </a:lnTo>
                  <a:lnTo>
                    <a:pt x="51" y="25"/>
                  </a:lnTo>
                  <a:lnTo>
                    <a:pt x="53" y="25"/>
                  </a:lnTo>
                  <a:lnTo>
                    <a:pt x="56" y="25"/>
                  </a:lnTo>
                  <a:lnTo>
                    <a:pt x="61" y="25"/>
                  </a:lnTo>
                  <a:lnTo>
                    <a:pt x="64" y="23"/>
                  </a:lnTo>
                  <a:lnTo>
                    <a:pt x="66" y="23"/>
                  </a:lnTo>
                  <a:lnTo>
                    <a:pt x="74" y="18"/>
                  </a:lnTo>
                  <a:lnTo>
                    <a:pt x="76" y="18"/>
                  </a:lnTo>
                  <a:lnTo>
                    <a:pt x="81" y="18"/>
                  </a:lnTo>
                  <a:lnTo>
                    <a:pt x="86" y="20"/>
                  </a:lnTo>
                  <a:lnTo>
                    <a:pt x="89" y="20"/>
                  </a:lnTo>
                  <a:lnTo>
                    <a:pt x="94" y="18"/>
                  </a:lnTo>
                  <a:lnTo>
                    <a:pt x="99" y="13"/>
                  </a:lnTo>
                  <a:lnTo>
                    <a:pt x="101" y="13"/>
                  </a:lnTo>
                  <a:lnTo>
                    <a:pt x="104" y="13"/>
                  </a:lnTo>
                  <a:lnTo>
                    <a:pt x="106" y="13"/>
                  </a:lnTo>
                  <a:lnTo>
                    <a:pt x="112" y="13"/>
                  </a:lnTo>
                  <a:lnTo>
                    <a:pt x="119" y="10"/>
                  </a:lnTo>
                  <a:lnTo>
                    <a:pt x="122" y="10"/>
                  </a:lnTo>
                  <a:lnTo>
                    <a:pt x="127" y="10"/>
                  </a:lnTo>
                  <a:lnTo>
                    <a:pt x="132" y="10"/>
                  </a:lnTo>
                  <a:lnTo>
                    <a:pt x="137" y="10"/>
                  </a:lnTo>
                  <a:lnTo>
                    <a:pt x="144" y="8"/>
                  </a:lnTo>
                  <a:lnTo>
                    <a:pt x="149" y="3"/>
                  </a:lnTo>
                  <a:lnTo>
                    <a:pt x="155" y="0"/>
                  </a:lnTo>
                  <a:lnTo>
                    <a:pt x="157" y="0"/>
                  </a:lnTo>
                  <a:lnTo>
                    <a:pt x="160" y="3"/>
                  </a:lnTo>
                  <a:lnTo>
                    <a:pt x="162" y="3"/>
                  </a:lnTo>
                  <a:lnTo>
                    <a:pt x="162" y="5"/>
                  </a:lnTo>
                  <a:lnTo>
                    <a:pt x="160" y="10"/>
                  </a:lnTo>
                  <a:lnTo>
                    <a:pt x="160" y="15"/>
                  </a:lnTo>
                  <a:lnTo>
                    <a:pt x="160" y="20"/>
                  </a:lnTo>
                  <a:lnTo>
                    <a:pt x="160" y="23"/>
                  </a:lnTo>
                  <a:lnTo>
                    <a:pt x="157" y="28"/>
                  </a:lnTo>
                  <a:lnTo>
                    <a:pt x="157" y="31"/>
                  </a:lnTo>
                  <a:lnTo>
                    <a:pt x="157" y="38"/>
                  </a:lnTo>
                  <a:lnTo>
                    <a:pt x="155" y="41"/>
                  </a:lnTo>
                  <a:lnTo>
                    <a:pt x="147" y="58"/>
                  </a:lnTo>
                  <a:lnTo>
                    <a:pt x="139" y="63"/>
                  </a:lnTo>
                  <a:lnTo>
                    <a:pt x="139" y="66"/>
                  </a:lnTo>
                  <a:lnTo>
                    <a:pt x="139" y="68"/>
                  </a:lnTo>
                  <a:lnTo>
                    <a:pt x="134" y="81"/>
                  </a:lnTo>
                  <a:lnTo>
                    <a:pt x="127" y="89"/>
                  </a:lnTo>
                  <a:lnTo>
                    <a:pt x="127" y="96"/>
                  </a:lnTo>
                  <a:lnTo>
                    <a:pt x="124" y="101"/>
                  </a:lnTo>
                  <a:lnTo>
                    <a:pt x="119" y="109"/>
                  </a:lnTo>
                  <a:lnTo>
                    <a:pt x="112" y="116"/>
                  </a:lnTo>
                  <a:lnTo>
                    <a:pt x="104" y="126"/>
                  </a:lnTo>
                  <a:lnTo>
                    <a:pt x="101" y="132"/>
                  </a:lnTo>
                  <a:lnTo>
                    <a:pt x="84" y="149"/>
                  </a:lnTo>
                  <a:lnTo>
                    <a:pt x="71" y="159"/>
                  </a:lnTo>
                  <a:lnTo>
                    <a:pt x="56" y="167"/>
                  </a:lnTo>
                  <a:lnTo>
                    <a:pt x="51" y="172"/>
                  </a:lnTo>
                  <a:lnTo>
                    <a:pt x="43" y="179"/>
                  </a:lnTo>
                  <a:lnTo>
                    <a:pt x="31" y="192"/>
                  </a:lnTo>
                  <a:lnTo>
                    <a:pt x="23" y="200"/>
                  </a:lnTo>
                  <a:lnTo>
                    <a:pt x="13" y="210"/>
                  </a:lnTo>
                  <a:lnTo>
                    <a:pt x="8" y="217"/>
                  </a:lnTo>
                  <a:lnTo>
                    <a:pt x="10" y="220"/>
                  </a:lnTo>
                  <a:lnTo>
                    <a:pt x="8" y="220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9" name="Freeform 136"/>
            <p:cNvSpPr>
              <a:spLocks/>
            </p:cNvSpPr>
            <p:nvPr/>
          </p:nvSpPr>
          <p:spPr bwMode="auto">
            <a:xfrm>
              <a:off x="6056313" y="3768725"/>
              <a:ext cx="150812" cy="114300"/>
            </a:xfrm>
            <a:custGeom>
              <a:avLst/>
              <a:gdLst>
                <a:gd name="T0" fmla="*/ 2147483647 w 119"/>
                <a:gd name="T1" fmla="*/ 2147483647 h 90"/>
                <a:gd name="T2" fmla="*/ 2147483647 w 119"/>
                <a:gd name="T3" fmla="*/ 2147483647 h 90"/>
                <a:gd name="T4" fmla="*/ 2147483647 w 119"/>
                <a:gd name="T5" fmla="*/ 2147483647 h 90"/>
                <a:gd name="T6" fmla="*/ 2147483647 w 119"/>
                <a:gd name="T7" fmla="*/ 2147483647 h 90"/>
                <a:gd name="T8" fmla="*/ 2147483647 w 119"/>
                <a:gd name="T9" fmla="*/ 2147483647 h 90"/>
                <a:gd name="T10" fmla="*/ 2147483647 w 119"/>
                <a:gd name="T11" fmla="*/ 2147483647 h 90"/>
                <a:gd name="T12" fmla="*/ 2147483647 w 119"/>
                <a:gd name="T13" fmla="*/ 2147483647 h 90"/>
                <a:gd name="T14" fmla="*/ 2147483647 w 119"/>
                <a:gd name="T15" fmla="*/ 2147483647 h 90"/>
                <a:gd name="T16" fmla="*/ 2147483647 w 119"/>
                <a:gd name="T17" fmla="*/ 2147483647 h 90"/>
                <a:gd name="T18" fmla="*/ 2147483647 w 119"/>
                <a:gd name="T19" fmla="*/ 2147483647 h 90"/>
                <a:gd name="T20" fmla="*/ 2147483647 w 119"/>
                <a:gd name="T21" fmla="*/ 2147483647 h 90"/>
                <a:gd name="T22" fmla="*/ 2147483647 w 119"/>
                <a:gd name="T23" fmla="*/ 2147483647 h 90"/>
                <a:gd name="T24" fmla="*/ 2147483647 w 119"/>
                <a:gd name="T25" fmla="*/ 2147483647 h 90"/>
                <a:gd name="T26" fmla="*/ 2147483647 w 119"/>
                <a:gd name="T27" fmla="*/ 2147483647 h 90"/>
                <a:gd name="T28" fmla="*/ 2147483647 w 119"/>
                <a:gd name="T29" fmla="*/ 2147483647 h 90"/>
                <a:gd name="T30" fmla="*/ 2147483647 w 119"/>
                <a:gd name="T31" fmla="*/ 2147483647 h 90"/>
                <a:gd name="T32" fmla="*/ 2147483647 w 119"/>
                <a:gd name="T33" fmla="*/ 2147483647 h 90"/>
                <a:gd name="T34" fmla="*/ 2147483647 w 119"/>
                <a:gd name="T35" fmla="*/ 2147483647 h 90"/>
                <a:gd name="T36" fmla="*/ 2147483647 w 119"/>
                <a:gd name="T37" fmla="*/ 2147483647 h 90"/>
                <a:gd name="T38" fmla="*/ 2147483647 w 119"/>
                <a:gd name="T39" fmla="*/ 2147483647 h 90"/>
                <a:gd name="T40" fmla="*/ 2147483647 w 119"/>
                <a:gd name="T41" fmla="*/ 2147483647 h 90"/>
                <a:gd name="T42" fmla="*/ 2147483647 w 119"/>
                <a:gd name="T43" fmla="*/ 2147483647 h 90"/>
                <a:gd name="T44" fmla="*/ 0 w 119"/>
                <a:gd name="T45" fmla="*/ 2147483647 h 90"/>
                <a:gd name="T46" fmla="*/ 2147483647 w 119"/>
                <a:gd name="T47" fmla="*/ 2147483647 h 90"/>
                <a:gd name="T48" fmla="*/ 2147483647 w 119"/>
                <a:gd name="T49" fmla="*/ 2147483647 h 90"/>
                <a:gd name="T50" fmla="*/ 2147483647 w 119"/>
                <a:gd name="T51" fmla="*/ 2147483647 h 90"/>
                <a:gd name="T52" fmla="*/ 2147483647 w 119"/>
                <a:gd name="T53" fmla="*/ 2147483647 h 90"/>
                <a:gd name="T54" fmla="*/ 2147483647 w 119"/>
                <a:gd name="T55" fmla="*/ 2147483647 h 90"/>
                <a:gd name="T56" fmla="*/ 2147483647 w 119"/>
                <a:gd name="T57" fmla="*/ 2147483647 h 90"/>
                <a:gd name="T58" fmla="*/ 2147483647 w 119"/>
                <a:gd name="T59" fmla="*/ 2147483647 h 90"/>
                <a:gd name="T60" fmla="*/ 2147483647 w 119"/>
                <a:gd name="T61" fmla="*/ 2147483647 h 90"/>
                <a:gd name="T62" fmla="*/ 2147483647 w 119"/>
                <a:gd name="T63" fmla="*/ 2147483647 h 90"/>
                <a:gd name="T64" fmla="*/ 2147483647 w 119"/>
                <a:gd name="T65" fmla="*/ 2147483647 h 90"/>
                <a:gd name="T66" fmla="*/ 2147483647 w 119"/>
                <a:gd name="T67" fmla="*/ 2147483647 h 90"/>
                <a:gd name="T68" fmla="*/ 2147483647 w 119"/>
                <a:gd name="T69" fmla="*/ 2147483647 h 90"/>
                <a:gd name="T70" fmla="*/ 2147483647 w 119"/>
                <a:gd name="T71" fmla="*/ 2147483647 h 90"/>
                <a:gd name="T72" fmla="*/ 2147483647 w 119"/>
                <a:gd name="T73" fmla="*/ 2147483647 h 90"/>
                <a:gd name="T74" fmla="*/ 2147483647 w 119"/>
                <a:gd name="T75" fmla="*/ 2147483647 h 90"/>
                <a:gd name="T76" fmla="*/ 2147483647 w 119"/>
                <a:gd name="T77" fmla="*/ 2147483647 h 90"/>
                <a:gd name="T78" fmla="*/ 2147483647 w 119"/>
                <a:gd name="T79" fmla="*/ 2147483647 h 90"/>
                <a:gd name="T80" fmla="*/ 2147483647 w 119"/>
                <a:gd name="T81" fmla="*/ 2147483647 h 90"/>
                <a:gd name="T82" fmla="*/ 2147483647 w 119"/>
                <a:gd name="T83" fmla="*/ 2147483647 h 90"/>
                <a:gd name="T84" fmla="*/ 2147483647 w 119"/>
                <a:gd name="T85" fmla="*/ 2147483647 h 90"/>
                <a:gd name="T86" fmla="*/ 2147483647 w 119"/>
                <a:gd name="T87" fmla="*/ 2147483647 h 90"/>
                <a:gd name="T88" fmla="*/ 2147483647 w 119"/>
                <a:gd name="T89" fmla="*/ 2147483647 h 90"/>
                <a:gd name="T90" fmla="*/ 2147483647 w 119"/>
                <a:gd name="T91" fmla="*/ 2147483647 h 90"/>
                <a:gd name="T92" fmla="*/ 2147483647 w 119"/>
                <a:gd name="T93" fmla="*/ 2147483647 h 90"/>
                <a:gd name="T94" fmla="*/ 2147483647 w 119"/>
                <a:gd name="T95" fmla="*/ 2147483647 h 90"/>
                <a:gd name="T96" fmla="*/ 2147483647 w 119"/>
                <a:gd name="T97" fmla="*/ 2147483647 h 90"/>
                <a:gd name="T98" fmla="*/ 2147483647 w 119"/>
                <a:gd name="T99" fmla="*/ 2147483647 h 90"/>
                <a:gd name="T100" fmla="*/ 2147483647 w 119"/>
                <a:gd name="T101" fmla="*/ 2147483647 h 90"/>
                <a:gd name="T102" fmla="*/ 2147483647 w 119"/>
                <a:gd name="T103" fmla="*/ 2147483647 h 90"/>
                <a:gd name="T104" fmla="*/ 2147483647 w 119"/>
                <a:gd name="T105" fmla="*/ 2147483647 h 90"/>
                <a:gd name="T106" fmla="*/ 2147483647 w 119"/>
                <a:gd name="T107" fmla="*/ 2147483647 h 90"/>
                <a:gd name="T108" fmla="*/ 2147483647 w 119"/>
                <a:gd name="T109" fmla="*/ 2147483647 h 90"/>
                <a:gd name="T110" fmla="*/ 2147483647 w 119"/>
                <a:gd name="T111" fmla="*/ 2147483647 h 90"/>
                <a:gd name="T112" fmla="*/ 2147483647 w 119"/>
                <a:gd name="T113" fmla="*/ 2147483647 h 90"/>
                <a:gd name="T114" fmla="*/ 2147483647 w 119"/>
                <a:gd name="T115" fmla="*/ 2147483647 h 90"/>
                <a:gd name="T116" fmla="*/ 2147483647 w 119"/>
                <a:gd name="T117" fmla="*/ 2147483647 h 9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19"/>
                <a:gd name="T178" fmla="*/ 0 h 90"/>
                <a:gd name="T179" fmla="*/ 119 w 119"/>
                <a:gd name="T180" fmla="*/ 90 h 9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19" h="90">
                  <a:moveTo>
                    <a:pt x="114" y="80"/>
                  </a:moveTo>
                  <a:lnTo>
                    <a:pt x="109" y="78"/>
                  </a:lnTo>
                  <a:lnTo>
                    <a:pt x="107" y="78"/>
                  </a:lnTo>
                  <a:lnTo>
                    <a:pt x="104" y="75"/>
                  </a:lnTo>
                  <a:lnTo>
                    <a:pt x="102" y="78"/>
                  </a:lnTo>
                  <a:lnTo>
                    <a:pt x="94" y="80"/>
                  </a:lnTo>
                  <a:lnTo>
                    <a:pt x="94" y="78"/>
                  </a:lnTo>
                  <a:lnTo>
                    <a:pt x="91" y="78"/>
                  </a:lnTo>
                  <a:lnTo>
                    <a:pt x="86" y="78"/>
                  </a:lnTo>
                  <a:lnTo>
                    <a:pt x="81" y="80"/>
                  </a:lnTo>
                  <a:lnTo>
                    <a:pt x="79" y="85"/>
                  </a:lnTo>
                  <a:lnTo>
                    <a:pt x="74" y="85"/>
                  </a:lnTo>
                  <a:lnTo>
                    <a:pt x="69" y="90"/>
                  </a:lnTo>
                  <a:lnTo>
                    <a:pt x="66" y="90"/>
                  </a:lnTo>
                  <a:lnTo>
                    <a:pt x="64" y="90"/>
                  </a:lnTo>
                  <a:lnTo>
                    <a:pt x="61" y="88"/>
                  </a:lnTo>
                  <a:lnTo>
                    <a:pt x="61" y="85"/>
                  </a:lnTo>
                  <a:lnTo>
                    <a:pt x="59" y="80"/>
                  </a:lnTo>
                  <a:lnTo>
                    <a:pt x="61" y="75"/>
                  </a:lnTo>
                  <a:lnTo>
                    <a:pt x="61" y="70"/>
                  </a:lnTo>
                  <a:lnTo>
                    <a:pt x="61" y="68"/>
                  </a:lnTo>
                  <a:lnTo>
                    <a:pt x="61" y="65"/>
                  </a:lnTo>
                  <a:lnTo>
                    <a:pt x="56" y="65"/>
                  </a:lnTo>
                  <a:lnTo>
                    <a:pt x="59" y="60"/>
                  </a:lnTo>
                  <a:lnTo>
                    <a:pt x="53" y="58"/>
                  </a:lnTo>
                  <a:lnTo>
                    <a:pt x="53" y="55"/>
                  </a:lnTo>
                  <a:lnTo>
                    <a:pt x="51" y="58"/>
                  </a:lnTo>
                  <a:lnTo>
                    <a:pt x="48" y="58"/>
                  </a:lnTo>
                  <a:lnTo>
                    <a:pt x="48" y="60"/>
                  </a:lnTo>
                  <a:lnTo>
                    <a:pt x="43" y="65"/>
                  </a:lnTo>
                  <a:lnTo>
                    <a:pt x="43" y="70"/>
                  </a:lnTo>
                  <a:lnTo>
                    <a:pt x="43" y="73"/>
                  </a:lnTo>
                  <a:lnTo>
                    <a:pt x="38" y="75"/>
                  </a:lnTo>
                  <a:lnTo>
                    <a:pt x="33" y="73"/>
                  </a:lnTo>
                  <a:lnTo>
                    <a:pt x="31" y="73"/>
                  </a:lnTo>
                  <a:lnTo>
                    <a:pt x="31" y="75"/>
                  </a:lnTo>
                  <a:lnTo>
                    <a:pt x="31" y="78"/>
                  </a:lnTo>
                  <a:lnTo>
                    <a:pt x="28" y="80"/>
                  </a:lnTo>
                  <a:lnTo>
                    <a:pt x="28" y="83"/>
                  </a:lnTo>
                  <a:lnTo>
                    <a:pt x="26" y="83"/>
                  </a:lnTo>
                  <a:lnTo>
                    <a:pt x="21" y="80"/>
                  </a:lnTo>
                  <a:lnTo>
                    <a:pt x="18" y="80"/>
                  </a:lnTo>
                  <a:lnTo>
                    <a:pt x="13" y="83"/>
                  </a:lnTo>
                  <a:lnTo>
                    <a:pt x="11" y="85"/>
                  </a:lnTo>
                  <a:lnTo>
                    <a:pt x="5" y="88"/>
                  </a:lnTo>
                  <a:lnTo>
                    <a:pt x="3" y="85"/>
                  </a:lnTo>
                  <a:lnTo>
                    <a:pt x="5" y="78"/>
                  </a:lnTo>
                  <a:lnTo>
                    <a:pt x="5" y="75"/>
                  </a:lnTo>
                  <a:lnTo>
                    <a:pt x="8" y="70"/>
                  </a:lnTo>
                  <a:lnTo>
                    <a:pt x="11" y="65"/>
                  </a:lnTo>
                  <a:lnTo>
                    <a:pt x="13" y="63"/>
                  </a:lnTo>
                  <a:lnTo>
                    <a:pt x="16" y="60"/>
                  </a:lnTo>
                  <a:lnTo>
                    <a:pt x="13" y="58"/>
                  </a:lnTo>
                  <a:lnTo>
                    <a:pt x="11" y="55"/>
                  </a:lnTo>
                  <a:lnTo>
                    <a:pt x="11" y="53"/>
                  </a:lnTo>
                  <a:lnTo>
                    <a:pt x="11" y="48"/>
                  </a:lnTo>
                  <a:lnTo>
                    <a:pt x="11" y="45"/>
                  </a:lnTo>
                  <a:lnTo>
                    <a:pt x="11" y="43"/>
                  </a:lnTo>
                  <a:lnTo>
                    <a:pt x="8" y="43"/>
                  </a:lnTo>
                  <a:lnTo>
                    <a:pt x="5" y="43"/>
                  </a:lnTo>
                  <a:lnTo>
                    <a:pt x="3" y="43"/>
                  </a:lnTo>
                  <a:lnTo>
                    <a:pt x="0" y="40"/>
                  </a:lnTo>
                  <a:lnTo>
                    <a:pt x="0" y="37"/>
                  </a:lnTo>
                  <a:lnTo>
                    <a:pt x="0" y="32"/>
                  </a:lnTo>
                  <a:lnTo>
                    <a:pt x="3" y="30"/>
                  </a:lnTo>
                  <a:lnTo>
                    <a:pt x="8" y="32"/>
                  </a:lnTo>
                  <a:lnTo>
                    <a:pt x="16" y="32"/>
                  </a:lnTo>
                  <a:lnTo>
                    <a:pt x="18" y="30"/>
                  </a:lnTo>
                  <a:lnTo>
                    <a:pt x="18" y="27"/>
                  </a:lnTo>
                  <a:lnTo>
                    <a:pt x="21" y="25"/>
                  </a:lnTo>
                  <a:lnTo>
                    <a:pt x="21" y="22"/>
                  </a:lnTo>
                  <a:lnTo>
                    <a:pt x="23" y="22"/>
                  </a:lnTo>
                  <a:lnTo>
                    <a:pt x="26" y="22"/>
                  </a:lnTo>
                  <a:lnTo>
                    <a:pt x="23" y="20"/>
                  </a:lnTo>
                  <a:lnTo>
                    <a:pt x="21" y="20"/>
                  </a:lnTo>
                  <a:lnTo>
                    <a:pt x="18" y="20"/>
                  </a:lnTo>
                  <a:lnTo>
                    <a:pt x="21" y="17"/>
                  </a:lnTo>
                  <a:lnTo>
                    <a:pt x="26" y="17"/>
                  </a:lnTo>
                  <a:lnTo>
                    <a:pt x="28" y="17"/>
                  </a:lnTo>
                  <a:lnTo>
                    <a:pt x="31" y="17"/>
                  </a:lnTo>
                  <a:lnTo>
                    <a:pt x="31" y="15"/>
                  </a:lnTo>
                  <a:lnTo>
                    <a:pt x="28" y="12"/>
                  </a:lnTo>
                  <a:lnTo>
                    <a:pt x="31" y="7"/>
                  </a:lnTo>
                  <a:lnTo>
                    <a:pt x="33" y="7"/>
                  </a:lnTo>
                  <a:lnTo>
                    <a:pt x="36" y="10"/>
                  </a:lnTo>
                  <a:lnTo>
                    <a:pt x="38" y="7"/>
                  </a:lnTo>
                  <a:lnTo>
                    <a:pt x="43" y="7"/>
                  </a:lnTo>
                  <a:lnTo>
                    <a:pt x="46" y="2"/>
                  </a:lnTo>
                  <a:lnTo>
                    <a:pt x="48" y="0"/>
                  </a:lnTo>
                  <a:lnTo>
                    <a:pt x="51" y="5"/>
                  </a:lnTo>
                  <a:lnTo>
                    <a:pt x="53" y="7"/>
                  </a:lnTo>
                  <a:lnTo>
                    <a:pt x="51" y="10"/>
                  </a:lnTo>
                  <a:lnTo>
                    <a:pt x="48" y="12"/>
                  </a:lnTo>
                  <a:lnTo>
                    <a:pt x="46" y="12"/>
                  </a:lnTo>
                  <a:lnTo>
                    <a:pt x="48" y="15"/>
                  </a:lnTo>
                  <a:lnTo>
                    <a:pt x="51" y="17"/>
                  </a:lnTo>
                  <a:lnTo>
                    <a:pt x="53" y="17"/>
                  </a:lnTo>
                  <a:lnTo>
                    <a:pt x="56" y="17"/>
                  </a:lnTo>
                  <a:lnTo>
                    <a:pt x="53" y="20"/>
                  </a:lnTo>
                  <a:lnTo>
                    <a:pt x="51" y="22"/>
                  </a:lnTo>
                  <a:lnTo>
                    <a:pt x="48" y="22"/>
                  </a:lnTo>
                  <a:lnTo>
                    <a:pt x="43" y="20"/>
                  </a:lnTo>
                  <a:lnTo>
                    <a:pt x="41" y="20"/>
                  </a:lnTo>
                  <a:lnTo>
                    <a:pt x="33" y="20"/>
                  </a:lnTo>
                  <a:lnTo>
                    <a:pt x="33" y="22"/>
                  </a:lnTo>
                  <a:lnTo>
                    <a:pt x="33" y="25"/>
                  </a:lnTo>
                  <a:lnTo>
                    <a:pt x="31" y="25"/>
                  </a:lnTo>
                  <a:lnTo>
                    <a:pt x="31" y="22"/>
                  </a:lnTo>
                  <a:lnTo>
                    <a:pt x="28" y="25"/>
                  </a:lnTo>
                  <a:lnTo>
                    <a:pt x="28" y="27"/>
                  </a:lnTo>
                  <a:lnTo>
                    <a:pt x="28" y="30"/>
                  </a:lnTo>
                  <a:lnTo>
                    <a:pt x="31" y="32"/>
                  </a:lnTo>
                  <a:lnTo>
                    <a:pt x="36" y="32"/>
                  </a:lnTo>
                  <a:lnTo>
                    <a:pt x="38" y="32"/>
                  </a:lnTo>
                  <a:lnTo>
                    <a:pt x="43" y="32"/>
                  </a:lnTo>
                  <a:lnTo>
                    <a:pt x="46" y="32"/>
                  </a:lnTo>
                  <a:lnTo>
                    <a:pt x="48" y="30"/>
                  </a:lnTo>
                  <a:lnTo>
                    <a:pt x="51" y="32"/>
                  </a:lnTo>
                  <a:lnTo>
                    <a:pt x="53" y="35"/>
                  </a:lnTo>
                  <a:lnTo>
                    <a:pt x="56" y="35"/>
                  </a:lnTo>
                  <a:lnTo>
                    <a:pt x="59" y="35"/>
                  </a:lnTo>
                  <a:lnTo>
                    <a:pt x="59" y="32"/>
                  </a:lnTo>
                  <a:lnTo>
                    <a:pt x="61" y="32"/>
                  </a:lnTo>
                  <a:lnTo>
                    <a:pt x="64" y="32"/>
                  </a:lnTo>
                  <a:lnTo>
                    <a:pt x="66" y="32"/>
                  </a:lnTo>
                  <a:lnTo>
                    <a:pt x="66" y="35"/>
                  </a:lnTo>
                  <a:lnTo>
                    <a:pt x="69" y="35"/>
                  </a:lnTo>
                  <a:lnTo>
                    <a:pt x="69" y="37"/>
                  </a:lnTo>
                  <a:lnTo>
                    <a:pt x="71" y="35"/>
                  </a:lnTo>
                  <a:lnTo>
                    <a:pt x="74" y="35"/>
                  </a:lnTo>
                  <a:lnTo>
                    <a:pt x="76" y="40"/>
                  </a:lnTo>
                  <a:lnTo>
                    <a:pt x="79" y="37"/>
                  </a:lnTo>
                  <a:lnTo>
                    <a:pt x="84" y="35"/>
                  </a:lnTo>
                  <a:lnTo>
                    <a:pt x="89" y="35"/>
                  </a:lnTo>
                  <a:lnTo>
                    <a:pt x="91" y="35"/>
                  </a:lnTo>
                  <a:lnTo>
                    <a:pt x="94" y="35"/>
                  </a:lnTo>
                  <a:lnTo>
                    <a:pt x="96" y="32"/>
                  </a:lnTo>
                  <a:lnTo>
                    <a:pt x="99" y="35"/>
                  </a:lnTo>
                  <a:lnTo>
                    <a:pt x="99" y="45"/>
                  </a:lnTo>
                  <a:lnTo>
                    <a:pt x="96" y="48"/>
                  </a:lnTo>
                  <a:lnTo>
                    <a:pt x="99" y="50"/>
                  </a:lnTo>
                  <a:lnTo>
                    <a:pt x="102" y="53"/>
                  </a:lnTo>
                  <a:lnTo>
                    <a:pt x="104" y="53"/>
                  </a:lnTo>
                  <a:lnTo>
                    <a:pt x="104" y="50"/>
                  </a:lnTo>
                  <a:lnTo>
                    <a:pt x="107" y="53"/>
                  </a:lnTo>
                  <a:lnTo>
                    <a:pt x="112" y="53"/>
                  </a:lnTo>
                  <a:lnTo>
                    <a:pt x="114" y="53"/>
                  </a:lnTo>
                  <a:lnTo>
                    <a:pt x="117" y="58"/>
                  </a:lnTo>
                  <a:lnTo>
                    <a:pt x="117" y="60"/>
                  </a:lnTo>
                  <a:lnTo>
                    <a:pt x="117" y="63"/>
                  </a:lnTo>
                  <a:lnTo>
                    <a:pt x="117" y="68"/>
                  </a:lnTo>
                  <a:lnTo>
                    <a:pt x="119" y="70"/>
                  </a:lnTo>
                  <a:lnTo>
                    <a:pt x="117" y="73"/>
                  </a:lnTo>
                  <a:lnTo>
                    <a:pt x="119" y="75"/>
                  </a:lnTo>
                  <a:lnTo>
                    <a:pt x="117" y="75"/>
                  </a:lnTo>
                  <a:lnTo>
                    <a:pt x="117" y="78"/>
                  </a:lnTo>
                  <a:lnTo>
                    <a:pt x="114" y="80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0" name="Freeform 137"/>
            <p:cNvSpPr>
              <a:spLocks/>
            </p:cNvSpPr>
            <p:nvPr/>
          </p:nvSpPr>
          <p:spPr bwMode="auto">
            <a:xfrm>
              <a:off x="6091238" y="3709988"/>
              <a:ext cx="222250" cy="109537"/>
            </a:xfrm>
            <a:custGeom>
              <a:avLst/>
              <a:gdLst>
                <a:gd name="T0" fmla="*/ 2147483647 w 175"/>
                <a:gd name="T1" fmla="*/ 2147483647 h 86"/>
                <a:gd name="T2" fmla="*/ 2147483647 w 175"/>
                <a:gd name="T3" fmla="*/ 2147483647 h 86"/>
                <a:gd name="T4" fmla="*/ 2147483647 w 175"/>
                <a:gd name="T5" fmla="*/ 2147483647 h 86"/>
                <a:gd name="T6" fmla="*/ 2147483647 w 175"/>
                <a:gd name="T7" fmla="*/ 2147483647 h 86"/>
                <a:gd name="T8" fmla="*/ 2147483647 w 175"/>
                <a:gd name="T9" fmla="*/ 2147483647 h 86"/>
                <a:gd name="T10" fmla="*/ 2147483647 w 175"/>
                <a:gd name="T11" fmla="*/ 2147483647 h 86"/>
                <a:gd name="T12" fmla="*/ 2147483647 w 175"/>
                <a:gd name="T13" fmla="*/ 2147483647 h 86"/>
                <a:gd name="T14" fmla="*/ 2147483647 w 175"/>
                <a:gd name="T15" fmla="*/ 2147483647 h 86"/>
                <a:gd name="T16" fmla="*/ 2147483647 w 175"/>
                <a:gd name="T17" fmla="*/ 2147483647 h 86"/>
                <a:gd name="T18" fmla="*/ 2147483647 w 175"/>
                <a:gd name="T19" fmla="*/ 2147483647 h 86"/>
                <a:gd name="T20" fmla="*/ 2147483647 w 175"/>
                <a:gd name="T21" fmla="*/ 2147483647 h 86"/>
                <a:gd name="T22" fmla="*/ 2147483647 w 175"/>
                <a:gd name="T23" fmla="*/ 2147483647 h 86"/>
                <a:gd name="T24" fmla="*/ 2147483647 w 175"/>
                <a:gd name="T25" fmla="*/ 2147483647 h 86"/>
                <a:gd name="T26" fmla="*/ 2147483647 w 175"/>
                <a:gd name="T27" fmla="*/ 2147483647 h 86"/>
                <a:gd name="T28" fmla="*/ 2147483647 w 175"/>
                <a:gd name="T29" fmla="*/ 2147483647 h 86"/>
                <a:gd name="T30" fmla="*/ 2147483647 w 175"/>
                <a:gd name="T31" fmla="*/ 2147483647 h 86"/>
                <a:gd name="T32" fmla="*/ 2147483647 w 175"/>
                <a:gd name="T33" fmla="*/ 2147483647 h 86"/>
                <a:gd name="T34" fmla="*/ 2147483647 w 175"/>
                <a:gd name="T35" fmla="*/ 2147483647 h 86"/>
                <a:gd name="T36" fmla="*/ 2147483647 w 175"/>
                <a:gd name="T37" fmla="*/ 2147483647 h 86"/>
                <a:gd name="T38" fmla="*/ 2147483647 w 175"/>
                <a:gd name="T39" fmla="*/ 2147483647 h 86"/>
                <a:gd name="T40" fmla="*/ 2147483647 w 175"/>
                <a:gd name="T41" fmla="*/ 2147483647 h 86"/>
                <a:gd name="T42" fmla="*/ 2147483647 w 175"/>
                <a:gd name="T43" fmla="*/ 2147483647 h 86"/>
                <a:gd name="T44" fmla="*/ 2147483647 w 175"/>
                <a:gd name="T45" fmla="*/ 2147483647 h 86"/>
                <a:gd name="T46" fmla="*/ 2147483647 w 175"/>
                <a:gd name="T47" fmla="*/ 2147483647 h 86"/>
                <a:gd name="T48" fmla="*/ 2147483647 w 175"/>
                <a:gd name="T49" fmla="*/ 2147483647 h 86"/>
                <a:gd name="T50" fmla="*/ 2147483647 w 175"/>
                <a:gd name="T51" fmla="*/ 2147483647 h 86"/>
                <a:gd name="T52" fmla="*/ 2147483647 w 175"/>
                <a:gd name="T53" fmla="*/ 2147483647 h 86"/>
                <a:gd name="T54" fmla="*/ 2147483647 w 175"/>
                <a:gd name="T55" fmla="*/ 2147483647 h 86"/>
                <a:gd name="T56" fmla="*/ 2147483647 w 175"/>
                <a:gd name="T57" fmla="*/ 2147483647 h 86"/>
                <a:gd name="T58" fmla="*/ 2147483647 w 175"/>
                <a:gd name="T59" fmla="*/ 2147483647 h 86"/>
                <a:gd name="T60" fmla="*/ 2147483647 w 175"/>
                <a:gd name="T61" fmla="*/ 2147483647 h 86"/>
                <a:gd name="T62" fmla="*/ 2147483647 w 175"/>
                <a:gd name="T63" fmla="*/ 2147483647 h 86"/>
                <a:gd name="T64" fmla="*/ 2147483647 w 175"/>
                <a:gd name="T65" fmla="*/ 2147483647 h 86"/>
                <a:gd name="T66" fmla="*/ 2147483647 w 175"/>
                <a:gd name="T67" fmla="*/ 2147483647 h 86"/>
                <a:gd name="T68" fmla="*/ 2147483647 w 175"/>
                <a:gd name="T69" fmla="*/ 2147483647 h 86"/>
                <a:gd name="T70" fmla="*/ 2147483647 w 175"/>
                <a:gd name="T71" fmla="*/ 2147483647 h 86"/>
                <a:gd name="T72" fmla="*/ 2147483647 w 175"/>
                <a:gd name="T73" fmla="*/ 2147483647 h 86"/>
                <a:gd name="T74" fmla="*/ 2147483647 w 175"/>
                <a:gd name="T75" fmla="*/ 2147483647 h 86"/>
                <a:gd name="T76" fmla="*/ 2147483647 w 175"/>
                <a:gd name="T77" fmla="*/ 2147483647 h 86"/>
                <a:gd name="T78" fmla="*/ 2147483647 w 175"/>
                <a:gd name="T79" fmla="*/ 2147483647 h 86"/>
                <a:gd name="T80" fmla="*/ 2147483647 w 175"/>
                <a:gd name="T81" fmla="*/ 2147483647 h 86"/>
                <a:gd name="T82" fmla="*/ 2147483647 w 175"/>
                <a:gd name="T83" fmla="*/ 2147483647 h 86"/>
                <a:gd name="T84" fmla="*/ 2147483647 w 175"/>
                <a:gd name="T85" fmla="*/ 2147483647 h 86"/>
                <a:gd name="T86" fmla="*/ 2147483647 w 175"/>
                <a:gd name="T87" fmla="*/ 2147483647 h 86"/>
                <a:gd name="T88" fmla="*/ 2147483647 w 175"/>
                <a:gd name="T89" fmla="*/ 2147483647 h 86"/>
                <a:gd name="T90" fmla="*/ 2147483647 w 175"/>
                <a:gd name="T91" fmla="*/ 2147483647 h 86"/>
                <a:gd name="T92" fmla="*/ 2147483647 w 175"/>
                <a:gd name="T93" fmla="*/ 2147483647 h 86"/>
                <a:gd name="T94" fmla="*/ 2147483647 w 175"/>
                <a:gd name="T95" fmla="*/ 2147483647 h 86"/>
                <a:gd name="T96" fmla="*/ 2147483647 w 175"/>
                <a:gd name="T97" fmla="*/ 2147483647 h 86"/>
                <a:gd name="T98" fmla="*/ 2147483647 w 175"/>
                <a:gd name="T99" fmla="*/ 2147483647 h 86"/>
                <a:gd name="T100" fmla="*/ 2147483647 w 175"/>
                <a:gd name="T101" fmla="*/ 2147483647 h 86"/>
                <a:gd name="T102" fmla="*/ 0 w 175"/>
                <a:gd name="T103" fmla="*/ 2147483647 h 86"/>
                <a:gd name="T104" fmla="*/ 2147483647 w 175"/>
                <a:gd name="T105" fmla="*/ 2147483647 h 86"/>
                <a:gd name="T106" fmla="*/ 2147483647 w 175"/>
                <a:gd name="T107" fmla="*/ 2147483647 h 86"/>
                <a:gd name="T108" fmla="*/ 2147483647 w 175"/>
                <a:gd name="T109" fmla="*/ 2147483647 h 86"/>
                <a:gd name="T110" fmla="*/ 2147483647 w 175"/>
                <a:gd name="T111" fmla="*/ 2147483647 h 8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75"/>
                <a:gd name="T169" fmla="*/ 0 h 86"/>
                <a:gd name="T170" fmla="*/ 175 w 175"/>
                <a:gd name="T171" fmla="*/ 86 h 8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75" h="86">
                  <a:moveTo>
                    <a:pt x="28" y="63"/>
                  </a:moveTo>
                  <a:lnTo>
                    <a:pt x="28" y="63"/>
                  </a:lnTo>
                  <a:lnTo>
                    <a:pt x="31" y="63"/>
                  </a:lnTo>
                  <a:lnTo>
                    <a:pt x="33" y="63"/>
                  </a:lnTo>
                  <a:lnTo>
                    <a:pt x="36" y="63"/>
                  </a:lnTo>
                  <a:lnTo>
                    <a:pt x="38" y="66"/>
                  </a:lnTo>
                  <a:lnTo>
                    <a:pt x="41" y="66"/>
                  </a:lnTo>
                  <a:lnTo>
                    <a:pt x="41" y="63"/>
                  </a:lnTo>
                  <a:lnTo>
                    <a:pt x="43" y="63"/>
                  </a:lnTo>
                  <a:lnTo>
                    <a:pt x="46" y="61"/>
                  </a:lnTo>
                  <a:lnTo>
                    <a:pt x="48" y="61"/>
                  </a:lnTo>
                  <a:lnTo>
                    <a:pt x="51" y="61"/>
                  </a:lnTo>
                  <a:lnTo>
                    <a:pt x="51" y="58"/>
                  </a:lnTo>
                  <a:lnTo>
                    <a:pt x="51" y="56"/>
                  </a:lnTo>
                  <a:lnTo>
                    <a:pt x="53" y="56"/>
                  </a:lnTo>
                  <a:lnTo>
                    <a:pt x="56" y="58"/>
                  </a:lnTo>
                  <a:lnTo>
                    <a:pt x="58" y="56"/>
                  </a:lnTo>
                  <a:lnTo>
                    <a:pt x="58" y="53"/>
                  </a:lnTo>
                  <a:lnTo>
                    <a:pt x="63" y="53"/>
                  </a:lnTo>
                  <a:lnTo>
                    <a:pt x="61" y="51"/>
                  </a:lnTo>
                  <a:lnTo>
                    <a:pt x="58" y="51"/>
                  </a:lnTo>
                  <a:lnTo>
                    <a:pt x="53" y="51"/>
                  </a:lnTo>
                  <a:lnTo>
                    <a:pt x="53" y="48"/>
                  </a:lnTo>
                  <a:lnTo>
                    <a:pt x="51" y="48"/>
                  </a:lnTo>
                  <a:lnTo>
                    <a:pt x="48" y="48"/>
                  </a:lnTo>
                  <a:lnTo>
                    <a:pt x="48" y="46"/>
                  </a:lnTo>
                  <a:lnTo>
                    <a:pt x="48" y="43"/>
                  </a:lnTo>
                  <a:lnTo>
                    <a:pt x="46" y="43"/>
                  </a:lnTo>
                  <a:lnTo>
                    <a:pt x="43" y="43"/>
                  </a:lnTo>
                  <a:lnTo>
                    <a:pt x="41" y="41"/>
                  </a:lnTo>
                  <a:lnTo>
                    <a:pt x="41" y="38"/>
                  </a:lnTo>
                  <a:lnTo>
                    <a:pt x="38" y="38"/>
                  </a:lnTo>
                  <a:lnTo>
                    <a:pt x="38" y="41"/>
                  </a:lnTo>
                  <a:lnTo>
                    <a:pt x="36" y="41"/>
                  </a:lnTo>
                  <a:lnTo>
                    <a:pt x="36" y="46"/>
                  </a:lnTo>
                  <a:lnTo>
                    <a:pt x="33" y="46"/>
                  </a:lnTo>
                  <a:lnTo>
                    <a:pt x="28" y="46"/>
                  </a:lnTo>
                  <a:lnTo>
                    <a:pt x="25" y="43"/>
                  </a:lnTo>
                  <a:lnTo>
                    <a:pt x="25" y="41"/>
                  </a:lnTo>
                  <a:lnTo>
                    <a:pt x="23" y="38"/>
                  </a:lnTo>
                  <a:lnTo>
                    <a:pt x="20" y="38"/>
                  </a:lnTo>
                  <a:lnTo>
                    <a:pt x="18" y="38"/>
                  </a:lnTo>
                  <a:lnTo>
                    <a:pt x="15" y="38"/>
                  </a:lnTo>
                  <a:lnTo>
                    <a:pt x="15" y="36"/>
                  </a:lnTo>
                  <a:lnTo>
                    <a:pt x="18" y="36"/>
                  </a:lnTo>
                  <a:lnTo>
                    <a:pt x="20" y="33"/>
                  </a:lnTo>
                  <a:lnTo>
                    <a:pt x="20" y="30"/>
                  </a:lnTo>
                  <a:lnTo>
                    <a:pt x="23" y="28"/>
                  </a:lnTo>
                  <a:lnTo>
                    <a:pt x="25" y="28"/>
                  </a:lnTo>
                  <a:lnTo>
                    <a:pt x="25" y="25"/>
                  </a:lnTo>
                  <a:lnTo>
                    <a:pt x="28" y="25"/>
                  </a:lnTo>
                  <a:lnTo>
                    <a:pt x="31" y="25"/>
                  </a:lnTo>
                  <a:lnTo>
                    <a:pt x="33" y="23"/>
                  </a:lnTo>
                  <a:lnTo>
                    <a:pt x="31" y="20"/>
                  </a:lnTo>
                  <a:lnTo>
                    <a:pt x="28" y="23"/>
                  </a:lnTo>
                  <a:lnTo>
                    <a:pt x="28" y="18"/>
                  </a:lnTo>
                  <a:lnTo>
                    <a:pt x="31" y="15"/>
                  </a:lnTo>
                  <a:lnTo>
                    <a:pt x="33" y="10"/>
                  </a:lnTo>
                  <a:lnTo>
                    <a:pt x="38" y="10"/>
                  </a:lnTo>
                  <a:lnTo>
                    <a:pt x="43" y="8"/>
                  </a:lnTo>
                  <a:lnTo>
                    <a:pt x="48" y="10"/>
                  </a:lnTo>
                  <a:lnTo>
                    <a:pt x="56" y="13"/>
                  </a:lnTo>
                  <a:lnTo>
                    <a:pt x="61" y="15"/>
                  </a:lnTo>
                  <a:lnTo>
                    <a:pt x="66" y="15"/>
                  </a:lnTo>
                  <a:lnTo>
                    <a:pt x="68" y="18"/>
                  </a:lnTo>
                  <a:lnTo>
                    <a:pt x="68" y="13"/>
                  </a:lnTo>
                  <a:lnTo>
                    <a:pt x="68" y="5"/>
                  </a:lnTo>
                  <a:lnTo>
                    <a:pt x="74" y="3"/>
                  </a:lnTo>
                  <a:lnTo>
                    <a:pt x="79" y="0"/>
                  </a:lnTo>
                  <a:lnTo>
                    <a:pt x="81" y="3"/>
                  </a:lnTo>
                  <a:lnTo>
                    <a:pt x="89" y="5"/>
                  </a:lnTo>
                  <a:lnTo>
                    <a:pt x="94" y="8"/>
                  </a:lnTo>
                  <a:lnTo>
                    <a:pt x="99" y="8"/>
                  </a:lnTo>
                  <a:lnTo>
                    <a:pt x="104" y="10"/>
                  </a:lnTo>
                  <a:lnTo>
                    <a:pt x="106" y="8"/>
                  </a:lnTo>
                  <a:lnTo>
                    <a:pt x="111" y="8"/>
                  </a:lnTo>
                  <a:lnTo>
                    <a:pt x="119" y="8"/>
                  </a:lnTo>
                  <a:lnTo>
                    <a:pt x="124" y="5"/>
                  </a:lnTo>
                  <a:lnTo>
                    <a:pt x="129" y="8"/>
                  </a:lnTo>
                  <a:lnTo>
                    <a:pt x="134" y="8"/>
                  </a:lnTo>
                  <a:lnTo>
                    <a:pt x="142" y="8"/>
                  </a:lnTo>
                  <a:lnTo>
                    <a:pt x="147" y="8"/>
                  </a:lnTo>
                  <a:lnTo>
                    <a:pt x="154" y="10"/>
                  </a:lnTo>
                  <a:lnTo>
                    <a:pt x="159" y="10"/>
                  </a:lnTo>
                  <a:lnTo>
                    <a:pt x="159" y="13"/>
                  </a:lnTo>
                  <a:lnTo>
                    <a:pt x="162" y="15"/>
                  </a:lnTo>
                  <a:lnTo>
                    <a:pt x="162" y="18"/>
                  </a:lnTo>
                  <a:lnTo>
                    <a:pt x="167" y="18"/>
                  </a:lnTo>
                  <a:lnTo>
                    <a:pt x="172" y="18"/>
                  </a:lnTo>
                  <a:lnTo>
                    <a:pt x="175" y="23"/>
                  </a:lnTo>
                  <a:lnTo>
                    <a:pt x="175" y="25"/>
                  </a:lnTo>
                  <a:lnTo>
                    <a:pt x="172" y="28"/>
                  </a:lnTo>
                  <a:lnTo>
                    <a:pt x="165" y="28"/>
                  </a:lnTo>
                  <a:lnTo>
                    <a:pt x="154" y="33"/>
                  </a:lnTo>
                  <a:lnTo>
                    <a:pt x="152" y="33"/>
                  </a:lnTo>
                  <a:lnTo>
                    <a:pt x="149" y="36"/>
                  </a:lnTo>
                  <a:lnTo>
                    <a:pt x="144" y="43"/>
                  </a:lnTo>
                  <a:lnTo>
                    <a:pt x="139" y="46"/>
                  </a:lnTo>
                  <a:lnTo>
                    <a:pt x="137" y="48"/>
                  </a:lnTo>
                  <a:lnTo>
                    <a:pt x="134" y="48"/>
                  </a:lnTo>
                  <a:lnTo>
                    <a:pt x="124" y="46"/>
                  </a:lnTo>
                  <a:lnTo>
                    <a:pt x="122" y="46"/>
                  </a:lnTo>
                  <a:lnTo>
                    <a:pt x="119" y="51"/>
                  </a:lnTo>
                  <a:lnTo>
                    <a:pt x="116" y="58"/>
                  </a:lnTo>
                  <a:lnTo>
                    <a:pt x="114" y="61"/>
                  </a:lnTo>
                  <a:lnTo>
                    <a:pt x="109" y="61"/>
                  </a:lnTo>
                  <a:lnTo>
                    <a:pt x="104" y="63"/>
                  </a:lnTo>
                  <a:lnTo>
                    <a:pt x="101" y="61"/>
                  </a:lnTo>
                  <a:lnTo>
                    <a:pt x="101" y="56"/>
                  </a:lnTo>
                  <a:lnTo>
                    <a:pt x="99" y="56"/>
                  </a:lnTo>
                  <a:lnTo>
                    <a:pt x="96" y="56"/>
                  </a:lnTo>
                  <a:lnTo>
                    <a:pt x="84" y="63"/>
                  </a:lnTo>
                  <a:lnTo>
                    <a:pt x="74" y="71"/>
                  </a:lnTo>
                  <a:lnTo>
                    <a:pt x="71" y="73"/>
                  </a:lnTo>
                  <a:lnTo>
                    <a:pt x="71" y="81"/>
                  </a:lnTo>
                  <a:lnTo>
                    <a:pt x="68" y="78"/>
                  </a:lnTo>
                  <a:lnTo>
                    <a:pt x="66" y="81"/>
                  </a:lnTo>
                  <a:lnTo>
                    <a:pt x="63" y="81"/>
                  </a:lnTo>
                  <a:lnTo>
                    <a:pt x="61" y="81"/>
                  </a:lnTo>
                  <a:lnTo>
                    <a:pt x="56" y="81"/>
                  </a:lnTo>
                  <a:lnTo>
                    <a:pt x="51" y="83"/>
                  </a:lnTo>
                  <a:lnTo>
                    <a:pt x="48" y="86"/>
                  </a:lnTo>
                  <a:lnTo>
                    <a:pt x="46" y="81"/>
                  </a:lnTo>
                  <a:lnTo>
                    <a:pt x="43" y="81"/>
                  </a:lnTo>
                  <a:lnTo>
                    <a:pt x="41" y="83"/>
                  </a:lnTo>
                  <a:lnTo>
                    <a:pt x="41" y="81"/>
                  </a:lnTo>
                  <a:lnTo>
                    <a:pt x="38" y="81"/>
                  </a:lnTo>
                  <a:lnTo>
                    <a:pt x="38" y="78"/>
                  </a:lnTo>
                  <a:lnTo>
                    <a:pt x="36" y="78"/>
                  </a:lnTo>
                  <a:lnTo>
                    <a:pt x="33" y="78"/>
                  </a:lnTo>
                  <a:lnTo>
                    <a:pt x="31" y="78"/>
                  </a:lnTo>
                  <a:lnTo>
                    <a:pt x="31" y="81"/>
                  </a:lnTo>
                  <a:lnTo>
                    <a:pt x="28" y="81"/>
                  </a:lnTo>
                  <a:lnTo>
                    <a:pt x="25" y="81"/>
                  </a:lnTo>
                  <a:lnTo>
                    <a:pt x="23" y="78"/>
                  </a:lnTo>
                  <a:lnTo>
                    <a:pt x="20" y="76"/>
                  </a:lnTo>
                  <a:lnTo>
                    <a:pt x="18" y="78"/>
                  </a:lnTo>
                  <a:lnTo>
                    <a:pt x="15" y="78"/>
                  </a:lnTo>
                  <a:lnTo>
                    <a:pt x="10" y="78"/>
                  </a:lnTo>
                  <a:lnTo>
                    <a:pt x="8" y="78"/>
                  </a:lnTo>
                  <a:lnTo>
                    <a:pt x="3" y="78"/>
                  </a:lnTo>
                  <a:lnTo>
                    <a:pt x="0" y="76"/>
                  </a:lnTo>
                  <a:lnTo>
                    <a:pt x="0" y="73"/>
                  </a:lnTo>
                  <a:lnTo>
                    <a:pt x="0" y="71"/>
                  </a:lnTo>
                  <a:lnTo>
                    <a:pt x="3" y="68"/>
                  </a:lnTo>
                  <a:lnTo>
                    <a:pt x="3" y="71"/>
                  </a:lnTo>
                  <a:lnTo>
                    <a:pt x="5" y="71"/>
                  </a:lnTo>
                  <a:lnTo>
                    <a:pt x="5" y="68"/>
                  </a:lnTo>
                  <a:lnTo>
                    <a:pt x="5" y="66"/>
                  </a:lnTo>
                  <a:lnTo>
                    <a:pt x="13" y="66"/>
                  </a:lnTo>
                  <a:lnTo>
                    <a:pt x="15" y="66"/>
                  </a:lnTo>
                  <a:lnTo>
                    <a:pt x="20" y="68"/>
                  </a:lnTo>
                  <a:lnTo>
                    <a:pt x="23" y="68"/>
                  </a:lnTo>
                  <a:lnTo>
                    <a:pt x="25" y="66"/>
                  </a:lnTo>
                  <a:lnTo>
                    <a:pt x="28" y="63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1" name="Freeform 138"/>
            <p:cNvSpPr>
              <a:spLocks/>
            </p:cNvSpPr>
            <p:nvPr/>
          </p:nvSpPr>
          <p:spPr bwMode="auto">
            <a:xfrm>
              <a:off x="5089525" y="5048250"/>
              <a:ext cx="188913" cy="198438"/>
            </a:xfrm>
            <a:custGeom>
              <a:avLst/>
              <a:gdLst>
                <a:gd name="T0" fmla="*/ 2147483647 w 149"/>
                <a:gd name="T1" fmla="*/ 0 h 156"/>
                <a:gd name="T2" fmla="*/ 2147483647 w 149"/>
                <a:gd name="T3" fmla="*/ 2147483647 h 156"/>
                <a:gd name="T4" fmla="*/ 2147483647 w 149"/>
                <a:gd name="T5" fmla="*/ 2147483647 h 156"/>
                <a:gd name="T6" fmla="*/ 2147483647 w 149"/>
                <a:gd name="T7" fmla="*/ 2147483647 h 156"/>
                <a:gd name="T8" fmla="*/ 2147483647 w 149"/>
                <a:gd name="T9" fmla="*/ 2147483647 h 156"/>
                <a:gd name="T10" fmla="*/ 2147483647 w 149"/>
                <a:gd name="T11" fmla="*/ 2147483647 h 156"/>
                <a:gd name="T12" fmla="*/ 2147483647 w 149"/>
                <a:gd name="T13" fmla="*/ 2147483647 h 156"/>
                <a:gd name="T14" fmla="*/ 2147483647 w 149"/>
                <a:gd name="T15" fmla="*/ 2147483647 h 156"/>
                <a:gd name="T16" fmla="*/ 2147483647 w 149"/>
                <a:gd name="T17" fmla="*/ 2147483647 h 156"/>
                <a:gd name="T18" fmla="*/ 2147483647 w 149"/>
                <a:gd name="T19" fmla="*/ 2147483647 h 156"/>
                <a:gd name="T20" fmla="*/ 2147483647 w 149"/>
                <a:gd name="T21" fmla="*/ 2147483647 h 156"/>
                <a:gd name="T22" fmla="*/ 2147483647 w 149"/>
                <a:gd name="T23" fmla="*/ 2147483647 h 156"/>
                <a:gd name="T24" fmla="*/ 2147483647 w 149"/>
                <a:gd name="T25" fmla="*/ 2147483647 h 156"/>
                <a:gd name="T26" fmla="*/ 2147483647 w 149"/>
                <a:gd name="T27" fmla="*/ 2147483647 h 156"/>
                <a:gd name="T28" fmla="*/ 2147483647 w 149"/>
                <a:gd name="T29" fmla="*/ 2147483647 h 156"/>
                <a:gd name="T30" fmla="*/ 2147483647 w 149"/>
                <a:gd name="T31" fmla="*/ 2147483647 h 156"/>
                <a:gd name="T32" fmla="*/ 2147483647 w 149"/>
                <a:gd name="T33" fmla="*/ 2147483647 h 156"/>
                <a:gd name="T34" fmla="*/ 2147483647 w 149"/>
                <a:gd name="T35" fmla="*/ 2147483647 h 156"/>
                <a:gd name="T36" fmla="*/ 2147483647 w 149"/>
                <a:gd name="T37" fmla="*/ 2147483647 h 156"/>
                <a:gd name="T38" fmla="*/ 2147483647 w 149"/>
                <a:gd name="T39" fmla="*/ 2147483647 h 156"/>
                <a:gd name="T40" fmla="*/ 2147483647 w 149"/>
                <a:gd name="T41" fmla="*/ 2147483647 h 156"/>
                <a:gd name="T42" fmla="*/ 2147483647 w 149"/>
                <a:gd name="T43" fmla="*/ 2147483647 h 156"/>
                <a:gd name="T44" fmla="*/ 2147483647 w 149"/>
                <a:gd name="T45" fmla="*/ 2147483647 h 156"/>
                <a:gd name="T46" fmla="*/ 2147483647 w 149"/>
                <a:gd name="T47" fmla="*/ 2147483647 h 156"/>
                <a:gd name="T48" fmla="*/ 2147483647 w 149"/>
                <a:gd name="T49" fmla="*/ 2147483647 h 156"/>
                <a:gd name="T50" fmla="*/ 2147483647 w 149"/>
                <a:gd name="T51" fmla="*/ 2147483647 h 156"/>
                <a:gd name="T52" fmla="*/ 2147483647 w 149"/>
                <a:gd name="T53" fmla="*/ 2147483647 h 156"/>
                <a:gd name="T54" fmla="*/ 2147483647 w 149"/>
                <a:gd name="T55" fmla="*/ 2147483647 h 156"/>
                <a:gd name="T56" fmla="*/ 2147483647 w 149"/>
                <a:gd name="T57" fmla="*/ 2147483647 h 156"/>
                <a:gd name="T58" fmla="*/ 2147483647 w 149"/>
                <a:gd name="T59" fmla="*/ 2147483647 h 156"/>
                <a:gd name="T60" fmla="*/ 2147483647 w 149"/>
                <a:gd name="T61" fmla="*/ 2147483647 h 156"/>
                <a:gd name="T62" fmla="*/ 2147483647 w 149"/>
                <a:gd name="T63" fmla="*/ 2147483647 h 156"/>
                <a:gd name="T64" fmla="*/ 2147483647 w 149"/>
                <a:gd name="T65" fmla="*/ 2147483647 h 156"/>
                <a:gd name="T66" fmla="*/ 2147483647 w 149"/>
                <a:gd name="T67" fmla="*/ 2147483647 h 156"/>
                <a:gd name="T68" fmla="*/ 2147483647 w 149"/>
                <a:gd name="T69" fmla="*/ 2147483647 h 156"/>
                <a:gd name="T70" fmla="*/ 2147483647 w 149"/>
                <a:gd name="T71" fmla="*/ 2147483647 h 156"/>
                <a:gd name="T72" fmla="*/ 2147483647 w 149"/>
                <a:gd name="T73" fmla="*/ 2147483647 h 156"/>
                <a:gd name="T74" fmla="*/ 0 w 149"/>
                <a:gd name="T75" fmla="*/ 2147483647 h 156"/>
                <a:gd name="T76" fmla="*/ 0 w 149"/>
                <a:gd name="T77" fmla="*/ 2147483647 h 156"/>
                <a:gd name="T78" fmla="*/ 2147483647 w 149"/>
                <a:gd name="T79" fmla="*/ 2147483647 h 156"/>
                <a:gd name="T80" fmla="*/ 2147483647 w 149"/>
                <a:gd name="T81" fmla="*/ 2147483647 h 156"/>
                <a:gd name="T82" fmla="*/ 2147483647 w 149"/>
                <a:gd name="T83" fmla="*/ 2147483647 h 156"/>
                <a:gd name="T84" fmla="*/ 2147483647 w 149"/>
                <a:gd name="T85" fmla="*/ 2147483647 h 156"/>
                <a:gd name="T86" fmla="*/ 2147483647 w 149"/>
                <a:gd name="T87" fmla="*/ 2147483647 h 156"/>
                <a:gd name="T88" fmla="*/ 2147483647 w 149"/>
                <a:gd name="T89" fmla="*/ 2147483647 h 156"/>
                <a:gd name="T90" fmla="*/ 2147483647 w 149"/>
                <a:gd name="T91" fmla="*/ 2147483647 h 156"/>
                <a:gd name="T92" fmla="*/ 2147483647 w 149"/>
                <a:gd name="T93" fmla="*/ 2147483647 h 156"/>
                <a:gd name="T94" fmla="*/ 2147483647 w 149"/>
                <a:gd name="T95" fmla="*/ 2147483647 h 15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49"/>
                <a:gd name="T145" fmla="*/ 0 h 156"/>
                <a:gd name="T146" fmla="*/ 149 w 149"/>
                <a:gd name="T147" fmla="*/ 156 h 15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49" h="156">
                  <a:moveTo>
                    <a:pt x="83" y="0"/>
                  </a:moveTo>
                  <a:lnTo>
                    <a:pt x="83" y="0"/>
                  </a:lnTo>
                  <a:lnTo>
                    <a:pt x="86" y="0"/>
                  </a:lnTo>
                  <a:lnTo>
                    <a:pt x="86" y="2"/>
                  </a:lnTo>
                  <a:lnTo>
                    <a:pt x="88" y="2"/>
                  </a:lnTo>
                  <a:lnTo>
                    <a:pt x="88" y="5"/>
                  </a:lnTo>
                  <a:lnTo>
                    <a:pt x="88" y="7"/>
                  </a:lnTo>
                  <a:lnTo>
                    <a:pt x="93" y="10"/>
                  </a:lnTo>
                  <a:lnTo>
                    <a:pt x="96" y="15"/>
                  </a:lnTo>
                  <a:lnTo>
                    <a:pt x="98" y="23"/>
                  </a:lnTo>
                  <a:lnTo>
                    <a:pt x="101" y="28"/>
                  </a:lnTo>
                  <a:lnTo>
                    <a:pt x="103" y="33"/>
                  </a:lnTo>
                  <a:lnTo>
                    <a:pt x="108" y="35"/>
                  </a:lnTo>
                  <a:lnTo>
                    <a:pt x="111" y="35"/>
                  </a:lnTo>
                  <a:lnTo>
                    <a:pt x="116" y="38"/>
                  </a:lnTo>
                  <a:lnTo>
                    <a:pt x="116" y="40"/>
                  </a:lnTo>
                  <a:lnTo>
                    <a:pt x="116" y="43"/>
                  </a:lnTo>
                  <a:lnTo>
                    <a:pt x="116" y="45"/>
                  </a:lnTo>
                  <a:lnTo>
                    <a:pt x="118" y="45"/>
                  </a:lnTo>
                  <a:lnTo>
                    <a:pt x="124" y="45"/>
                  </a:lnTo>
                  <a:lnTo>
                    <a:pt x="126" y="48"/>
                  </a:lnTo>
                  <a:lnTo>
                    <a:pt x="126" y="53"/>
                  </a:lnTo>
                  <a:lnTo>
                    <a:pt x="126" y="55"/>
                  </a:lnTo>
                  <a:lnTo>
                    <a:pt x="129" y="63"/>
                  </a:lnTo>
                  <a:lnTo>
                    <a:pt x="131" y="63"/>
                  </a:lnTo>
                  <a:lnTo>
                    <a:pt x="139" y="66"/>
                  </a:lnTo>
                  <a:lnTo>
                    <a:pt x="144" y="66"/>
                  </a:lnTo>
                  <a:lnTo>
                    <a:pt x="146" y="68"/>
                  </a:lnTo>
                  <a:lnTo>
                    <a:pt x="149" y="73"/>
                  </a:lnTo>
                  <a:lnTo>
                    <a:pt x="149" y="76"/>
                  </a:lnTo>
                  <a:lnTo>
                    <a:pt x="144" y="78"/>
                  </a:lnTo>
                  <a:lnTo>
                    <a:pt x="141" y="81"/>
                  </a:lnTo>
                  <a:lnTo>
                    <a:pt x="136" y="81"/>
                  </a:lnTo>
                  <a:lnTo>
                    <a:pt x="134" y="83"/>
                  </a:lnTo>
                  <a:lnTo>
                    <a:pt x="129" y="88"/>
                  </a:lnTo>
                  <a:lnTo>
                    <a:pt x="124" y="93"/>
                  </a:lnTo>
                  <a:lnTo>
                    <a:pt x="121" y="96"/>
                  </a:lnTo>
                  <a:lnTo>
                    <a:pt x="116" y="98"/>
                  </a:lnTo>
                  <a:lnTo>
                    <a:pt x="113" y="101"/>
                  </a:lnTo>
                  <a:lnTo>
                    <a:pt x="113" y="106"/>
                  </a:lnTo>
                  <a:lnTo>
                    <a:pt x="111" y="111"/>
                  </a:lnTo>
                  <a:lnTo>
                    <a:pt x="108" y="113"/>
                  </a:lnTo>
                  <a:lnTo>
                    <a:pt x="106" y="116"/>
                  </a:lnTo>
                  <a:lnTo>
                    <a:pt x="98" y="119"/>
                  </a:lnTo>
                  <a:lnTo>
                    <a:pt x="96" y="119"/>
                  </a:lnTo>
                  <a:lnTo>
                    <a:pt x="96" y="126"/>
                  </a:lnTo>
                  <a:lnTo>
                    <a:pt x="93" y="134"/>
                  </a:lnTo>
                  <a:lnTo>
                    <a:pt x="91" y="136"/>
                  </a:lnTo>
                  <a:lnTo>
                    <a:pt x="88" y="136"/>
                  </a:lnTo>
                  <a:lnTo>
                    <a:pt x="83" y="139"/>
                  </a:lnTo>
                  <a:lnTo>
                    <a:pt x="81" y="136"/>
                  </a:lnTo>
                  <a:lnTo>
                    <a:pt x="78" y="139"/>
                  </a:lnTo>
                  <a:lnTo>
                    <a:pt x="73" y="139"/>
                  </a:lnTo>
                  <a:lnTo>
                    <a:pt x="68" y="136"/>
                  </a:lnTo>
                  <a:lnTo>
                    <a:pt x="63" y="134"/>
                  </a:lnTo>
                  <a:lnTo>
                    <a:pt x="55" y="129"/>
                  </a:lnTo>
                  <a:lnTo>
                    <a:pt x="53" y="129"/>
                  </a:lnTo>
                  <a:lnTo>
                    <a:pt x="50" y="129"/>
                  </a:lnTo>
                  <a:lnTo>
                    <a:pt x="50" y="131"/>
                  </a:lnTo>
                  <a:lnTo>
                    <a:pt x="45" y="141"/>
                  </a:lnTo>
                  <a:lnTo>
                    <a:pt x="43" y="144"/>
                  </a:lnTo>
                  <a:lnTo>
                    <a:pt x="38" y="149"/>
                  </a:lnTo>
                  <a:lnTo>
                    <a:pt x="33" y="154"/>
                  </a:lnTo>
                  <a:lnTo>
                    <a:pt x="27" y="156"/>
                  </a:lnTo>
                  <a:lnTo>
                    <a:pt x="22" y="156"/>
                  </a:lnTo>
                  <a:lnTo>
                    <a:pt x="15" y="156"/>
                  </a:lnTo>
                  <a:lnTo>
                    <a:pt x="12" y="156"/>
                  </a:lnTo>
                  <a:lnTo>
                    <a:pt x="12" y="154"/>
                  </a:lnTo>
                  <a:lnTo>
                    <a:pt x="12" y="151"/>
                  </a:lnTo>
                  <a:lnTo>
                    <a:pt x="12" y="146"/>
                  </a:lnTo>
                  <a:lnTo>
                    <a:pt x="15" y="141"/>
                  </a:lnTo>
                  <a:lnTo>
                    <a:pt x="12" y="136"/>
                  </a:lnTo>
                  <a:lnTo>
                    <a:pt x="10" y="129"/>
                  </a:lnTo>
                  <a:lnTo>
                    <a:pt x="5" y="121"/>
                  </a:lnTo>
                  <a:lnTo>
                    <a:pt x="0" y="121"/>
                  </a:lnTo>
                  <a:lnTo>
                    <a:pt x="0" y="113"/>
                  </a:lnTo>
                  <a:lnTo>
                    <a:pt x="0" y="101"/>
                  </a:lnTo>
                  <a:lnTo>
                    <a:pt x="0" y="93"/>
                  </a:lnTo>
                  <a:lnTo>
                    <a:pt x="2" y="73"/>
                  </a:lnTo>
                  <a:lnTo>
                    <a:pt x="2" y="71"/>
                  </a:lnTo>
                  <a:lnTo>
                    <a:pt x="12" y="71"/>
                  </a:lnTo>
                  <a:lnTo>
                    <a:pt x="17" y="71"/>
                  </a:lnTo>
                  <a:lnTo>
                    <a:pt x="17" y="43"/>
                  </a:lnTo>
                  <a:lnTo>
                    <a:pt x="17" y="35"/>
                  </a:lnTo>
                  <a:lnTo>
                    <a:pt x="17" y="28"/>
                  </a:lnTo>
                  <a:lnTo>
                    <a:pt x="17" y="18"/>
                  </a:lnTo>
                  <a:lnTo>
                    <a:pt x="17" y="10"/>
                  </a:lnTo>
                  <a:lnTo>
                    <a:pt x="27" y="7"/>
                  </a:lnTo>
                  <a:lnTo>
                    <a:pt x="48" y="5"/>
                  </a:lnTo>
                  <a:lnTo>
                    <a:pt x="55" y="5"/>
                  </a:lnTo>
                  <a:lnTo>
                    <a:pt x="60" y="10"/>
                  </a:lnTo>
                  <a:lnTo>
                    <a:pt x="68" y="2"/>
                  </a:lnTo>
                  <a:lnTo>
                    <a:pt x="70" y="2"/>
                  </a:lnTo>
                  <a:lnTo>
                    <a:pt x="75" y="2"/>
                  </a:lnTo>
                  <a:lnTo>
                    <a:pt x="83" y="0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2" name="Freeform 139"/>
            <p:cNvSpPr>
              <a:spLocks/>
            </p:cNvSpPr>
            <p:nvPr/>
          </p:nvSpPr>
          <p:spPr bwMode="auto">
            <a:xfrm>
              <a:off x="5200650" y="5000625"/>
              <a:ext cx="158750" cy="150813"/>
            </a:xfrm>
            <a:custGeom>
              <a:avLst/>
              <a:gdLst>
                <a:gd name="T0" fmla="*/ 2147483647 w 124"/>
                <a:gd name="T1" fmla="*/ 2147483647 h 119"/>
                <a:gd name="T2" fmla="*/ 2147483647 w 124"/>
                <a:gd name="T3" fmla="*/ 2147483647 h 119"/>
                <a:gd name="T4" fmla="*/ 2147483647 w 124"/>
                <a:gd name="T5" fmla="*/ 2147483647 h 119"/>
                <a:gd name="T6" fmla="*/ 2147483647 w 124"/>
                <a:gd name="T7" fmla="*/ 2147483647 h 119"/>
                <a:gd name="T8" fmla="*/ 2147483647 w 124"/>
                <a:gd name="T9" fmla="*/ 2147483647 h 119"/>
                <a:gd name="T10" fmla="*/ 2147483647 w 124"/>
                <a:gd name="T11" fmla="*/ 2147483647 h 119"/>
                <a:gd name="T12" fmla="*/ 2147483647 w 124"/>
                <a:gd name="T13" fmla="*/ 2147483647 h 119"/>
                <a:gd name="T14" fmla="*/ 2147483647 w 124"/>
                <a:gd name="T15" fmla="*/ 2147483647 h 119"/>
                <a:gd name="T16" fmla="*/ 2147483647 w 124"/>
                <a:gd name="T17" fmla="*/ 2147483647 h 119"/>
                <a:gd name="T18" fmla="*/ 2147483647 w 124"/>
                <a:gd name="T19" fmla="*/ 2147483647 h 119"/>
                <a:gd name="T20" fmla="*/ 2147483647 w 124"/>
                <a:gd name="T21" fmla="*/ 2147483647 h 119"/>
                <a:gd name="T22" fmla="*/ 2147483647 w 124"/>
                <a:gd name="T23" fmla="*/ 2147483647 h 119"/>
                <a:gd name="T24" fmla="*/ 2147483647 w 124"/>
                <a:gd name="T25" fmla="*/ 2147483647 h 119"/>
                <a:gd name="T26" fmla="*/ 2147483647 w 124"/>
                <a:gd name="T27" fmla="*/ 2147483647 h 119"/>
                <a:gd name="T28" fmla="*/ 2147483647 w 124"/>
                <a:gd name="T29" fmla="*/ 2147483647 h 119"/>
                <a:gd name="T30" fmla="*/ 2147483647 w 124"/>
                <a:gd name="T31" fmla="*/ 2147483647 h 119"/>
                <a:gd name="T32" fmla="*/ 2147483647 w 124"/>
                <a:gd name="T33" fmla="*/ 2147483647 h 119"/>
                <a:gd name="T34" fmla="*/ 2147483647 w 124"/>
                <a:gd name="T35" fmla="*/ 2147483647 h 119"/>
                <a:gd name="T36" fmla="*/ 2147483647 w 124"/>
                <a:gd name="T37" fmla="*/ 2147483647 h 119"/>
                <a:gd name="T38" fmla="*/ 2147483647 w 124"/>
                <a:gd name="T39" fmla="*/ 2147483647 h 119"/>
                <a:gd name="T40" fmla="*/ 2147483647 w 124"/>
                <a:gd name="T41" fmla="*/ 2147483647 h 119"/>
                <a:gd name="T42" fmla="*/ 2147483647 w 124"/>
                <a:gd name="T43" fmla="*/ 2147483647 h 119"/>
                <a:gd name="T44" fmla="*/ 2147483647 w 124"/>
                <a:gd name="T45" fmla="*/ 2147483647 h 119"/>
                <a:gd name="T46" fmla="*/ 2147483647 w 124"/>
                <a:gd name="T47" fmla="*/ 2147483647 h 119"/>
                <a:gd name="T48" fmla="*/ 2147483647 w 124"/>
                <a:gd name="T49" fmla="*/ 2147483647 h 119"/>
                <a:gd name="T50" fmla="*/ 2147483647 w 124"/>
                <a:gd name="T51" fmla="*/ 2147483647 h 119"/>
                <a:gd name="T52" fmla="*/ 2147483647 w 124"/>
                <a:gd name="T53" fmla="*/ 2147483647 h 119"/>
                <a:gd name="T54" fmla="*/ 2147483647 w 124"/>
                <a:gd name="T55" fmla="*/ 2147483647 h 119"/>
                <a:gd name="T56" fmla="*/ 2147483647 w 124"/>
                <a:gd name="T57" fmla="*/ 2147483647 h 119"/>
                <a:gd name="T58" fmla="*/ 2147483647 w 124"/>
                <a:gd name="T59" fmla="*/ 2147483647 h 119"/>
                <a:gd name="T60" fmla="*/ 0 w 124"/>
                <a:gd name="T61" fmla="*/ 2147483647 h 119"/>
                <a:gd name="T62" fmla="*/ 0 w 124"/>
                <a:gd name="T63" fmla="*/ 2147483647 h 119"/>
                <a:gd name="T64" fmla="*/ 2147483647 w 124"/>
                <a:gd name="T65" fmla="*/ 2147483647 h 119"/>
                <a:gd name="T66" fmla="*/ 2147483647 w 124"/>
                <a:gd name="T67" fmla="*/ 2147483647 h 119"/>
                <a:gd name="T68" fmla="*/ 2147483647 w 124"/>
                <a:gd name="T69" fmla="*/ 2147483647 h 119"/>
                <a:gd name="T70" fmla="*/ 2147483647 w 124"/>
                <a:gd name="T71" fmla="*/ 2147483647 h 119"/>
                <a:gd name="T72" fmla="*/ 2147483647 w 124"/>
                <a:gd name="T73" fmla="*/ 2147483647 h 119"/>
                <a:gd name="T74" fmla="*/ 2147483647 w 124"/>
                <a:gd name="T75" fmla="*/ 2147483647 h 119"/>
                <a:gd name="T76" fmla="*/ 2147483647 w 124"/>
                <a:gd name="T77" fmla="*/ 2147483647 h 119"/>
                <a:gd name="T78" fmla="*/ 2147483647 w 124"/>
                <a:gd name="T79" fmla="*/ 2147483647 h 119"/>
                <a:gd name="T80" fmla="*/ 2147483647 w 124"/>
                <a:gd name="T81" fmla="*/ 2147483647 h 119"/>
                <a:gd name="T82" fmla="*/ 2147483647 w 124"/>
                <a:gd name="T83" fmla="*/ 0 h 11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24"/>
                <a:gd name="T127" fmla="*/ 0 h 119"/>
                <a:gd name="T128" fmla="*/ 124 w 124"/>
                <a:gd name="T129" fmla="*/ 119 h 11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24" h="119">
                  <a:moveTo>
                    <a:pt x="81" y="3"/>
                  </a:moveTo>
                  <a:lnTo>
                    <a:pt x="81" y="3"/>
                  </a:lnTo>
                  <a:lnTo>
                    <a:pt x="81" y="8"/>
                  </a:lnTo>
                  <a:lnTo>
                    <a:pt x="91" y="8"/>
                  </a:lnTo>
                  <a:lnTo>
                    <a:pt x="96" y="10"/>
                  </a:lnTo>
                  <a:lnTo>
                    <a:pt x="104" y="13"/>
                  </a:lnTo>
                  <a:lnTo>
                    <a:pt x="111" y="15"/>
                  </a:lnTo>
                  <a:lnTo>
                    <a:pt x="116" y="18"/>
                  </a:lnTo>
                  <a:lnTo>
                    <a:pt x="119" y="20"/>
                  </a:lnTo>
                  <a:lnTo>
                    <a:pt x="121" y="25"/>
                  </a:lnTo>
                  <a:lnTo>
                    <a:pt x="121" y="33"/>
                  </a:lnTo>
                  <a:lnTo>
                    <a:pt x="121" y="40"/>
                  </a:lnTo>
                  <a:lnTo>
                    <a:pt x="121" y="45"/>
                  </a:lnTo>
                  <a:lnTo>
                    <a:pt x="121" y="51"/>
                  </a:lnTo>
                  <a:lnTo>
                    <a:pt x="119" y="53"/>
                  </a:lnTo>
                  <a:lnTo>
                    <a:pt x="116" y="56"/>
                  </a:lnTo>
                  <a:lnTo>
                    <a:pt x="119" y="61"/>
                  </a:lnTo>
                  <a:lnTo>
                    <a:pt x="119" y="66"/>
                  </a:lnTo>
                  <a:lnTo>
                    <a:pt x="124" y="73"/>
                  </a:lnTo>
                  <a:lnTo>
                    <a:pt x="121" y="76"/>
                  </a:lnTo>
                  <a:lnTo>
                    <a:pt x="119" y="78"/>
                  </a:lnTo>
                  <a:lnTo>
                    <a:pt x="114" y="83"/>
                  </a:lnTo>
                  <a:lnTo>
                    <a:pt x="114" y="88"/>
                  </a:lnTo>
                  <a:lnTo>
                    <a:pt x="114" y="93"/>
                  </a:lnTo>
                  <a:lnTo>
                    <a:pt x="114" y="96"/>
                  </a:lnTo>
                  <a:lnTo>
                    <a:pt x="111" y="98"/>
                  </a:lnTo>
                  <a:lnTo>
                    <a:pt x="101" y="111"/>
                  </a:lnTo>
                  <a:lnTo>
                    <a:pt x="99" y="114"/>
                  </a:lnTo>
                  <a:lnTo>
                    <a:pt x="94" y="119"/>
                  </a:lnTo>
                  <a:lnTo>
                    <a:pt x="91" y="116"/>
                  </a:lnTo>
                  <a:lnTo>
                    <a:pt x="89" y="114"/>
                  </a:lnTo>
                  <a:lnTo>
                    <a:pt x="86" y="114"/>
                  </a:lnTo>
                  <a:lnTo>
                    <a:pt x="81" y="116"/>
                  </a:lnTo>
                  <a:lnTo>
                    <a:pt x="78" y="116"/>
                  </a:lnTo>
                  <a:lnTo>
                    <a:pt x="71" y="114"/>
                  </a:lnTo>
                  <a:lnTo>
                    <a:pt x="68" y="111"/>
                  </a:lnTo>
                  <a:lnTo>
                    <a:pt x="63" y="111"/>
                  </a:lnTo>
                  <a:lnTo>
                    <a:pt x="61" y="111"/>
                  </a:lnTo>
                  <a:lnTo>
                    <a:pt x="58" y="106"/>
                  </a:lnTo>
                  <a:lnTo>
                    <a:pt x="56" y="104"/>
                  </a:lnTo>
                  <a:lnTo>
                    <a:pt x="51" y="104"/>
                  </a:lnTo>
                  <a:lnTo>
                    <a:pt x="43" y="101"/>
                  </a:lnTo>
                  <a:lnTo>
                    <a:pt x="41" y="101"/>
                  </a:lnTo>
                  <a:lnTo>
                    <a:pt x="38" y="93"/>
                  </a:lnTo>
                  <a:lnTo>
                    <a:pt x="38" y="91"/>
                  </a:lnTo>
                  <a:lnTo>
                    <a:pt x="38" y="86"/>
                  </a:lnTo>
                  <a:lnTo>
                    <a:pt x="36" y="83"/>
                  </a:lnTo>
                  <a:lnTo>
                    <a:pt x="30" y="83"/>
                  </a:lnTo>
                  <a:lnTo>
                    <a:pt x="28" y="83"/>
                  </a:lnTo>
                  <a:lnTo>
                    <a:pt x="28" y="81"/>
                  </a:lnTo>
                  <a:lnTo>
                    <a:pt x="28" y="78"/>
                  </a:lnTo>
                  <a:lnTo>
                    <a:pt x="28" y="76"/>
                  </a:lnTo>
                  <a:lnTo>
                    <a:pt x="23" y="73"/>
                  </a:lnTo>
                  <a:lnTo>
                    <a:pt x="20" y="73"/>
                  </a:lnTo>
                  <a:lnTo>
                    <a:pt x="15" y="71"/>
                  </a:lnTo>
                  <a:lnTo>
                    <a:pt x="13" y="66"/>
                  </a:lnTo>
                  <a:lnTo>
                    <a:pt x="10" y="61"/>
                  </a:lnTo>
                  <a:lnTo>
                    <a:pt x="8" y="53"/>
                  </a:lnTo>
                  <a:lnTo>
                    <a:pt x="5" y="48"/>
                  </a:lnTo>
                  <a:lnTo>
                    <a:pt x="0" y="45"/>
                  </a:lnTo>
                  <a:lnTo>
                    <a:pt x="0" y="43"/>
                  </a:lnTo>
                  <a:lnTo>
                    <a:pt x="0" y="40"/>
                  </a:lnTo>
                  <a:lnTo>
                    <a:pt x="5" y="43"/>
                  </a:lnTo>
                  <a:lnTo>
                    <a:pt x="8" y="43"/>
                  </a:lnTo>
                  <a:lnTo>
                    <a:pt x="10" y="40"/>
                  </a:lnTo>
                  <a:lnTo>
                    <a:pt x="13" y="38"/>
                  </a:lnTo>
                  <a:lnTo>
                    <a:pt x="15" y="40"/>
                  </a:lnTo>
                  <a:lnTo>
                    <a:pt x="23" y="43"/>
                  </a:lnTo>
                  <a:lnTo>
                    <a:pt x="25" y="43"/>
                  </a:lnTo>
                  <a:lnTo>
                    <a:pt x="30" y="35"/>
                  </a:lnTo>
                  <a:lnTo>
                    <a:pt x="36" y="30"/>
                  </a:lnTo>
                  <a:lnTo>
                    <a:pt x="41" y="23"/>
                  </a:lnTo>
                  <a:lnTo>
                    <a:pt x="43" y="20"/>
                  </a:lnTo>
                  <a:lnTo>
                    <a:pt x="46" y="18"/>
                  </a:lnTo>
                  <a:lnTo>
                    <a:pt x="53" y="18"/>
                  </a:lnTo>
                  <a:lnTo>
                    <a:pt x="56" y="18"/>
                  </a:lnTo>
                  <a:lnTo>
                    <a:pt x="58" y="15"/>
                  </a:lnTo>
                  <a:lnTo>
                    <a:pt x="58" y="10"/>
                  </a:lnTo>
                  <a:lnTo>
                    <a:pt x="58" y="8"/>
                  </a:lnTo>
                  <a:lnTo>
                    <a:pt x="63" y="3"/>
                  </a:lnTo>
                  <a:lnTo>
                    <a:pt x="71" y="0"/>
                  </a:lnTo>
                  <a:lnTo>
                    <a:pt x="76" y="0"/>
                  </a:lnTo>
                  <a:lnTo>
                    <a:pt x="81" y="3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3" name="Freeform 140"/>
            <p:cNvSpPr>
              <a:spLocks/>
            </p:cNvSpPr>
            <p:nvPr/>
          </p:nvSpPr>
          <p:spPr bwMode="auto">
            <a:xfrm>
              <a:off x="5918200" y="3873500"/>
              <a:ext cx="341313" cy="312738"/>
            </a:xfrm>
            <a:custGeom>
              <a:avLst/>
              <a:gdLst>
                <a:gd name="T0" fmla="*/ 2147483647 w 268"/>
                <a:gd name="T1" fmla="*/ 2147483647 h 245"/>
                <a:gd name="T2" fmla="*/ 2147483647 w 268"/>
                <a:gd name="T3" fmla="*/ 2147483647 h 245"/>
                <a:gd name="T4" fmla="*/ 2147483647 w 268"/>
                <a:gd name="T5" fmla="*/ 2147483647 h 245"/>
                <a:gd name="T6" fmla="*/ 2147483647 w 268"/>
                <a:gd name="T7" fmla="*/ 2147483647 h 245"/>
                <a:gd name="T8" fmla="*/ 2147483647 w 268"/>
                <a:gd name="T9" fmla="*/ 2147483647 h 245"/>
                <a:gd name="T10" fmla="*/ 2147483647 w 268"/>
                <a:gd name="T11" fmla="*/ 2147483647 h 245"/>
                <a:gd name="T12" fmla="*/ 2147483647 w 268"/>
                <a:gd name="T13" fmla="*/ 2147483647 h 245"/>
                <a:gd name="T14" fmla="*/ 2147483647 w 268"/>
                <a:gd name="T15" fmla="*/ 2147483647 h 245"/>
                <a:gd name="T16" fmla="*/ 2147483647 w 268"/>
                <a:gd name="T17" fmla="*/ 2147483647 h 245"/>
                <a:gd name="T18" fmla="*/ 2147483647 w 268"/>
                <a:gd name="T19" fmla="*/ 2147483647 h 245"/>
                <a:gd name="T20" fmla="*/ 2147483647 w 268"/>
                <a:gd name="T21" fmla="*/ 2147483647 h 245"/>
                <a:gd name="T22" fmla="*/ 2147483647 w 268"/>
                <a:gd name="T23" fmla="*/ 2147483647 h 245"/>
                <a:gd name="T24" fmla="*/ 2147483647 w 268"/>
                <a:gd name="T25" fmla="*/ 2147483647 h 245"/>
                <a:gd name="T26" fmla="*/ 2147483647 w 268"/>
                <a:gd name="T27" fmla="*/ 2147483647 h 245"/>
                <a:gd name="T28" fmla="*/ 2147483647 w 268"/>
                <a:gd name="T29" fmla="*/ 2147483647 h 245"/>
                <a:gd name="T30" fmla="*/ 2147483647 w 268"/>
                <a:gd name="T31" fmla="*/ 2147483647 h 245"/>
                <a:gd name="T32" fmla="*/ 2147483647 w 268"/>
                <a:gd name="T33" fmla="*/ 2147483647 h 245"/>
                <a:gd name="T34" fmla="*/ 2147483647 w 268"/>
                <a:gd name="T35" fmla="*/ 2147483647 h 245"/>
                <a:gd name="T36" fmla="*/ 2147483647 w 268"/>
                <a:gd name="T37" fmla="*/ 2147483647 h 245"/>
                <a:gd name="T38" fmla="*/ 2147483647 w 268"/>
                <a:gd name="T39" fmla="*/ 2147483647 h 245"/>
                <a:gd name="T40" fmla="*/ 2147483647 w 268"/>
                <a:gd name="T41" fmla="*/ 2147483647 h 245"/>
                <a:gd name="T42" fmla="*/ 2147483647 w 268"/>
                <a:gd name="T43" fmla="*/ 2147483647 h 245"/>
                <a:gd name="T44" fmla="*/ 2147483647 w 268"/>
                <a:gd name="T45" fmla="*/ 2147483647 h 245"/>
                <a:gd name="T46" fmla="*/ 2147483647 w 268"/>
                <a:gd name="T47" fmla="*/ 2147483647 h 245"/>
                <a:gd name="T48" fmla="*/ 2147483647 w 268"/>
                <a:gd name="T49" fmla="*/ 2147483647 h 245"/>
                <a:gd name="T50" fmla="*/ 2147483647 w 268"/>
                <a:gd name="T51" fmla="*/ 2147483647 h 245"/>
                <a:gd name="T52" fmla="*/ 2147483647 w 268"/>
                <a:gd name="T53" fmla="*/ 2147483647 h 245"/>
                <a:gd name="T54" fmla="*/ 2147483647 w 268"/>
                <a:gd name="T55" fmla="*/ 2147483647 h 245"/>
                <a:gd name="T56" fmla="*/ 2147483647 w 268"/>
                <a:gd name="T57" fmla="*/ 2147483647 h 245"/>
                <a:gd name="T58" fmla="*/ 2147483647 w 268"/>
                <a:gd name="T59" fmla="*/ 2147483647 h 245"/>
                <a:gd name="T60" fmla="*/ 2147483647 w 268"/>
                <a:gd name="T61" fmla="*/ 0 h 245"/>
                <a:gd name="T62" fmla="*/ 2147483647 w 268"/>
                <a:gd name="T63" fmla="*/ 2147483647 h 245"/>
                <a:gd name="T64" fmla="*/ 2147483647 w 268"/>
                <a:gd name="T65" fmla="*/ 2147483647 h 245"/>
                <a:gd name="T66" fmla="*/ 2147483647 w 268"/>
                <a:gd name="T67" fmla="*/ 2147483647 h 245"/>
                <a:gd name="T68" fmla="*/ 2147483647 w 268"/>
                <a:gd name="T69" fmla="*/ 2147483647 h 245"/>
                <a:gd name="T70" fmla="*/ 2147483647 w 268"/>
                <a:gd name="T71" fmla="*/ 2147483647 h 245"/>
                <a:gd name="T72" fmla="*/ 2147483647 w 268"/>
                <a:gd name="T73" fmla="*/ 2147483647 h 245"/>
                <a:gd name="T74" fmla="*/ 2147483647 w 268"/>
                <a:gd name="T75" fmla="*/ 2147483647 h 245"/>
                <a:gd name="T76" fmla="*/ 2147483647 w 268"/>
                <a:gd name="T77" fmla="*/ 2147483647 h 245"/>
                <a:gd name="T78" fmla="*/ 2147483647 w 268"/>
                <a:gd name="T79" fmla="*/ 2147483647 h 245"/>
                <a:gd name="T80" fmla="*/ 2147483647 w 268"/>
                <a:gd name="T81" fmla="*/ 2147483647 h 245"/>
                <a:gd name="T82" fmla="*/ 2147483647 w 268"/>
                <a:gd name="T83" fmla="*/ 2147483647 h 245"/>
                <a:gd name="T84" fmla="*/ 2147483647 w 268"/>
                <a:gd name="T85" fmla="*/ 2147483647 h 245"/>
                <a:gd name="T86" fmla="*/ 2147483647 w 268"/>
                <a:gd name="T87" fmla="*/ 2147483647 h 245"/>
                <a:gd name="T88" fmla="*/ 2147483647 w 268"/>
                <a:gd name="T89" fmla="*/ 2147483647 h 245"/>
                <a:gd name="T90" fmla="*/ 2147483647 w 268"/>
                <a:gd name="T91" fmla="*/ 2147483647 h 245"/>
                <a:gd name="T92" fmla="*/ 2147483647 w 268"/>
                <a:gd name="T93" fmla="*/ 2147483647 h 245"/>
                <a:gd name="T94" fmla="*/ 2147483647 w 268"/>
                <a:gd name="T95" fmla="*/ 2147483647 h 245"/>
                <a:gd name="T96" fmla="*/ 2147483647 w 268"/>
                <a:gd name="T97" fmla="*/ 2147483647 h 245"/>
                <a:gd name="T98" fmla="*/ 2147483647 w 268"/>
                <a:gd name="T99" fmla="*/ 2147483647 h 245"/>
                <a:gd name="T100" fmla="*/ 2147483647 w 268"/>
                <a:gd name="T101" fmla="*/ 2147483647 h 245"/>
                <a:gd name="T102" fmla="*/ 2147483647 w 268"/>
                <a:gd name="T103" fmla="*/ 2147483647 h 245"/>
                <a:gd name="T104" fmla="*/ 2147483647 w 268"/>
                <a:gd name="T105" fmla="*/ 2147483647 h 245"/>
                <a:gd name="T106" fmla="*/ 2147483647 w 268"/>
                <a:gd name="T107" fmla="*/ 2147483647 h 245"/>
                <a:gd name="T108" fmla="*/ 2147483647 w 268"/>
                <a:gd name="T109" fmla="*/ 2147483647 h 245"/>
                <a:gd name="T110" fmla="*/ 2147483647 w 268"/>
                <a:gd name="T111" fmla="*/ 2147483647 h 245"/>
                <a:gd name="T112" fmla="*/ 2147483647 w 268"/>
                <a:gd name="T113" fmla="*/ 2147483647 h 245"/>
                <a:gd name="T114" fmla="*/ 2147483647 w 268"/>
                <a:gd name="T115" fmla="*/ 2147483647 h 245"/>
                <a:gd name="T116" fmla="*/ 2147483647 w 268"/>
                <a:gd name="T117" fmla="*/ 2147483647 h 245"/>
                <a:gd name="T118" fmla="*/ 2147483647 w 268"/>
                <a:gd name="T119" fmla="*/ 2147483647 h 245"/>
                <a:gd name="T120" fmla="*/ 2147483647 w 268"/>
                <a:gd name="T121" fmla="*/ 2147483647 h 24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68"/>
                <a:gd name="T184" fmla="*/ 0 h 245"/>
                <a:gd name="T185" fmla="*/ 268 w 268"/>
                <a:gd name="T186" fmla="*/ 245 h 24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68" h="245">
                  <a:moveTo>
                    <a:pt x="116" y="245"/>
                  </a:moveTo>
                  <a:lnTo>
                    <a:pt x="111" y="245"/>
                  </a:lnTo>
                  <a:lnTo>
                    <a:pt x="106" y="242"/>
                  </a:lnTo>
                  <a:lnTo>
                    <a:pt x="103" y="240"/>
                  </a:lnTo>
                  <a:lnTo>
                    <a:pt x="103" y="232"/>
                  </a:lnTo>
                  <a:lnTo>
                    <a:pt x="101" y="230"/>
                  </a:lnTo>
                  <a:lnTo>
                    <a:pt x="98" y="230"/>
                  </a:lnTo>
                  <a:lnTo>
                    <a:pt x="93" y="230"/>
                  </a:lnTo>
                  <a:lnTo>
                    <a:pt x="93" y="227"/>
                  </a:lnTo>
                  <a:lnTo>
                    <a:pt x="93" y="222"/>
                  </a:lnTo>
                  <a:lnTo>
                    <a:pt x="93" y="220"/>
                  </a:lnTo>
                  <a:lnTo>
                    <a:pt x="91" y="215"/>
                  </a:lnTo>
                  <a:lnTo>
                    <a:pt x="88" y="215"/>
                  </a:lnTo>
                  <a:lnTo>
                    <a:pt x="81" y="220"/>
                  </a:lnTo>
                  <a:lnTo>
                    <a:pt x="71" y="220"/>
                  </a:lnTo>
                  <a:lnTo>
                    <a:pt x="65" y="220"/>
                  </a:lnTo>
                  <a:lnTo>
                    <a:pt x="58" y="222"/>
                  </a:lnTo>
                  <a:lnTo>
                    <a:pt x="55" y="220"/>
                  </a:lnTo>
                  <a:lnTo>
                    <a:pt x="53" y="220"/>
                  </a:lnTo>
                  <a:lnTo>
                    <a:pt x="53" y="217"/>
                  </a:lnTo>
                  <a:lnTo>
                    <a:pt x="45" y="220"/>
                  </a:lnTo>
                  <a:lnTo>
                    <a:pt x="43" y="222"/>
                  </a:lnTo>
                  <a:lnTo>
                    <a:pt x="35" y="222"/>
                  </a:lnTo>
                  <a:lnTo>
                    <a:pt x="28" y="222"/>
                  </a:lnTo>
                  <a:lnTo>
                    <a:pt x="22" y="222"/>
                  </a:lnTo>
                  <a:lnTo>
                    <a:pt x="17" y="225"/>
                  </a:lnTo>
                  <a:lnTo>
                    <a:pt x="12" y="225"/>
                  </a:lnTo>
                  <a:lnTo>
                    <a:pt x="15" y="217"/>
                  </a:lnTo>
                  <a:lnTo>
                    <a:pt x="15" y="215"/>
                  </a:lnTo>
                  <a:lnTo>
                    <a:pt x="17" y="207"/>
                  </a:lnTo>
                  <a:lnTo>
                    <a:pt x="17" y="204"/>
                  </a:lnTo>
                  <a:lnTo>
                    <a:pt x="25" y="199"/>
                  </a:lnTo>
                  <a:lnTo>
                    <a:pt x="30" y="199"/>
                  </a:lnTo>
                  <a:lnTo>
                    <a:pt x="38" y="197"/>
                  </a:lnTo>
                  <a:lnTo>
                    <a:pt x="40" y="194"/>
                  </a:lnTo>
                  <a:lnTo>
                    <a:pt x="40" y="187"/>
                  </a:lnTo>
                  <a:lnTo>
                    <a:pt x="38" y="184"/>
                  </a:lnTo>
                  <a:lnTo>
                    <a:pt x="33" y="184"/>
                  </a:lnTo>
                  <a:lnTo>
                    <a:pt x="33" y="182"/>
                  </a:lnTo>
                  <a:lnTo>
                    <a:pt x="33" y="172"/>
                  </a:lnTo>
                  <a:lnTo>
                    <a:pt x="30" y="167"/>
                  </a:lnTo>
                  <a:lnTo>
                    <a:pt x="28" y="167"/>
                  </a:lnTo>
                  <a:lnTo>
                    <a:pt x="20" y="161"/>
                  </a:lnTo>
                  <a:lnTo>
                    <a:pt x="15" y="159"/>
                  </a:lnTo>
                  <a:lnTo>
                    <a:pt x="12" y="156"/>
                  </a:lnTo>
                  <a:lnTo>
                    <a:pt x="7" y="146"/>
                  </a:lnTo>
                  <a:lnTo>
                    <a:pt x="0" y="139"/>
                  </a:lnTo>
                  <a:lnTo>
                    <a:pt x="7" y="141"/>
                  </a:lnTo>
                  <a:lnTo>
                    <a:pt x="12" y="141"/>
                  </a:lnTo>
                  <a:lnTo>
                    <a:pt x="20" y="144"/>
                  </a:lnTo>
                  <a:lnTo>
                    <a:pt x="25" y="146"/>
                  </a:lnTo>
                  <a:lnTo>
                    <a:pt x="30" y="146"/>
                  </a:lnTo>
                  <a:lnTo>
                    <a:pt x="35" y="146"/>
                  </a:lnTo>
                  <a:lnTo>
                    <a:pt x="43" y="144"/>
                  </a:lnTo>
                  <a:lnTo>
                    <a:pt x="45" y="144"/>
                  </a:lnTo>
                  <a:lnTo>
                    <a:pt x="53" y="146"/>
                  </a:lnTo>
                  <a:lnTo>
                    <a:pt x="60" y="144"/>
                  </a:lnTo>
                  <a:lnTo>
                    <a:pt x="68" y="144"/>
                  </a:lnTo>
                  <a:lnTo>
                    <a:pt x="78" y="141"/>
                  </a:lnTo>
                  <a:lnTo>
                    <a:pt x="86" y="139"/>
                  </a:lnTo>
                  <a:lnTo>
                    <a:pt x="86" y="136"/>
                  </a:lnTo>
                  <a:lnTo>
                    <a:pt x="88" y="129"/>
                  </a:lnTo>
                  <a:lnTo>
                    <a:pt x="88" y="121"/>
                  </a:lnTo>
                  <a:lnTo>
                    <a:pt x="91" y="119"/>
                  </a:lnTo>
                  <a:lnTo>
                    <a:pt x="93" y="116"/>
                  </a:lnTo>
                  <a:lnTo>
                    <a:pt x="98" y="114"/>
                  </a:lnTo>
                  <a:lnTo>
                    <a:pt x="101" y="111"/>
                  </a:lnTo>
                  <a:lnTo>
                    <a:pt x="103" y="111"/>
                  </a:lnTo>
                  <a:lnTo>
                    <a:pt x="108" y="114"/>
                  </a:lnTo>
                  <a:lnTo>
                    <a:pt x="111" y="111"/>
                  </a:lnTo>
                  <a:lnTo>
                    <a:pt x="113" y="106"/>
                  </a:lnTo>
                  <a:lnTo>
                    <a:pt x="116" y="103"/>
                  </a:lnTo>
                  <a:lnTo>
                    <a:pt x="119" y="101"/>
                  </a:lnTo>
                  <a:lnTo>
                    <a:pt x="124" y="101"/>
                  </a:lnTo>
                  <a:lnTo>
                    <a:pt x="131" y="106"/>
                  </a:lnTo>
                  <a:lnTo>
                    <a:pt x="131" y="103"/>
                  </a:lnTo>
                  <a:lnTo>
                    <a:pt x="134" y="101"/>
                  </a:lnTo>
                  <a:lnTo>
                    <a:pt x="136" y="91"/>
                  </a:lnTo>
                  <a:lnTo>
                    <a:pt x="136" y="83"/>
                  </a:lnTo>
                  <a:lnTo>
                    <a:pt x="139" y="81"/>
                  </a:lnTo>
                  <a:lnTo>
                    <a:pt x="141" y="78"/>
                  </a:lnTo>
                  <a:lnTo>
                    <a:pt x="144" y="76"/>
                  </a:lnTo>
                  <a:lnTo>
                    <a:pt x="149" y="76"/>
                  </a:lnTo>
                  <a:lnTo>
                    <a:pt x="151" y="73"/>
                  </a:lnTo>
                  <a:lnTo>
                    <a:pt x="151" y="71"/>
                  </a:lnTo>
                  <a:lnTo>
                    <a:pt x="149" y="68"/>
                  </a:lnTo>
                  <a:lnTo>
                    <a:pt x="146" y="63"/>
                  </a:lnTo>
                  <a:lnTo>
                    <a:pt x="144" y="61"/>
                  </a:lnTo>
                  <a:lnTo>
                    <a:pt x="146" y="61"/>
                  </a:lnTo>
                  <a:lnTo>
                    <a:pt x="154" y="61"/>
                  </a:lnTo>
                  <a:lnTo>
                    <a:pt x="159" y="61"/>
                  </a:lnTo>
                  <a:lnTo>
                    <a:pt x="164" y="58"/>
                  </a:lnTo>
                  <a:lnTo>
                    <a:pt x="164" y="55"/>
                  </a:lnTo>
                  <a:lnTo>
                    <a:pt x="164" y="50"/>
                  </a:lnTo>
                  <a:lnTo>
                    <a:pt x="164" y="48"/>
                  </a:lnTo>
                  <a:lnTo>
                    <a:pt x="167" y="45"/>
                  </a:lnTo>
                  <a:lnTo>
                    <a:pt x="172" y="43"/>
                  </a:lnTo>
                  <a:lnTo>
                    <a:pt x="174" y="38"/>
                  </a:lnTo>
                  <a:lnTo>
                    <a:pt x="172" y="33"/>
                  </a:lnTo>
                  <a:lnTo>
                    <a:pt x="172" y="30"/>
                  </a:lnTo>
                  <a:lnTo>
                    <a:pt x="172" y="28"/>
                  </a:lnTo>
                  <a:lnTo>
                    <a:pt x="172" y="25"/>
                  </a:lnTo>
                  <a:lnTo>
                    <a:pt x="169" y="23"/>
                  </a:lnTo>
                  <a:lnTo>
                    <a:pt x="169" y="20"/>
                  </a:lnTo>
                  <a:lnTo>
                    <a:pt x="172" y="15"/>
                  </a:lnTo>
                  <a:lnTo>
                    <a:pt x="174" y="15"/>
                  </a:lnTo>
                  <a:lnTo>
                    <a:pt x="179" y="10"/>
                  </a:lnTo>
                  <a:lnTo>
                    <a:pt x="182" y="10"/>
                  </a:lnTo>
                  <a:lnTo>
                    <a:pt x="184" y="7"/>
                  </a:lnTo>
                  <a:lnTo>
                    <a:pt x="192" y="5"/>
                  </a:lnTo>
                  <a:lnTo>
                    <a:pt x="202" y="5"/>
                  </a:lnTo>
                  <a:lnTo>
                    <a:pt x="207" y="7"/>
                  </a:lnTo>
                  <a:lnTo>
                    <a:pt x="210" y="5"/>
                  </a:lnTo>
                  <a:lnTo>
                    <a:pt x="212" y="5"/>
                  </a:lnTo>
                  <a:lnTo>
                    <a:pt x="215" y="2"/>
                  </a:lnTo>
                  <a:lnTo>
                    <a:pt x="217" y="2"/>
                  </a:lnTo>
                  <a:lnTo>
                    <a:pt x="220" y="0"/>
                  </a:lnTo>
                  <a:lnTo>
                    <a:pt x="222" y="2"/>
                  </a:lnTo>
                  <a:lnTo>
                    <a:pt x="225" y="2"/>
                  </a:lnTo>
                  <a:lnTo>
                    <a:pt x="230" y="2"/>
                  </a:lnTo>
                  <a:lnTo>
                    <a:pt x="230" y="7"/>
                  </a:lnTo>
                  <a:lnTo>
                    <a:pt x="232" y="5"/>
                  </a:lnTo>
                  <a:lnTo>
                    <a:pt x="237" y="5"/>
                  </a:lnTo>
                  <a:lnTo>
                    <a:pt x="240" y="7"/>
                  </a:lnTo>
                  <a:lnTo>
                    <a:pt x="240" y="10"/>
                  </a:lnTo>
                  <a:lnTo>
                    <a:pt x="240" y="15"/>
                  </a:lnTo>
                  <a:lnTo>
                    <a:pt x="237" y="20"/>
                  </a:lnTo>
                  <a:lnTo>
                    <a:pt x="240" y="20"/>
                  </a:lnTo>
                  <a:lnTo>
                    <a:pt x="242" y="23"/>
                  </a:lnTo>
                  <a:lnTo>
                    <a:pt x="245" y="25"/>
                  </a:lnTo>
                  <a:lnTo>
                    <a:pt x="247" y="23"/>
                  </a:lnTo>
                  <a:lnTo>
                    <a:pt x="250" y="23"/>
                  </a:lnTo>
                  <a:lnTo>
                    <a:pt x="250" y="25"/>
                  </a:lnTo>
                  <a:lnTo>
                    <a:pt x="252" y="25"/>
                  </a:lnTo>
                  <a:lnTo>
                    <a:pt x="255" y="30"/>
                  </a:lnTo>
                  <a:lnTo>
                    <a:pt x="265" y="30"/>
                  </a:lnTo>
                  <a:lnTo>
                    <a:pt x="268" y="30"/>
                  </a:lnTo>
                  <a:lnTo>
                    <a:pt x="268" y="33"/>
                  </a:lnTo>
                  <a:lnTo>
                    <a:pt x="263" y="35"/>
                  </a:lnTo>
                  <a:lnTo>
                    <a:pt x="258" y="38"/>
                  </a:lnTo>
                  <a:lnTo>
                    <a:pt x="258" y="43"/>
                  </a:lnTo>
                  <a:lnTo>
                    <a:pt x="258" y="45"/>
                  </a:lnTo>
                  <a:lnTo>
                    <a:pt x="255" y="48"/>
                  </a:lnTo>
                  <a:lnTo>
                    <a:pt x="255" y="45"/>
                  </a:lnTo>
                  <a:lnTo>
                    <a:pt x="250" y="45"/>
                  </a:lnTo>
                  <a:lnTo>
                    <a:pt x="247" y="45"/>
                  </a:lnTo>
                  <a:lnTo>
                    <a:pt x="245" y="48"/>
                  </a:lnTo>
                  <a:lnTo>
                    <a:pt x="242" y="48"/>
                  </a:lnTo>
                  <a:lnTo>
                    <a:pt x="240" y="50"/>
                  </a:lnTo>
                  <a:lnTo>
                    <a:pt x="232" y="48"/>
                  </a:lnTo>
                  <a:lnTo>
                    <a:pt x="230" y="48"/>
                  </a:lnTo>
                  <a:lnTo>
                    <a:pt x="217" y="45"/>
                  </a:lnTo>
                  <a:lnTo>
                    <a:pt x="210" y="48"/>
                  </a:lnTo>
                  <a:lnTo>
                    <a:pt x="207" y="53"/>
                  </a:lnTo>
                  <a:lnTo>
                    <a:pt x="210" y="53"/>
                  </a:lnTo>
                  <a:lnTo>
                    <a:pt x="210" y="55"/>
                  </a:lnTo>
                  <a:lnTo>
                    <a:pt x="210" y="58"/>
                  </a:lnTo>
                  <a:lnTo>
                    <a:pt x="210" y="61"/>
                  </a:lnTo>
                  <a:lnTo>
                    <a:pt x="215" y="61"/>
                  </a:lnTo>
                  <a:lnTo>
                    <a:pt x="215" y="63"/>
                  </a:lnTo>
                  <a:lnTo>
                    <a:pt x="212" y="63"/>
                  </a:lnTo>
                  <a:lnTo>
                    <a:pt x="210" y="66"/>
                  </a:lnTo>
                  <a:lnTo>
                    <a:pt x="212" y="68"/>
                  </a:lnTo>
                  <a:lnTo>
                    <a:pt x="212" y="73"/>
                  </a:lnTo>
                  <a:lnTo>
                    <a:pt x="210" y="73"/>
                  </a:lnTo>
                  <a:lnTo>
                    <a:pt x="212" y="76"/>
                  </a:lnTo>
                  <a:lnTo>
                    <a:pt x="215" y="78"/>
                  </a:lnTo>
                  <a:lnTo>
                    <a:pt x="215" y="83"/>
                  </a:lnTo>
                  <a:lnTo>
                    <a:pt x="222" y="83"/>
                  </a:lnTo>
                  <a:lnTo>
                    <a:pt x="222" y="86"/>
                  </a:lnTo>
                  <a:lnTo>
                    <a:pt x="222" y="88"/>
                  </a:lnTo>
                  <a:lnTo>
                    <a:pt x="227" y="88"/>
                  </a:lnTo>
                  <a:lnTo>
                    <a:pt x="232" y="91"/>
                  </a:lnTo>
                  <a:lnTo>
                    <a:pt x="232" y="93"/>
                  </a:lnTo>
                  <a:lnTo>
                    <a:pt x="230" y="96"/>
                  </a:lnTo>
                  <a:lnTo>
                    <a:pt x="227" y="98"/>
                  </a:lnTo>
                  <a:lnTo>
                    <a:pt x="222" y="98"/>
                  </a:lnTo>
                  <a:lnTo>
                    <a:pt x="220" y="101"/>
                  </a:lnTo>
                  <a:lnTo>
                    <a:pt x="220" y="103"/>
                  </a:lnTo>
                  <a:lnTo>
                    <a:pt x="220" y="108"/>
                  </a:lnTo>
                  <a:lnTo>
                    <a:pt x="220" y="116"/>
                  </a:lnTo>
                  <a:lnTo>
                    <a:pt x="207" y="129"/>
                  </a:lnTo>
                  <a:lnTo>
                    <a:pt x="210" y="131"/>
                  </a:lnTo>
                  <a:lnTo>
                    <a:pt x="207" y="134"/>
                  </a:lnTo>
                  <a:lnTo>
                    <a:pt x="202" y="134"/>
                  </a:lnTo>
                  <a:lnTo>
                    <a:pt x="199" y="139"/>
                  </a:lnTo>
                  <a:lnTo>
                    <a:pt x="197" y="149"/>
                  </a:lnTo>
                  <a:lnTo>
                    <a:pt x="194" y="154"/>
                  </a:lnTo>
                  <a:lnTo>
                    <a:pt x="184" y="156"/>
                  </a:lnTo>
                  <a:lnTo>
                    <a:pt x="184" y="159"/>
                  </a:lnTo>
                  <a:lnTo>
                    <a:pt x="182" y="164"/>
                  </a:lnTo>
                  <a:lnTo>
                    <a:pt x="177" y="169"/>
                  </a:lnTo>
                  <a:lnTo>
                    <a:pt x="177" y="172"/>
                  </a:lnTo>
                  <a:lnTo>
                    <a:pt x="172" y="174"/>
                  </a:lnTo>
                  <a:lnTo>
                    <a:pt x="167" y="174"/>
                  </a:lnTo>
                  <a:lnTo>
                    <a:pt x="159" y="177"/>
                  </a:lnTo>
                  <a:lnTo>
                    <a:pt x="156" y="177"/>
                  </a:lnTo>
                  <a:lnTo>
                    <a:pt x="156" y="172"/>
                  </a:lnTo>
                  <a:lnTo>
                    <a:pt x="154" y="172"/>
                  </a:lnTo>
                  <a:lnTo>
                    <a:pt x="151" y="172"/>
                  </a:lnTo>
                  <a:lnTo>
                    <a:pt x="149" y="174"/>
                  </a:lnTo>
                  <a:lnTo>
                    <a:pt x="146" y="179"/>
                  </a:lnTo>
                  <a:lnTo>
                    <a:pt x="141" y="187"/>
                  </a:lnTo>
                  <a:lnTo>
                    <a:pt x="139" y="189"/>
                  </a:lnTo>
                  <a:lnTo>
                    <a:pt x="139" y="192"/>
                  </a:lnTo>
                  <a:lnTo>
                    <a:pt x="139" y="194"/>
                  </a:lnTo>
                  <a:lnTo>
                    <a:pt x="144" y="197"/>
                  </a:lnTo>
                  <a:lnTo>
                    <a:pt x="146" y="197"/>
                  </a:lnTo>
                  <a:lnTo>
                    <a:pt x="149" y="197"/>
                  </a:lnTo>
                  <a:lnTo>
                    <a:pt x="149" y="202"/>
                  </a:lnTo>
                  <a:lnTo>
                    <a:pt x="149" y="209"/>
                  </a:lnTo>
                  <a:lnTo>
                    <a:pt x="151" y="212"/>
                  </a:lnTo>
                  <a:lnTo>
                    <a:pt x="154" y="212"/>
                  </a:lnTo>
                  <a:lnTo>
                    <a:pt x="156" y="212"/>
                  </a:lnTo>
                  <a:lnTo>
                    <a:pt x="156" y="215"/>
                  </a:lnTo>
                  <a:lnTo>
                    <a:pt x="159" y="220"/>
                  </a:lnTo>
                  <a:lnTo>
                    <a:pt x="164" y="230"/>
                  </a:lnTo>
                  <a:lnTo>
                    <a:pt x="161" y="232"/>
                  </a:lnTo>
                  <a:lnTo>
                    <a:pt x="164" y="235"/>
                  </a:lnTo>
                  <a:lnTo>
                    <a:pt x="161" y="235"/>
                  </a:lnTo>
                  <a:lnTo>
                    <a:pt x="161" y="237"/>
                  </a:lnTo>
                  <a:lnTo>
                    <a:pt x="156" y="237"/>
                  </a:lnTo>
                  <a:lnTo>
                    <a:pt x="156" y="235"/>
                  </a:lnTo>
                  <a:lnTo>
                    <a:pt x="154" y="235"/>
                  </a:lnTo>
                  <a:lnTo>
                    <a:pt x="149" y="237"/>
                  </a:lnTo>
                  <a:lnTo>
                    <a:pt x="146" y="240"/>
                  </a:lnTo>
                  <a:lnTo>
                    <a:pt x="141" y="237"/>
                  </a:lnTo>
                  <a:lnTo>
                    <a:pt x="134" y="237"/>
                  </a:lnTo>
                  <a:lnTo>
                    <a:pt x="129" y="237"/>
                  </a:lnTo>
                  <a:lnTo>
                    <a:pt x="126" y="237"/>
                  </a:lnTo>
                  <a:lnTo>
                    <a:pt x="126" y="242"/>
                  </a:lnTo>
                  <a:lnTo>
                    <a:pt x="121" y="242"/>
                  </a:lnTo>
                  <a:lnTo>
                    <a:pt x="119" y="245"/>
                  </a:lnTo>
                  <a:lnTo>
                    <a:pt x="116" y="245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4" name="Freeform 141"/>
            <p:cNvSpPr>
              <a:spLocks/>
            </p:cNvSpPr>
            <p:nvPr/>
          </p:nvSpPr>
          <p:spPr bwMode="auto">
            <a:xfrm>
              <a:off x="5348288" y="4878388"/>
              <a:ext cx="65087" cy="153987"/>
            </a:xfrm>
            <a:custGeom>
              <a:avLst/>
              <a:gdLst>
                <a:gd name="T0" fmla="*/ 2147483647 w 51"/>
                <a:gd name="T1" fmla="*/ 2147483647 h 121"/>
                <a:gd name="T2" fmla="*/ 2147483647 w 51"/>
                <a:gd name="T3" fmla="*/ 2147483647 h 121"/>
                <a:gd name="T4" fmla="*/ 2147483647 w 51"/>
                <a:gd name="T5" fmla="*/ 2147483647 h 121"/>
                <a:gd name="T6" fmla="*/ 2147483647 w 51"/>
                <a:gd name="T7" fmla="*/ 2147483647 h 121"/>
                <a:gd name="T8" fmla="*/ 2147483647 w 51"/>
                <a:gd name="T9" fmla="*/ 2147483647 h 121"/>
                <a:gd name="T10" fmla="*/ 2147483647 w 51"/>
                <a:gd name="T11" fmla="*/ 2147483647 h 121"/>
                <a:gd name="T12" fmla="*/ 2147483647 w 51"/>
                <a:gd name="T13" fmla="*/ 2147483647 h 121"/>
                <a:gd name="T14" fmla="*/ 2147483647 w 51"/>
                <a:gd name="T15" fmla="*/ 2147483647 h 121"/>
                <a:gd name="T16" fmla="*/ 2147483647 w 51"/>
                <a:gd name="T17" fmla="*/ 2147483647 h 121"/>
                <a:gd name="T18" fmla="*/ 2147483647 w 51"/>
                <a:gd name="T19" fmla="*/ 2147483647 h 121"/>
                <a:gd name="T20" fmla="*/ 2147483647 w 51"/>
                <a:gd name="T21" fmla="*/ 2147483647 h 121"/>
                <a:gd name="T22" fmla="*/ 2147483647 w 51"/>
                <a:gd name="T23" fmla="*/ 2147483647 h 121"/>
                <a:gd name="T24" fmla="*/ 2147483647 w 51"/>
                <a:gd name="T25" fmla="*/ 2147483647 h 121"/>
                <a:gd name="T26" fmla="*/ 2147483647 w 51"/>
                <a:gd name="T27" fmla="*/ 2147483647 h 121"/>
                <a:gd name="T28" fmla="*/ 2147483647 w 51"/>
                <a:gd name="T29" fmla="*/ 2147483647 h 121"/>
                <a:gd name="T30" fmla="*/ 2147483647 w 51"/>
                <a:gd name="T31" fmla="*/ 2147483647 h 121"/>
                <a:gd name="T32" fmla="*/ 2147483647 w 51"/>
                <a:gd name="T33" fmla="*/ 2147483647 h 121"/>
                <a:gd name="T34" fmla="*/ 2147483647 w 51"/>
                <a:gd name="T35" fmla="*/ 2147483647 h 121"/>
                <a:gd name="T36" fmla="*/ 2147483647 w 51"/>
                <a:gd name="T37" fmla="*/ 2147483647 h 121"/>
                <a:gd name="T38" fmla="*/ 2147483647 w 51"/>
                <a:gd name="T39" fmla="*/ 2147483647 h 121"/>
                <a:gd name="T40" fmla="*/ 0 w 51"/>
                <a:gd name="T41" fmla="*/ 2147483647 h 121"/>
                <a:gd name="T42" fmla="*/ 2147483647 w 51"/>
                <a:gd name="T43" fmla="*/ 2147483647 h 121"/>
                <a:gd name="T44" fmla="*/ 2147483647 w 51"/>
                <a:gd name="T45" fmla="*/ 2147483647 h 121"/>
                <a:gd name="T46" fmla="*/ 2147483647 w 51"/>
                <a:gd name="T47" fmla="*/ 2147483647 h 121"/>
                <a:gd name="T48" fmla="*/ 2147483647 w 51"/>
                <a:gd name="T49" fmla="*/ 2147483647 h 121"/>
                <a:gd name="T50" fmla="*/ 2147483647 w 51"/>
                <a:gd name="T51" fmla="*/ 2147483647 h 121"/>
                <a:gd name="T52" fmla="*/ 2147483647 w 51"/>
                <a:gd name="T53" fmla="*/ 2147483647 h 121"/>
                <a:gd name="T54" fmla="*/ 2147483647 w 51"/>
                <a:gd name="T55" fmla="*/ 2147483647 h 121"/>
                <a:gd name="T56" fmla="*/ 2147483647 w 51"/>
                <a:gd name="T57" fmla="*/ 2147483647 h 121"/>
                <a:gd name="T58" fmla="*/ 2147483647 w 51"/>
                <a:gd name="T59" fmla="*/ 0 h 121"/>
                <a:gd name="T60" fmla="*/ 2147483647 w 51"/>
                <a:gd name="T61" fmla="*/ 0 h 121"/>
                <a:gd name="T62" fmla="*/ 2147483647 w 51"/>
                <a:gd name="T63" fmla="*/ 2147483647 h 121"/>
                <a:gd name="T64" fmla="*/ 2147483647 w 51"/>
                <a:gd name="T65" fmla="*/ 2147483647 h 121"/>
                <a:gd name="T66" fmla="*/ 2147483647 w 51"/>
                <a:gd name="T67" fmla="*/ 2147483647 h 12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51"/>
                <a:gd name="T103" fmla="*/ 0 h 121"/>
                <a:gd name="T104" fmla="*/ 51 w 51"/>
                <a:gd name="T105" fmla="*/ 121 h 12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51" h="121">
                  <a:moveTo>
                    <a:pt x="31" y="30"/>
                  </a:moveTo>
                  <a:lnTo>
                    <a:pt x="28" y="40"/>
                  </a:lnTo>
                  <a:lnTo>
                    <a:pt x="28" y="43"/>
                  </a:lnTo>
                  <a:lnTo>
                    <a:pt x="28" y="51"/>
                  </a:lnTo>
                  <a:lnTo>
                    <a:pt x="31" y="58"/>
                  </a:lnTo>
                  <a:lnTo>
                    <a:pt x="31" y="61"/>
                  </a:lnTo>
                  <a:lnTo>
                    <a:pt x="33" y="63"/>
                  </a:lnTo>
                  <a:lnTo>
                    <a:pt x="38" y="66"/>
                  </a:lnTo>
                  <a:lnTo>
                    <a:pt x="48" y="76"/>
                  </a:lnTo>
                  <a:lnTo>
                    <a:pt x="51" y="81"/>
                  </a:lnTo>
                  <a:lnTo>
                    <a:pt x="51" y="83"/>
                  </a:lnTo>
                  <a:lnTo>
                    <a:pt x="51" y="101"/>
                  </a:lnTo>
                  <a:lnTo>
                    <a:pt x="51" y="104"/>
                  </a:lnTo>
                  <a:lnTo>
                    <a:pt x="48" y="106"/>
                  </a:lnTo>
                  <a:lnTo>
                    <a:pt x="46" y="106"/>
                  </a:lnTo>
                  <a:lnTo>
                    <a:pt x="43" y="106"/>
                  </a:lnTo>
                  <a:lnTo>
                    <a:pt x="41" y="109"/>
                  </a:lnTo>
                  <a:lnTo>
                    <a:pt x="41" y="114"/>
                  </a:lnTo>
                  <a:lnTo>
                    <a:pt x="41" y="116"/>
                  </a:lnTo>
                  <a:lnTo>
                    <a:pt x="41" y="119"/>
                  </a:lnTo>
                  <a:lnTo>
                    <a:pt x="41" y="121"/>
                  </a:lnTo>
                  <a:lnTo>
                    <a:pt x="36" y="119"/>
                  </a:lnTo>
                  <a:lnTo>
                    <a:pt x="31" y="109"/>
                  </a:lnTo>
                  <a:lnTo>
                    <a:pt x="26" y="106"/>
                  </a:lnTo>
                  <a:lnTo>
                    <a:pt x="26" y="101"/>
                  </a:lnTo>
                  <a:lnTo>
                    <a:pt x="28" y="96"/>
                  </a:lnTo>
                  <a:lnTo>
                    <a:pt x="31" y="93"/>
                  </a:lnTo>
                  <a:lnTo>
                    <a:pt x="31" y="88"/>
                  </a:lnTo>
                  <a:lnTo>
                    <a:pt x="28" y="83"/>
                  </a:lnTo>
                  <a:lnTo>
                    <a:pt x="28" y="78"/>
                  </a:lnTo>
                  <a:lnTo>
                    <a:pt x="26" y="78"/>
                  </a:lnTo>
                  <a:lnTo>
                    <a:pt x="21" y="78"/>
                  </a:lnTo>
                  <a:lnTo>
                    <a:pt x="16" y="81"/>
                  </a:lnTo>
                  <a:lnTo>
                    <a:pt x="13" y="78"/>
                  </a:lnTo>
                  <a:lnTo>
                    <a:pt x="10" y="76"/>
                  </a:lnTo>
                  <a:lnTo>
                    <a:pt x="8" y="71"/>
                  </a:lnTo>
                  <a:lnTo>
                    <a:pt x="5" y="71"/>
                  </a:lnTo>
                  <a:lnTo>
                    <a:pt x="3" y="66"/>
                  </a:lnTo>
                  <a:lnTo>
                    <a:pt x="0" y="63"/>
                  </a:lnTo>
                  <a:lnTo>
                    <a:pt x="3" y="58"/>
                  </a:lnTo>
                  <a:lnTo>
                    <a:pt x="5" y="51"/>
                  </a:lnTo>
                  <a:lnTo>
                    <a:pt x="5" y="48"/>
                  </a:lnTo>
                  <a:lnTo>
                    <a:pt x="10" y="48"/>
                  </a:lnTo>
                  <a:lnTo>
                    <a:pt x="16" y="46"/>
                  </a:lnTo>
                  <a:lnTo>
                    <a:pt x="16" y="43"/>
                  </a:lnTo>
                  <a:lnTo>
                    <a:pt x="10" y="40"/>
                  </a:lnTo>
                  <a:lnTo>
                    <a:pt x="10" y="38"/>
                  </a:lnTo>
                  <a:lnTo>
                    <a:pt x="10" y="35"/>
                  </a:lnTo>
                  <a:lnTo>
                    <a:pt x="10" y="25"/>
                  </a:lnTo>
                  <a:lnTo>
                    <a:pt x="10" y="20"/>
                  </a:lnTo>
                  <a:lnTo>
                    <a:pt x="10" y="18"/>
                  </a:lnTo>
                  <a:lnTo>
                    <a:pt x="16" y="15"/>
                  </a:lnTo>
                  <a:lnTo>
                    <a:pt x="16" y="13"/>
                  </a:lnTo>
                  <a:lnTo>
                    <a:pt x="13" y="5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23" y="5"/>
                  </a:lnTo>
                  <a:lnTo>
                    <a:pt x="26" y="10"/>
                  </a:lnTo>
                  <a:lnTo>
                    <a:pt x="26" y="18"/>
                  </a:lnTo>
                  <a:lnTo>
                    <a:pt x="28" y="20"/>
                  </a:lnTo>
                  <a:lnTo>
                    <a:pt x="28" y="28"/>
                  </a:lnTo>
                  <a:lnTo>
                    <a:pt x="31" y="30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5" name="Freeform 142"/>
            <p:cNvSpPr>
              <a:spLocks noEditPoints="1"/>
            </p:cNvSpPr>
            <p:nvPr/>
          </p:nvSpPr>
          <p:spPr bwMode="auto">
            <a:xfrm>
              <a:off x="4979988" y="5141913"/>
              <a:ext cx="373062" cy="295275"/>
            </a:xfrm>
            <a:custGeom>
              <a:avLst/>
              <a:gdLst>
                <a:gd name="T0" fmla="*/ 2147483647 w 293"/>
                <a:gd name="T1" fmla="*/ 2147483647 h 232"/>
                <a:gd name="T2" fmla="*/ 2147483647 w 293"/>
                <a:gd name="T3" fmla="*/ 2147483647 h 232"/>
                <a:gd name="T4" fmla="*/ 2147483647 w 293"/>
                <a:gd name="T5" fmla="*/ 2147483647 h 232"/>
                <a:gd name="T6" fmla="*/ 2147483647 w 293"/>
                <a:gd name="T7" fmla="*/ 2147483647 h 232"/>
                <a:gd name="T8" fmla="*/ 2147483647 w 293"/>
                <a:gd name="T9" fmla="*/ 2147483647 h 232"/>
                <a:gd name="T10" fmla="*/ 2147483647 w 293"/>
                <a:gd name="T11" fmla="*/ 2147483647 h 232"/>
                <a:gd name="T12" fmla="*/ 2147483647 w 293"/>
                <a:gd name="T13" fmla="*/ 2147483647 h 232"/>
                <a:gd name="T14" fmla="*/ 2147483647 w 293"/>
                <a:gd name="T15" fmla="*/ 2147483647 h 232"/>
                <a:gd name="T16" fmla="*/ 2147483647 w 293"/>
                <a:gd name="T17" fmla="*/ 2147483647 h 232"/>
                <a:gd name="T18" fmla="*/ 2147483647 w 293"/>
                <a:gd name="T19" fmla="*/ 2147483647 h 232"/>
                <a:gd name="T20" fmla="*/ 2147483647 w 293"/>
                <a:gd name="T21" fmla="*/ 2147483647 h 232"/>
                <a:gd name="T22" fmla="*/ 2147483647 w 293"/>
                <a:gd name="T23" fmla="*/ 0 h 232"/>
                <a:gd name="T24" fmla="*/ 2147483647 w 293"/>
                <a:gd name="T25" fmla="*/ 2147483647 h 232"/>
                <a:gd name="T26" fmla="*/ 2147483647 w 293"/>
                <a:gd name="T27" fmla="*/ 2147483647 h 232"/>
                <a:gd name="T28" fmla="*/ 2147483647 w 293"/>
                <a:gd name="T29" fmla="*/ 2147483647 h 232"/>
                <a:gd name="T30" fmla="*/ 2147483647 w 293"/>
                <a:gd name="T31" fmla="*/ 2147483647 h 232"/>
                <a:gd name="T32" fmla="*/ 2147483647 w 293"/>
                <a:gd name="T33" fmla="*/ 2147483647 h 232"/>
                <a:gd name="T34" fmla="*/ 2147483647 w 293"/>
                <a:gd name="T35" fmla="*/ 2147483647 h 232"/>
                <a:gd name="T36" fmla="*/ 2147483647 w 293"/>
                <a:gd name="T37" fmla="*/ 2147483647 h 232"/>
                <a:gd name="T38" fmla="*/ 2147483647 w 293"/>
                <a:gd name="T39" fmla="*/ 2147483647 h 232"/>
                <a:gd name="T40" fmla="*/ 2147483647 w 293"/>
                <a:gd name="T41" fmla="*/ 2147483647 h 232"/>
                <a:gd name="T42" fmla="*/ 2147483647 w 293"/>
                <a:gd name="T43" fmla="*/ 2147483647 h 232"/>
                <a:gd name="T44" fmla="*/ 2147483647 w 293"/>
                <a:gd name="T45" fmla="*/ 2147483647 h 232"/>
                <a:gd name="T46" fmla="*/ 2147483647 w 293"/>
                <a:gd name="T47" fmla="*/ 2147483647 h 232"/>
                <a:gd name="T48" fmla="*/ 2147483647 w 293"/>
                <a:gd name="T49" fmla="*/ 2147483647 h 232"/>
                <a:gd name="T50" fmla="*/ 2147483647 w 293"/>
                <a:gd name="T51" fmla="*/ 2147483647 h 232"/>
                <a:gd name="T52" fmla="*/ 2147483647 w 293"/>
                <a:gd name="T53" fmla="*/ 2147483647 h 232"/>
                <a:gd name="T54" fmla="*/ 2147483647 w 293"/>
                <a:gd name="T55" fmla="*/ 2147483647 h 232"/>
                <a:gd name="T56" fmla="*/ 2147483647 w 293"/>
                <a:gd name="T57" fmla="*/ 2147483647 h 232"/>
                <a:gd name="T58" fmla="*/ 2147483647 w 293"/>
                <a:gd name="T59" fmla="*/ 2147483647 h 232"/>
                <a:gd name="T60" fmla="*/ 2147483647 w 293"/>
                <a:gd name="T61" fmla="*/ 2147483647 h 232"/>
                <a:gd name="T62" fmla="*/ 2147483647 w 293"/>
                <a:gd name="T63" fmla="*/ 2147483647 h 232"/>
                <a:gd name="T64" fmla="*/ 2147483647 w 293"/>
                <a:gd name="T65" fmla="*/ 2147483647 h 232"/>
                <a:gd name="T66" fmla="*/ 2147483647 w 293"/>
                <a:gd name="T67" fmla="*/ 2147483647 h 232"/>
                <a:gd name="T68" fmla="*/ 2147483647 w 293"/>
                <a:gd name="T69" fmla="*/ 2147483647 h 232"/>
                <a:gd name="T70" fmla="*/ 2147483647 w 293"/>
                <a:gd name="T71" fmla="*/ 2147483647 h 232"/>
                <a:gd name="T72" fmla="*/ 2147483647 w 293"/>
                <a:gd name="T73" fmla="*/ 2147483647 h 232"/>
                <a:gd name="T74" fmla="*/ 2147483647 w 293"/>
                <a:gd name="T75" fmla="*/ 2147483647 h 232"/>
                <a:gd name="T76" fmla="*/ 2147483647 w 293"/>
                <a:gd name="T77" fmla="*/ 2147483647 h 232"/>
                <a:gd name="T78" fmla="*/ 2147483647 w 293"/>
                <a:gd name="T79" fmla="*/ 2147483647 h 232"/>
                <a:gd name="T80" fmla="*/ 2147483647 w 293"/>
                <a:gd name="T81" fmla="*/ 2147483647 h 232"/>
                <a:gd name="T82" fmla="*/ 2147483647 w 293"/>
                <a:gd name="T83" fmla="*/ 2147483647 h 232"/>
                <a:gd name="T84" fmla="*/ 2147483647 w 293"/>
                <a:gd name="T85" fmla="*/ 2147483647 h 232"/>
                <a:gd name="T86" fmla="*/ 2147483647 w 293"/>
                <a:gd name="T87" fmla="*/ 2147483647 h 232"/>
                <a:gd name="T88" fmla="*/ 2147483647 w 293"/>
                <a:gd name="T89" fmla="*/ 2147483647 h 232"/>
                <a:gd name="T90" fmla="*/ 2147483647 w 293"/>
                <a:gd name="T91" fmla="*/ 2147483647 h 232"/>
                <a:gd name="T92" fmla="*/ 2147483647 w 293"/>
                <a:gd name="T93" fmla="*/ 2147483647 h 232"/>
                <a:gd name="T94" fmla="*/ 0 w 293"/>
                <a:gd name="T95" fmla="*/ 2147483647 h 232"/>
                <a:gd name="T96" fmla="*/ 2147483647 w 293"/>
                <a:gd name="T97" fmla="*/ 2147483647 h 232"/>
                <a:gd name="T98" fmla="*/ 2147483647 w 293"/>
                <a:gd name="T99" fmla="*/ 2147483647 h 232"/>
                <a:gd name="T100" fmla="*/ 2147483647 w 293"/>
                <a:gd name="T101" fmla="*/ 2147483647 h 232"/>
                <a:gd name="T102" fmla="*/ 2147483647 w 293"/>
                <a:gd name="T103" fmla="*/ 2147483647 h 232"/>
                <a:gd name="T104" fmla="*/ 2147483647 w 293"/>
                <a:gd name="T105" fmla="*/ 2147483647 h 232"/>
                <a:gd name="T106" fmla="*/ 2147483647 w 293"/>
                <a:gd name="T107" fmla="*/ 2147483647 h 23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93"/>
                <a:gd name="T163" fmla="*/ 0 h 232"/>
                <a:gd name="T164" fmla="*/ 293 w 293"/>
                <a:gd name="T165" fmla="*/ 232 h 23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93" h="232">
                  <a:moveTo>
                    <a:pt x="86" y="48"/>
                  </a:moveTo>
                  <a:lnTo>
                    <a:pt x="91" y="48"/>
                  </a:lnTo>
                  <a:lnTo>
                    <a:pt x="96" y="56"/>
                  </a:lnTo>
                  <a:lnTo>
                    <a:pt x="98" y="63"/>
                  </a:lnTo>
                  <a:lnTo>
                    <a:pt x="101" y="68"/>
                  </a:lnTo>
                  <a:lnTo>
                    <a:pt x="98" y="73"/>
                  </a:lnTo>
                  <a:lnTo>
                    <a:pt x="98" y="78"/>
                  </a:lnTo>
                  <a:lnTo>
                    <a:pt x="98" y="81"/>
                  </a:lnTo>
                  <a:lnTo>
                    <a:pt x="98" y="83"/>
                  </a:lnTo>
                  <a:lnTo>
                    <a:pt x="101" y="83"/>
                  </a:lnTo>
                  <a:lnTo>
                    <a:pt x="108" y="83"/>
                  </a:lnTo>
                  <a:lnTo>
                    <a:pt x="113" y="83"/>
                  </a:lnTo>
                  <a:lnTo>
                    <a:pt x="119" y="81"/>
                  </a:lnTo>
                  <a:lnTo>
                    <a:pt x="124" y="76"/>
                  </a:lnTo>
                  <a:lnTo>
                    <a:pt x="129" y="71"/>
                  </a:lnTo>
                  <a:lnTo>
                    <a:pt x="131" y="68"/>
                  </a:lnTo>
                  <a:lnTo>
                    <a:pt x="136" y="58"/>
                  </a:lnTo>
                  <a:lnTo>
                    <a:pt x="136" y="56"/>
                  </a:lnTo>
                  <a:lnTo>
                    <a:pt x="139" y="56"/>
                  </a:lnTo>
                  <a:lnTo>
                    <a:pt x="141" y="56"/>
                  </a:lnTo>
                  <a:lnTo>
                    <a:pt x="149" y="61"/>
                  </a:lnTo>
                  <a:lnTo>
                    <a:pt x="154" y="63"/>
                  </a:lnTo>
                  <a:lnTo>
                    <a:pt x="159" y="66"/>
                  </a:lnTo>
                  <a:lnTo>
                    <a:pt x="164" y="66"/>
                  </a:lnTo>
                  <a:lnTo>
                    <a:pt x="167" y="63"/>
                  </a:lnTo>
                  <a:lnTo>
                    <a:pt x="169" y="66"/>
                  </a:lnTo>
                  <a:lnTo>
                    <a:pt x="174" y="63"/>
                  </a:lnTo>
                  <a:lnTo>
                    <a:pt x="177" y="63"/>
                  </a:lnTo>
                  <a:lnTo>
                    <a:pt x="179" y="61"/>
                  </a:lnTo>
                  <a:lnTo>
                    <a:pt x="182" y="53"/>
                  </a:lnTo>
                  <a:lnTo>
                    <a:pt x="182" y="46"/>
                  </a:lnTo>
                  <a:lnTo>
                    <a:pt x="184" y="46"/>
                  </a:lnTo>
                  <a:lnTo>
                    <a:pt x="192" y="43"/>
                  </a:lnTo>
                  <a:lnTo>
                    <a:pt x="194" y="40"/>
                  </a:lnTo>
                  <a:lnTo>
                    <a:pt x="197" y="38"/>
                  </a:lnTo>
                  <a:lnTo>
                    <a:pt x="199" y="33"/>
                  </a:lnTo>
                  <a:lnTo>
                    <a:pt x="199" y="28"/>
                  </a:lnTo>
                  <a:lnTo>
                    <a:pt x="202" y="25"/>
                  </a:lnTo>
                  <a:lnTo>
                    <a:pt x="207" y="23"/>
                  </a:lnTo>
                  <a:lnTo>
                    <a:pt x="210" y="20"/>
                  </a:lnTo>
                  <a:lnTo>
                    <a:pt x="215" y="15"/>
                  </a:lnTo>
                  <a:lnTo>
                    <a:pt x="220" y="10"/>
                  </a:lnTo>
                  <a:lnTo>
                    <a:pt x="222" y="8"/>
                  </a:lnTo>
                  <a:lnTo>
                    <a:pt x="227" y="8"/>
                  </a:lnTo>
                  <a:lnTo>
                    <a:pt x="230" y="5"/>
                  </a:lnTo>
                  <a:lnTo>
                    <a:pt x="235" y="3"/>
                  </a:lnTo>
                  <a:lnTo>
                    <a:pt x="235" y="0"/>
                  </a:lnTo>
                  <a:lnTo>
                    <a:pt x="237" y="0"/>
                  </a:lnTo>
                  <a:lnTo>
                    <a:pt x="242" y="0"/>
                  </a:lnTo>
                  <a:lnTo>
                    <a:pt x="245" y="3"/>
                  </a:lnTo>
                  <a:lnTo>
                    <a:pt x="252" y="5"/>
                  </a:lnTo>
                  <a:lnTo>
                    <a:pt x="255" y="5"/>
                  </a:lnTo>
                  <a:lnTo>
                    <a:pt x="260" y="3"/>
                  </a:lnTo>
                  <a:lnTo>
                    <a:pt x="263" y="3"/>
                  </a:lnTo>
                  <a:lnTo>
                    <a:pt x="265" y="5"/>
                  </a:lnTo>
                  <a:lnTo>
                    <a:pt x="268" y="8"/>
                  </a:lnTo>
                  <a:lnTo>
                    <a:pt x="270" y="8"/>
                  </a:lnTo>
                  <a:lnTo>
                    <a:pt x="273" y="18"/>
                  </a:lnTo>
                  <a:lnTo>
                    <a:pt x="273" y="25"/>
                  </a:lnTo>
                  <a:lnTo>
                    <a:pt x="275" y="30"/>
                  </a:lnTo>
                  <a:lnTo>
                    <a:pt x="278" y="38"/>
                  </a:lnTo>
                  <a:lnTo>
                    <a:pt x="280" y="43"/>
                  </a:lnTo>
                  <a:lnTo>
                    <a:pt x="280" y="48"/>
                  </a:lnTo>
                  <a:lnTo>
                    <a:pt x="280" y="58"/>
                  </a:lnTo>
                  <a:lnTo>
                    <a:pt x="280" y="66"/>
                  </a:lnTo>
                  <a:lnTo>
                    <a:pt x="280" y="68"/>
                  </a:lnTo>
                  <a:lnTo>
                    <a:pt x="270" y="63"/>
                  </a:lnTo>
                  <a:lnTo>
                    <a:pt x="268" y="66"/>
                  </a:lnTo>
                  <a:lnTo>
                    <a:pt x="263" y="73"/>
                  </a:lnTo>
                  <a:lnTo>
                    <a:pt x="260" y="78"/>
                  </a:lnTo>
                  <a:lnTo>
                    <a:pt x="260" y="81"/>
                  </a:lnTo>
                  <a:lnTo>
                    <a:pt x="263" y="86"/>
                  </a:lnTo>
                  <a:lnTo>
                    <a:pt x="265" y="88"/>
                  </a:lnTo>
                  <a:lnTo>
                    <a:pt x="270" y="91"/>
                  </a:lnTo>
                  <a:lnTo>
                    <a:pt x="275" y="94"/>
                  </a:lnTo>
                  <a:lnTo>
                    <a:pt x="278" y="94"/>
                  </a:lnTo>
                  <a:lnTo>
                    <a:pt x="278" y="88"/>
                  </a:lnTo>
                  <a:lnTo>
                    <a:pt x="280" y="86"/>
                  </a:lnTo>
                  <a:lnTo>
                    <a:pt x="283" y="83"/>
                  </a:lnTo>
                  <a:lnTo>
                    <a:pt x="293" y="83"/>
                  </a:lnTo>
                  <a:lnTo>
                    <a:pt x="293" y="94"/>
                  </a:lnTo>
                  <a:lnTo>
                    <a:pt x="290" y="101"/>
                  </a:lnTo>
                  <a:lnTo>
                    <a:pt x="288" y="101"/>
                  </a:lnTo>
                  <a:lnTo>
                    <a:pt x="285" y="104"/>
                  </a:lnTo>
                  <a:lnTo>
                    <a:pt x="285" y="109"/>
                  </a:lnTo>
                  <a:lnTo>
                    <a:pt x="285" y="114"/>
                  </a:lnTo>
                  <a:lnTo>
                    <a:pt x="283" y="116"/>
                  </a:lnTo>
                  <a:lnTo>
                    <a:pt x="280" y="119"/>
                  </a:lnTo>
                  <a:lnTo>
                    <a:pt x="273" y="124"/>
                  </a:lnTo>
                  <a:lnTo>
                    <a:pt x="268" y="131"/>
                  </a:lnTo>
                  <a:lnTo>
                    <a:pt x="258" y="147"/>
                  </a:lnTo>
                  <a:lnTo>
                    <a:pt x="255" y="154"/>
                  </a:lnTo>
                  <a:lnTo>
                    <a:pt x="245" y="164"/>
                  </a:lnTo>
                  <a:lnTo>
                    <a:pt x="237" y="174"/>
                  </a:lnTo>
                  <a:lnTo>
                    <a:pt x="230" y="182"/>
                  </a:lnTo>
                  <a:lnTo>
                    <a:pt x="220" y="189"/>
                  </a:lnTo>
                  <a:lnTo>
                    <a:pt x="210" y="200"/>
                  </a:lnTo>
                  <a:lnTo>
                    <a:pt x="207" y="202"/>
                  </a:lnTo>
                  <a:lnTo>
                    <a:pt x="199" y="207"/>
                  </a:lnTo>
                  <a:lnTo>
                    <a:pt x="194" y="210"/>
                  </a:lnTo>
                  <a:lnTo>
                    <a:pt x="189" y="212"/>
                  </a:lnTo>
                  <a:lnTo>
                    <a:pt x="182" y="212"/>
                  </a:lnTo>
                  <a:lnTo>
                    <a:pt x="179" y="212"/>
                  </a:lnTo>
                  <a:lnTo>
                    <a:pt x="177" y="215"/>
                  </a:lnTo>
                  <a:lnTo>
                    <a:pt x="177" y="217"/>
                  </a:lnTo>
                  <a:lnTo>
                    <a:pt x="174" y="217"/>
                  </a:lnTo>
                  <a:lnTo>
                    <a:pt x="169" y="215"/>
                  </a:lnTo>
                  <a:lnTo>
                    <a:pt x="167" y="215"/>
                  </a:lnTo>
                  <a:lnTo>
                    <a:pt x="167" y="217"/>
                  </a:lnTo>
                  <a:lnTo>
                    <a:pt x="164" y="220"/>
                  </a:lnTo>
                  <a:lnTo>
                    <a:pt x="161" y="220"/>
                  </a:lnTo>
                  <a:lnTo>
                    <a:pt x="159" y="220"/>
                  </a:lnTo>
                  <a:lnTo>
                    <a:pt x="154" y="217"/>
                  </a:lnTo>
                  <a:lnTo>
                    <a:pt x="149" y="215"/>
                  </a:lnTo>
                  <a:lnTo>
                    <a:pt x="144" y="215"/>
                  </a:lnTo>
                  <a:lnTo>
                    <a:pt x="141" y="215"/>
                  </a:lnTo>
                  <a:lnTo>
                    <a:pt x="139" y="217"/>
                  </a:lnTo>
                  <a:lnTo>
                    <a:pt x="136" y="217"/>
                  </a:lnTo>
                  <a:lnTo>
                    <a:pt x="131" y="215"/>
                  </a:lnTo>
                  <a:lnTo>
                    <a:pt x="129" y="217"/>
                  </a:lnTo>
                  <a:lnTo>
                    <a:pt x="126" y="217"/>
                  </a:lnTo>
                  <a:lnTo>
                    <a:pt x="121" y="220"/>
                  </a:lnTo>
                  <a:lnTo>
                    <a:pt x="116" y="222"/>
                  </a:lnTo>
                  <a:lnTo>
                    <a:pt x="111" y="225"/>
                  </a:lnTo>
                  <a:lnTo>
                    <a:pt x="106" y="225"/>
                  </a:lnTo>
                  <a:lnTo>
                    <a:pt x="103" y="222"/>
                  </a:lnTo>
                  <a:lnTo>
                    <a:pt x="96" y="225"/>
                  </a:lnTo>
                  <a:lnTo>
                    <a:pt x="93" y="225"/>
                  </a:lnTo>
                  <a:lnTo>
                    <a:pt x="88" y="232"/>
                  </a:lnTo>
                  <a:lnTo>
                    <a:pt x="78" y="227"/>
                  </a:lnTo>
                  <a:lnTo>
                    <a:pt x="78" y="222"/>
                  </a:lnTo>
                  <a:lnTo>
                    <a:pt x="76" y="222"/>
                  </a:lnTo>
                  <a:lnTo>
                    <a:pt x="73" y="222"/>
                  </a:lnTo>
                  <a:lnTo>
                    <a:pt x="70" y="222"/>
                  </a:lnTo>
                  <a:lnTo>
                    <a:pt x="68" y="217"/>
                  </a:lnTo>
                  <a:lnTo>
                    <a:pt x="65" y="217"/>
                  </a:lnTo>
                  <a:lnTo>
                    <a:pt x="65" y="220"/>
                  </a:lnTo>
                  <a:lnTo>
                    <a:pt x="65" y="222"/>
                  </a:lnTo>
                  <a:lnTo>
                    <a:pt x="63" y="220"/>
                  </a:lnTo>
                  <a:lnTo>
                    <a:pt x="63" y="217"/>
                  </a:lnTo>
                  <a:lnTo>
                    <a:pt x="63" y="215"/>
                  </a:lnTo>
                  <a:lnTo>
                    <a:pt x="65" y="210"/>
                  </a:lnTo>
                  <a:lnTo>
                    <a:pt x="58" y="200"/>
                  </a:lnTo>
                  <a:lnTo>
                    <a:pt x="55" y="197"/>
                  </a:lnTo>
                  <a:lnTo>
                    <a:pt x="55" y="194"/>
                  </a:lnTo>
                  <a:lnTo>
                    <a:pt x="55" y="192"/>
                  </a:lnTo>
                  <a:lnTo>
                    <a:pt x="60" y="192"/>
                  </a:lnTo>
                  <a:lnTo>
                    <a:pt x="63" y="189"/>
                  </a:lnTo>
                  <a:lnTo>
                    <a:pt x="63" y="182"/>
                  </a:lnTo>
                  <a:lnTo>
                    <a:pt x="60" y="177"/>
                  </a:lnTo>
                  <a:lnTo>
                    <a:pt x="60" y="172"/>
                  </a:lnTo>
                  <a:lnTo>
                    <a:pt x="55" y="162"/>
                  </a:lnTo>
                  <a:lnTo>
                    <a:pt x="50" y="154"/>
                  </a:lnTo>
                  <a:lnTo>
                    <a:pt x="48" y="147"/>
                  </a:lnTo>
                  <a:lnTo>
                    <a:pt x="43" y="134"/>
                  </a:lnTo>
                  <a:lnTo>
                    <a:pt x="38" y="124"/>
                  </a:lnTo>
                  <a:lnTo>
                    <a:pt x="33" y="116"/>
                  </a:lnTo>
                  <a:lnTo>
                    <a:pt x="30" y="111"/>
                  </a:lnTo>
                  <a:lnTo>
                    <a:pt x="33" y="111"/>
                  </a:lnTo>
                  <a:lnTo>
                    <a:pt x="35" y="109"/>
                  </a:lnTo>
                  <a:lnTo>
                    <a:pt x="38" y="106"/>
                  </a:lnTo>
                  <a:lnTo>
                    <a:pt x="38" y="104"/>
                  </a:lnTo>
                  <a:lnTo>
                    <a:pt x="40" y="104"/>
                  </a:lnTo>
                  <a:lnTo>
                    <a:pt x="43" y="104"/>
                  </a:lnTo>
                  <a:lnTo>
                    <a:pt x="48" y="109"/>
                  </a:lnTo>
                  <a:lnTo>
                    <a:pt x="50" y="109"/>
                  </a:lnTo>
                  <a:lnTo>
                    <a:pt x="50" y="111"/>
                  </a:lnTo>
                  <a:lnTo>
                    <a:pt x="50" y="116"/>
                  </a:lnTo>
                  <a:lnTo>
                    <a:pt x="53" y="119"/>
                  </a:lnTo>
                  <a:lnTo>
                    <a:pt x="55" y="119"/>
                  </a:lnTo>
                  <a:lnTo>
                    <a:pt x="63" y="119"/>
                  </a:lnTo>
                  <a:lnTo>
                    <a:pt x="68" y="119"/>
                  </a:lnTo>
                  <a:lnTo>
                    <a:pt x="73" y="119"/>
                  </a:lnTo>
                  <a:lnTo>
                    <a:pt x="76" y="119"/>
                  </a:lnTo>
                  <a:lnTo>
                    <a:pt x="78" y="116"/>
                  </a:lnTo>
                  <a:lnTo>
                    <a:pt x="83" y="114"/>
                  </a:lnTo>
                  <a:lnTo>
                    <a:pt x="86" y="111"/>
                  </a:lnTo>
                  <a:lnTo>
                    <a:pt x="86" y="109"/>
                  </a:lnTo>
                  <a:lnTo>
                    <a:pt x="86" y="91"/>
                  </a:lnTo>
                  <a:lnTo>
                    <a:pt x="86" y="76"/>
                  </a:lnTo>
                  <a:lnTo>
                    <a:pt x="86" y="48"/>
                  </a:lnTo>
                  <a:close/>
                  <a:moveTo>
                    <a:pt x="2" y="10"/>
                  </a:moveTo>
                  <a:lnTo>
                    <a:pt x="5" y="10"/>
                  </a:lnTo>
                  <a:lnTo>
                    <a:pt x="7" y="15"/>
                  </a:lnTo>
                  <a:lnTo>
                    <a:pt x="5" y="20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2" y="13"/>
                  </a:lnTo>
                  <a:lnTo>
                    <a:pt x="2" y="10"/>
                  </a:lnTo>
                  <a:close/>
                  <a:moveTo>
                    <a:pt x="215" y="154"/>
                  </a:moveTo>
                  <a:lnTo>
                    <a:pt x="217" y="152"/>
                  </a:lnTo>
                  <a:lnTo>
                    <a:pt x="217" y="149"/>
                  </a:lnTo>
                  <a:lnTo>
                    <a:pt x="222" y="147"/>
                  </a:lnTo>
                  <a:lnTo>
                    <a:pt x="230" y="144"/>
                  </a:lnTo>
                  <a:lnTo>
                    <a:pt x="232" y="141"/>
                  </a:lnTo>
                  <a:lnTo>
                    <a:pt x="237" y="134"/>
                  </a:lnTo>
                  <a:lnTo>
                    <a:pt x="237" y="131"/>
                  </a:lnTo>
                  <a:lnTo>
                    <a:pt x="240" y="129"/>
                  </a:lnTo>
                  <a:lnTo>
                    <a:pt x="237" y="126"/>
                  </a:lnTo>
                  <a:lnTo>
                    <a:pt x="232" y="121"/>
                  </a:lnTo>
                  <a:lnTo>
                    <a:pt x="230" y="116"/>
                  </a:lnTo>
                  <a:lnTo>
                    <a:pt x="227" y="116"/>
                  </a:lnTo>
                  <a:lnTo>
                    <a:pt x="225" y="116"/>
                  </a:lnTo>
                  <a:lnTo>
                    <a:pt x="217" y="119"/>
                  </a:lnTo>
                  <a:lnTo>
                    <a:pt x="212" y="121"/>
                  </a:lnTo>
                  <a:lnTo>
                    <a:pt x="210" y="126"/>
                  </a:lnTo>
                  <a:lnTo>
                    <a:pt x="207" y="129"/>
                  </a:lnTo>
                  <a:lnTo>
                    <a:pt x="202" y="134"/>
                  </a:lnTo>
                  <a:lnTo>
                    <a:pt x="202" y="139"/>
                  </a:lnTo>
                  <a:lnTo>
                    <a:pt x="207" y="147"/>
                  </a:lnTo>
                  <a:lnTo>
                    <a:pt x="210" y="149"/>
                  </a:lnTo>
                  <a:lnTo>
                    <a:pt x="215" y="154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6" name="Freeform 143"/>
            <p:cNvSpPr>
              <a:spLocks/>
            </p:cNvSpPr>
            <p:nvPr/>
          </p:nvSpPr>
          <p:spPr bwMode="auto">
            <a:xfrm>
              <a:off x="5300663" y="4894263"/>
              <a:ext cx="215900" cy="352425"/>
            </a:xfrm>
            <a:custGeom>
              <a:avLst/>
              <a:gdLst>
                <a:gd name="T0" fmla="*/ 2147483647 w 170"/>
                <a:gd name="T1" fmla="*/ 2147483647 h 277"/>
                <a:gd name="T2" fmla="*/ 2147483647 w 170"/>
                <a:gd name="T3" fmla="*/ 2147483647 h 277"/>
                <a:gd name="T4" fmla="*/ 2147483647 w 170"/>
                <a:gd name="T5" fmla="*/ 2147483647 h 277"/>
                <a:gd name="T6" fmla="*/ 2147483647 w 170"/>
                <a:gd name="T7" fmla="*/ 2147483647 h 277"/>
                <a:gd name="T8" fmla="*/ 2147483647 w 170"/>
                <a:gd name="T9" fmla="*/ 2147483647 h 277"/>
                <a:gd name="T10" fmla="*/ 2147483647 w 170"/>
                <a:gd name="T11" fmla="*/ 2147483647 h 277"/>
                <a:gd name="T12" fmla="*/ 2147483647 w 170"/>
                <a:gd name="T13" fmla="*/ 2147483647 h 277"/>
                <a:gd name="T14" fmla="*/ 2147483647 w 170"/>
                <a:gd name="T15" fmla="*/ 2147483647 h 277"/>
                <a:gd name="T16" fmla="*/ 2147483647 w 170"/>
                <a:gd name="T17" fmla="*/ 2147483647 h 277"/>
                <a:gd name="T18" fmla="*/ 2147483647 w 170"/>
                <a:gd name="T19" fmla="*/ 2147483647 h 277"/>
                <a:gd name="T20" fmla="*/ 2147483647 w 170"/>
                <a:gd name="T21" fmla="*/ 2147483647 h 277"/>
                <a:gd name="T22" fmla="*/ 2147483647 w 170"/>
                <a:gd name="T23" fmla="*/ 2147483647 h 277"/>
                <a:gd name="T24" fmla="*/ 2147483647 w 170"/>
                <a:gd name="T25" fmla="*/ 2147483647 h 277"/>
                <a:gd name="T26" fmla="*/ 2147483647 w 170"/>
                <a:gd name="T27" fmla="*/ 2147483647 h 277"/>
                <a:gd name="T28" fmla="*/ 2147483647 w 170"/>
                <a:gd name="T29" fmla="*/ 2147483647 h 277"/>
                <a:gd name="T30" fmla="*/ 0 w 170"/>
                <a:gd name="T31" fmla="*/ 2147483647 h 277"/>
                <a:gd name="T32" fmla="*/ 2147483647 w 170"/>
                <a:gd name="T33" fmla="*/ 2147483647 h 277"/>
                <a:gd name="T34" fmla="*/ 2147483647 w 170"/>
                <a:gd name="T35" fmla="*/ 2147483647 h 277"/>
                <a:gd name="T36" fmla="*/ 2147483647 w 170"/>
                <a:gd name="T37" fmla="*/ 2147483647 h 277"/>
                <a:gd name="T38" fmla="*/ 2147483647 w 170"/>
                <a:gd name="T39" fmla="*/ 2147483647 h 277"/>
                <a:gd name="T40" fmla="*/ 2147483647 w 170"/>
                <a:gd name="T41" fmla="*/ 2147483647 h 277"/>
                <a:gd name="T42" fmla="*/ 2147483647 w 170"/>
                <a:gd name="T43" fmla="*/ 2147483647 h 277"/>
                <a:gd name="T44" fmla="*/ 2147483647 w 170"/>
                <a:gd name="T45" fmla="*/ 2147483647 h 277"/>
                <a:gd name="T46" fmla="*/ 2147483647 w 170"/>
                <a:gd name="T47" fmla="*/ 2147483647 h 277"/>
                <a:gd name="T48" fmla="*/ 2147483647 w 170"/>
                <a:gd name="T49" fmla="*/ 2147483647 h 277"/>
                <a:gd name="T50" fmla="*/ 2147483647 w 170"/>
                <a:gd name="T51" fmla="*/ 2147483647 h 277"/>
                <a:gd name="T52" fmla="*/ 2147483647 w 170"/>
                <a:gd name="T53" fmla="*/ 2147483647 h 277"/>
                <a:gd name="T54" fmla="*/ 2147483647 w 170"/>
                <a:gd name="T55" fmla="*/ 2147483647 h 277"/>
                <a:gd name="T56" fmla="*/ 2147483647 w 170"/>
                <a:gd name="T57" fmla="*/ 2147483647 h 277"/>
                <a:gd name="T58" fmla="*/ 2147483647 w 170"/>
                <a:gd name="T59" fmla="*/ 2147483647 h 277"/>
                <a:gd name="T60" fmla="*/ 2147483647 w 170"/>
                <a:gd name="T61" fmla="*/ 2147483647 h 277"/>
                <a:gd name="T62" fmla="*/ 2147483647 w 170"/>
                <a:gd name="T63" fmla="*/ 2147483647 h 277"/>
                <a:gd name="T64" fmla="*/ 2147483647 w 170"/>
                <a:gd name="T65" fmla="*/ 2147483647 h 277"/>
                <a:gd name="T66" fmla="*/ 2147483647 w 170"/>
                <a:gd name="T67" fmla="*/ 2147483647 h 277"/>
                <a:gd name="T68" fmla="*/ 2147483647 w 170"/>
                <a:gd name="T69" fmla="*/ 2147483647 h 277"/>
                <a:gd name="T70" fmla="*/ 2147483647 w 170"/>
                <a:gd name="T71" fmla="*/ 2147483647 h 277"/>
                <a:gd name="T72" fmla="*/ 2147483647 w 170"/>
                <a:gd name="T73" fmla="*/ 2147483647 h 277"/>
                <a:gd name="T74" fmla="*/ 2147483647 w 170"/>
                <a:gd name="T75" fmla="*/ 0 h 277"/>
                <a:gd name="T76" fmla="*/ 2147483647 w 170"/>
                <a:gd name="T77" fmla="*/ 2147483647 h 277"/>
                <a:gd name="T78" fmla="*/ 2147483647 w 170"/>
                <a:gd name="T79" fmla="*/ 2147483647 h 277"/>
                <a:gd name="T80" fmla="*/ 2147483647 w 170"/>
                <a:gd name="T81" fmla="*/ 2147483647 h 277"/>
                <a:gd name="T82" fmla="*/ 2147483647 w 170"/>
                <a:gd name="T83" fmla="*/ 2147483647 h 277"/>
                <a:gd name="T84" fmla="*/ 2147483647 w 170"/>
                <a:gd name="T85" fmla="*/ 2147483647 h 277"/>
                <a:gd name="T86" fmla="*/ 2147483647 w 170"/>
                <a:gd name="T87" fmla="*/ 2147483647 h 277"/>
                <a:gd name="T88" fmla="*/ 2147483647 w 170"/>
                <a:gd name="T89" fmla="*/ 2147483647 h 277"/>
                <a:gd name="T90" fmla="*/ 2147483647 w 170"/>
                <a:gd name="T91" fmla="*/ 2147483647 h 277"/>
                <a:gd name="T92" fmla="*/ 2147483647 w 170"/>
                <a:gd name="T93" fmla="*/ 2147483647 h 277"/>
                <a:gd name="T94" fmla="*/ 2147483647 w 170"/>
                <a:gd name="T95" fmla="*/ 2147483647 h 277"/>
                <a:gd name="T96" fmla="*/ 2147483647 w 170"/>
                <a:gd name="T97" fmla="*/ 2147483647 h 277"/>
                <a:gd name="T98" fmla="*/ 2147483647 w 170"/>
                <a:gd name="T99" fmla="*/ 2147483647 h 277"/>
                <a:gd name="T100" fmla="*/ 2147483647 w 170"/>
                <a:gd name="T101" fmla="*/ 2147483647 h 277"/>
                <a:gd name="T102" fmla="*/ 2147483647 w 170"/>
                <a:gd name="T103" fmla="*/ 2147483647 h 277"/>
                <a:gd name="T104" fmla="*/ 2147483647 w 170"/>
                <a:gd name="T105" fmla="*/ 2147483647 h 277"/>
                <a:gd name="T106" fmla="*/ 2147483647 w 170"/>
                <a:gd name="T107" fmla="*/ 2147483647 h 277"/>
                <a:gd name="T108" fmla="*/ 2147483647 w 170"/>
                <a:gd name="T109" fmla="*/ 2147483647 h 277"/>
                <a:gd name="T110" fmla="*/ 2147483647 w 170"/>
                <a:gd name="T111" fmla="*/ 2147483647 h 277"/>
                <a:gd name="T112" fmla="*/ 2147483647 w 170"/>
                <a:gd name="T113" fmla="*/ 2147483647 h 277"/>
                <a:gd name="T114" fmla="*/ 2147483647 w 170"/>
                <a:gd name="T115" fmla="*/ 2147483647 h 277"/>
                <a:gd name="T116" fmla="*/ 2147483647 w 170"/>
                <a:gd name="T117" fmla="*/ 2147483647 h 277"/>
                <a:gd name="T118" fmla="*/ 2147483647 w 170"/>
                <a:gd name="T119" fmla="*/ 2147483647 h 277"/>
                <a:gd name="T120" fmla="*/ 2147483647 w 170"/>
                <a:gd name="T121" fmla="*/ 2147483647 h 27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70"/>
                <a:gd name="T184" fmla="*/ 0 h 277"/>
                <a:gd name="T185" fmla="*/ 170 w 170"/>
                <a:gd name="T186" fmla="*/ 277 h 27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70" h="277">
                  <a:moveTo>
                    <a:pt x="41" y="277"/>
                  </a:moveTo>
                  <a:lnTo>
                    <a:pt x="31" y="277"/>
                  </a:lnTo>
                  <a:lnTo>
                    <a:pt x="31" y="275"/>
                  </a:lnTo>
                  <a:lnTo>
                    <a:pt x="28" y="267"/>
                  </a:lnTo>
                  <a:lnTo>
                    <a:pt x="28" y="265"/>
                  </a:lnTo>
                  <a:lnTo>
                    <a:pt x="28" y="262"/>
                  </a:lnTo>
                  <a:lnTo>
                    <a:pt x="28" y="260"/>
                  </a:lnTo>
                  <a:lnTo>
                    <a:pt x="28" y="252"/>
                  </a:lnTo>
                  <a:lnTo>
                    <a:pt x="28" y="242"/>
                  </a:lnTo>
                  <a:lnTo>
                    <a:pt x="28" y="237"/>
                  </a:lnTo>
                  <a:lnTo>
                    <a:pt x="26" y="232"/>
                  </a:lnTo>
                  <a:lnTo>
                    <a:pt x="23" y="224"/>
                  </a:lnTo>
                  <a:lnTo>
                    <a:pt x="21" y="219"/>
                  </a:lnTo>
                  <a:lnTo>
                    <a:pt x="21" y="212"/>
                  </a:lnTo>
                  <a:lnTo>
                    <a:pt x="18" y="202"/>
                  </a:lnTo>
                  <a:lnTo>
                    <a:pt x="16" y="202"/>
                  </a:lnTo>
                  <a:lnTo>
                    <a:pt x="21" y="197"/>
                  </a:lnTo>
                  <a:lnTo>
                    <a:pt x="23" y="194"/>
                  </a:lnTo>
                  <a:lnTo>
                    <a:pt x="33" y="181"/>
                  </a:lnTo>
                  <a:lnTo>
                    <a:pt x="36" y="179"/>
                  </a:lnTo>
                  <a:lnTo>
                    <a:pt x="36" y="176"/>
                  </a:lnTo>
                  <a:lnTo>
                    <a:pt x="36" y="171"/>
                  </a:lnTo>
                  <a:lnTo>
                    <a:pt x="36" y="166"/>
                  </a:lnTo>
                  <a:lnTo>
                    <a:pt x="41" y="161"/>
                  </a:lnTo>
                  <a:lnTo>
                    <a:pt x="43" y="159"/>
                  </a:lnTo>
                  <a:lnTo>
                    <a:pt x="46" y="156"/>
                  </a:lnTo>
                  <a:lnTo>
                    <a:pt x="41" y="149"/>
                  </a:lnTo>
                  <a:lnTo>
                    <a:pt x="41" y="144"/>
                  </a:lnTo>
                  <a:lnTo>
                    <a:pt x="38" y="139"/>
                  </a:lnTo>
                  <a:lnTo>
                    <a:pt x="41" y="136"/>
                  </a:lnTo>
                  <a:lnTo>
                    <a:pt x="43" y="134"/>
                  </a:lnTo>
                  <a:lnTo>
                    <a:pt x="43" y="128"/>
                  </a:lnTo>
                  <a:lnTo>
                    <a:pt x="43" y="123"/>
                  </a:lnTo>
                  <a:lnTo>
                    <a:pt x="43" y="116"/>
                  </a:lnTo>
                  <a:lnTo>
                    <a:pt x="43" y="108"/>
                  </a:lnTo>
                  <a:lnTo>
                    <a:pt x="41" y="103"/>
                  </a:lnTo>
                  <a:lnTo>
                    <a:pt x="38" y="101"/>
                  </a:lnTo>
                  <a:lnTo>
                    <a:pt x="33" y="98"/>
                  </a:lnTo>
                  <a:lnTo>
                    <a:pt x="26" y="96"/>
                  </a:lnTo>
                  <a:lnTo>
                    <a:pt x="18" y="93"/>
                  </a:lnTo>
                  <a:lnTo>
                    <a:pt x="13" y="91"/>
                  </a:lnTo>
                  <a:lnTo>
                    <a:pt x="3" y="91"/>
                  </a:lnTo>
                  <a:lnTo>
                    <a:pt x="3" y="86"/>
                  </a:lnTo>
                  <a:lnTo>
                    <a:pt x="3" y="80"/>
                  </a:lnTo>
                  <a:lnTo>
                    <a:pt x="0" y="78"/>
                  </a:lnTo>
                  <a:lnTo>
                    <a:pt x="0" y="73"/>
                  </a:lnTo>
                  <a:lnTo>
                    <a:pt x="3" y="73"/>
                  </a:lnTo>
                  <a:lnTo>
                    <a:pt x="18" y="68"/>
                  </a:lnTo>
                  <a:lnTo>
                    <a:pt x="23" y="65"/>
                  </a:lnTo>
                  <a:lnTo>
                    <a:pt x="36" y="63"/>
                  </a:lnTo>
                  <a:lnTo>
                    <a:pt x="46" y="58"/>
                  </a:lnTo>
                  <a:lnTo>
                    <a:pt x="48" y="63"/>
                  </a:lnTo>
                  <a:lnTo>
                    <a:pt x="51" y="65"/>
                  </a:lnTo>
                  <a:lnTo>
                    <a:pt x="54" y="68"/>
                  </a:lnTo>
                  <a:lnTo>
                    <a:pt x="59" y="65"/>
                  </a:lnTo>
                  <a:lnTo>
                    <a:pt x="64" y="65"/>
                  </a:lnTo>
                  <a:lnTo>
                    <a:pt x="66" y="65"/>
                  </a:lnTo>
                  <a:lnTo>
                    <a:pt x="66" y="70"/>
                  </a:lnTo>
                  <a:lnTo>
                    <a:pt x="69" y="75"/>
                  </a:lnTo>
                  <a:lnTo>
                    <a:pt x="69" y="80"/>
                  </a:lnTo>
                  <a:lnTo>
                    <a:pt x="66" y="83"/>
                  </a:lnTo>
                  <a:lnTo>
                    <a:pt x="64" y="88"/>
                  </a:lnTo>
                  <a:lnTo>
                    <a:pt x="64" y="93"/>
                  </a:lnTo>
                  <a:lnTo>
                    <a:pt x="69" y="96"/>
                  </a:lnTo>
                  <a:lnTo>
                    <a:pt x="74" y="106"/>
                  </a:lnTo>
                  <a:lnTo>
                    <a:pt x="79" y="108"/>
                  </a:lnTo>
                  <a:lnTo>
                    <a:pt x="79" y="106"/>
                  </a:lnTo>
                  <a:lnTo>
                    <a:pt x="79" y="103"/>
                  </a:lnTo>
                  <a:lnTo>
                    <a:pt x="79" y="101"/>
                  </a:lnTo>
                  <a:lnTo>
                    <a:pt x="79" y="96"/>
                  </a:lnTo>
                  <a:lnTo>
                    <a:pt x="81" y="93"/>
                  </a:lnTo>
                  <a:lnTo>
                    <a:pt x="84" y="93"/>
                  </a:lnTo>
                  <a:lnTo>
                    <a:pt x="86" y="93"/>
                  </a:lnTo>
                  <a:lnTo>
                    <a:pt x="89" y="91"/>
                  </a:lnTo>
                  <a:lnTo>
                    <a:pt x="89" y="88"/>
                  </a:lnTo>
                  <a:lnTo>
                    <a:pt x="89" y="70"/>
                  </a:lnTo>
                  <a:lnTo>
                    <a:pt x="89" y="68"/>
                  </a:lnTo>
                  <a:lnTo>
                    <a:pt x="86" y="63"/>
                  </a:lnTo>
                  <a:lnTo>
                    <a:pt x="76" y="53"/>
                  </a:lnTo>
                  <a:lnTo>
                    <a:pt x="71" y="50"/>
                  </a:lnTo>
                  <a:lnTo>
                    <a:pt x="69" y="48"/>
                  </a:lnTo>
                  <a:lnTo>
                    <a:pt x="69" y="45"/>
                  </a:lnTo>
                  <a:lnTo>
                    <a:pt x="66" y="38"/>
                  </a:lnTo>
                  <a:lnTo>
                    <a:pt x="66" y="30"/>
                  </a:lnTo>
                  <a:lnTo>
                    <a:pt x="66" y="27"/>
                  </a:lnTo>
                  <a:lnTo>
                    <a:pt x="69" y="17"/>
                  </a:lnTo>
                  <a:lnTo>
                    <a:pt x="74" y="17"/>
                  </a:lnTo>
                  <a:lnTo>
                    <a:pt x="81" y="20"/>
                  </a:lnTo>
                  <a:lnTo>
                    <a:pt x="84" y="17"/>
                  </a:lnTo>
                  <a:lnTo>
                    <a:pt x="89" y="15"/>
                  </a:lnTo>
                  <a:lnTo>
                    <a:pt x="91" y="15"/>
                  </a:lnTo>
                  <a:lnTo>
                    <a:pt x="94" y="17"/>
                  </a:lnTo>
                  <a:lnTo>
                    <a:pt x="99" y="20"/>
                  </a:lnTo>
                  <a:lnTo>
                    <a:pt x="104" y="20"/>
                  </a:lnTo>
                  <a:lnTo>
                    <a:pt x="112" y="20"/>
                  </a:lnTo>
                  <a:lnTo>
                    <a:pt x="114" y="20"/>
                  </a:lnTo>
                  <a:lnTo>
                    <a:pt x="117" y="20"/>
                  </a:lnTo>
                  <a:lnTo>
                    <a:pt x="122" y="15"/>
                  </a:lnTo>
                  <a:lnTo>
                    <a:pt x="124" y="12"/>
                  </a:lnTo>
                  <a:lnTo>
                    <a:pt x="129" y="15"/>
                  </a:lnTo>
                  <a:lnTo>
                    <a:pt x="132" y="15"/>
                  </a:lnTo>
                  <a:lnTo>
                    <a:pt x="142" y="12"/>
                  </a:lnTo>
                  <a:lnTo>
                    <a:pt x="150" y="7"/>
                  </a:lnTo>
                  <a:lnTo>
                    <a:pt x="155" y="5"/>
                  </a:lnTo>
                  <a:lnTo>
                    <a:pt x="162" y="0"/>
                  </a:lnTo>
                  <a:lnTo>
                    <a:pt x="165" y="0"/>
                  </a:lnTo>
                  <a:lnTo>
                    <a:pt x="165" y="5"/>
                  </a:lnTo>
                  <a:lnTo>
                    <a:pt x="165" y="10"/>
                  </a:lnTo>
                  <a:lnTo>
                    <a:pt x="162" y="12"/>
                  </a:lnTo>
                  <a:lnTo>
                    <a:pt x="160" y="15"/>
                  </a:lnTo>
                  <a:lnTo>
                    <a:pt x="162" y="17"/>
                  </a:lnTo>
                  <a:lnTo>
                    <a:pt x="162" y="22"/>
                  </a:lnTo>
                  <a:lnTo>
                    <a:pt x="162" y="25"/>
                  </a:lnTo>
                  <a:lnTo>
                    <a:pt x="165" y="35"/>
                  </a:lnTo>
                  <a:lnTo>
                    <a:pt x="162" y="38"/>
                  </a:lnTo>
                  <a:lnTo>
                    <a:pt x="162" y="40"/>
                  </a:lnTo>
                  <a:lnTo>
                    <a:pt x="165" y="45"/>
                  </a:lnTo>
                  <a:lnTo>
                    <a:pt x="165" y="50"/>
                  </a:lnTo>
                  <a:lnTo>
                    <a:pt x="165" y="58"/>
                  </a:lnTo>
                  <a:lnTo>
                    <a:pt x="165" y="63"/>
                  </a:lnTo>
                  <a:lnTo>
                    <a:pt x="165" y="65"/>
                  </a:lnTo>
                  <a:lnTo>
                    <a:pt x="167" y="65"/>
                  </a:lnTo>
                  <a:lnTo>
                    <a:pt x="170" y="65"/>
                  </a:lnTo>
                  <a:lnTo>
                    <a:pt x="170" y="68"/>
                  </a:lnTo>
                  <a:lnTo>
                    <a:pt x="167" y="73"/>
                  </a:lnTo>
                  <a:lnTo>
                    <a:pt x="165" y="75"/>
                  </a:lnTo>
                  <a:lnTo>
                    <a:pt x="165" y="80"/>
                  </a:lnTo>
                  <a:lnTo>
                    <a:pt x="162" y="86"/>
                  </a:lnTo>
                  <a:lnTo>
                    <a:pt x="155" y="93"/>
                  </a:lnTo>
                  <a:lnTo>
                    <a:pt x="152" y="98"/>
                  </a:lnTo>
                  <a:lnTo>
                    <a:pt x="147" y="101"/>
                  </a:lnTo>
                  <a:lnTo>
                    <a:pt x="137" y="108"/>
                  </a:lnTo>
                  <a:lnTo>
                    <a:pt x="127" y="113"/>
                  </a:lnTo>
                  <a:lnTo>
                    <a:pt x="122" y="113"/>
                  </a:lnTo>
                  <a:lnTo>
                    <a:pt x="112" y="118"/>
                  </a:lnTo>
                  <a:lnTo>
                    <a:pt x="107" y="123"/>
                  </a:lnTo>
                  <a:lnTo>
                    <a:pt x="97" y="134"/>
                  </a:lnTo>
                  <a:lnTo>
                    <a:pt x="91" y="141"/>
                  </a:lnTo>
                  <a:lnTo>
                    <a:pt x="81" y="146"/>
                  </a:lnTo>
                  <a:lnTo>
                    <a:pt x="74" y="154"/>
                  </a:lnTo>
                  <a:lnTo>
                    <a:pt x="71" y="154"/>
                  </a:lnTo>
                  <a:lnTo>
                    <a:pt x="71" y="161"/>
                  </a:lnTo>
                  <a:lnTo>
                    <a:pt x="71" y="166"/>
                  </a:lnTo>
                  <a:lnTo>
                    <a:pt x="76" y="171"/>
                  </a:lnTo>
                  <a:lnTo>
                    <a:pt x="76" y="174"/>
                  </a:lnTo>
                  <a:lnTo>
                    <a:pt x="76" y="176"/>
                  </a:lnTo>
                  <a:lnTo>
                    <a:pt x="76" y="179"/>
                  </a:lnTo>
                  <a:lnTo>
                    <a:pt x="79" y="189"/>
                  </a:lnTo>
                  <a:lnTo>
                    <a:pt x="79" y="194"/>
                  </a:lnTo>
                  <a:lnTo>
                    <a:pt x="79" y="197"/>
                  </a:lnTo>
                  <a:lnTo>
                    <a:pt x="81" y="197"/>
                  </a:lnTo>
                  <a:lnTo>
                    <a:pt x="84" y="194"/>
                  </a:lnTo>
                  <a:lnTo>
                    <a:pt x="84" y="199"/>
                  </a:lnTo>
                  <a:lnTo>
                    <a:pt x="81" y="217"/>
                  </a:lnTo>
                  <a:lnTo>
                    <a:pt x="81" y="222"/>
                  </a:lnTo>
                  <a:lnTo>
                    <a:pt x="84" y="224"/>
                  </a:lnTo>
                  <a:lnTo>
                    <a:pt x="84" y="227"/>
                  </a:lnTo>
                  <a:lnTo>
                    <a:pt x="81" y="229"/>
                  </a:lnTo>
                  <a:lnTo>
                    <a:pt x="79" y="234"/>
                  </a:lnTo>
                  <a:lnTo>
                    <a:pt x="74" y="237"/>
                  </a:lnTo>
                  <a:lnTo>
                    <a:pt x="69" y="240"/>
                  </a:lnTo>
                  <a:lnTo>
                    <a:pt x="61" y="245"/>
                  </a:lnTo>
                  <a:lnTo>
                    <a:pt x="54" y="247"/>
                  </a:lnTo>
                  <a:lnTo>
                    <a:pt x="48" y="247"/>
                  </a:lnTo>
                  <a:lnTo>
                    <a:pt x="43" y="252"/>
                  </a:lnTo>
                  <a:lnTo>
                    <a:pt x="38" y="257"/>
                  </a:lnTo>
                  <a:lnTo>
                    <a:pt x="36" y="262"/>
                  </a:lnTo>
                  <a:lnTo>
                    <a:pt x="38" y="265"/>
                  </a:lnTo>
                  <a:lnTo>
                    <a:pt x="41" y="267"/>
                  </a:lnTo>
                  <a:lnTo>
                    <a:pt x="43" y="270"/>
                  </a:lnTo>
                  <a:lnTo>
                    <a:pt x="41" y="277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7" name="Freeform 144"/>
            <p:cNvSpPr>
              <a:spLocks/>
            </p:cNvSpPr>
            <p:nvPr/>
          </p:nvSpPr>
          <p:spPr bwMode="auto">
            <a:xfrm>
              <a:off x="5237163" y="5289550"/>
              <a:ext cx="47625" cy="47625"/>
            </a:xfrm>
            <a:custGeom>
              <a:avLst/>
              <a:gdLst>
                <a:gd name="T0" fmla="*/ 2147483647 w 38"/>
                <a:gd name="T1" fmla="*/ 2147483647 h 38"/>
                <a:gd name="T2" fmla="*/ 2147483647 w 38"/>
                <a:gd name="T3" fmla="*/ 2147483647 h 38"/>
                <a:gd name="T4" fmla="*/ 2147483647 w 38"/>
                <a:gd name="T5" fmla="*/ 2147483647 h 38"/>
                <a:gd name="T6" fmla="*/ 0 w 38"/>
                <a:gd name="T7" fmla="*/ 2147483647 h 38"/>
                <a:gd name="T8" fmla="*/ 0 w 38"/>
                <a:gd name="T9" fmla="*/ 2147483647 h 38"/>
                <a:gd name="T10" fmla="*/ 2147483647 w 38"/>
                <a:gd name="T11" fmla="*/ 2147483647 h 38"/>
                <a:gd name="T12" fmla="*/ 2147483647 w 38"/>
                <a:gd name="T13" fmla="*/ 2147483647 h 38"/>
                <a:gd name="T14" fmla="*/ 2147483647 w 38"/>
                <a:gd name="T15" fmla="*/ 2147483647 h 38"/>
                <a:gd name="T16" fmla="*/ 2147483647 w 38"/>
                <a:gd name="T17" fmla="*/ 2147483647 h 38"/>
                <a:gd name="T18" fmla="*/ 2147483647 w 38"/>
                <a:gd name="T19" fmla="*/ 0 h 38"/>
                <a:gd name="T20" fmla="*/ 2147483647 w 38"/>
                <a:gd name="T21" fmla="*/ 0 h 38"/>
                <a:gd name="T22" fmla="*/ 2147483647 w 38"/>
                <a:gd name="T23" fmla="*/ 0 h 38"/>
                <a:gd name="T24" fmla="*/ 2147483647 w 38"/>
                <a:gd name="T25" fmla="*/ 2147483647 h 38"/>
                <a:gd name="T26" fmla="*/ 2147483647 w 38"/>
                <a:gd name="T27" fmla="*/ 2147483647 h 38"/>
                <a:gd name="T28" fmla="*/ 2147483647 w 38"/>
                <a:gd name="T29" fmla="*/ 2147483647 h 38"/>
                <a:gd name="T30" fmla="*/ 2147483647 w 38"/>
                <a:gd name="T31" fmla="*/ 2147483647 h 38"/>
                <a:gd name="T32" fmla="*/ 2147483647 w 38"/>
                <a:gd name="T33" fmla="*/ 2147483647 h 38"/>
                <a:gd name="T34" fmla="*/ 2147483647 w 38"/>
                <a:gd name="T35" fmla="*/ 2147483647 h 38"/>
                <a:gd name="T36" fmla="*/ 2147483647 w 38"/>
                <a:gd name="T37" fmla="*/ 2147483647 h 38"/>
                <a:gd name="T38" fmla="*/ 2147483647 w 38"/>
                <a:gd name="T39" fmla="*/ 2147483647 h 38"/>
                <a:gd name="T40" fmla="*/ 2147483647 w 38"/>
                <a:gd name="T41" fmla="*/ 2147483647 h 38"/>
                <a:gd name="T42" fmla="*/ 2147483647 w 38"/>
                <a:gd name="T43" fmla="*/ 2147483647 h 38"/>
                <a:gd name="T44" fmla="*/ 2147483647 w 38"/>
                <a:gd name="T45" fmla="*/ 2147483647 h 3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8"/>
                <a:gd name="T70" fmla="*/ 0 h 38"/>
                <a:gd name="T71" fmla="*/ 38 w 38"/>
                <a:gd name="T72" fmla="*/ 38 h 3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8" h="38">
                  <a:moveTo>
                    <a:pt x="13" y="38"/>
                  </a:moveTo>
                  <a:lnTo>
                    <a:pt x="8" y="33"/>
                  </a:lnTo>
                  <a:lnTo>
                    <a:pt x="5" y="31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5" y="13"/>
                  </a:lnTo>
                  <a:lnTo>
                    <a:pt x="8" y="10"/>
                  </a:lnTo>
                  <a:lnTo>
                    <a:pt x="10" y="5"/>
                  </a:lnTo>
                  <a:lnTo>
                    <a:pt x="15" y="3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0" y="5"/>
                  </a:lnTo>
                  <a:lnTo>
                    <a:pt x="35" y="10"/>
                  </a:lnTo>
                  <a:lnTo>
                    <a:pt x="38" y="13"/>
                  </a:lnTo>
                  <a:lnTo>
                    <a:pt x="35" y="15"/>
                  </a:lnTo>
                  <a:lnTo>
                    <a:pt x="35" y="18"/>
                  </a:lnTo>
                  <a:lnTo>
                    <a:pt x="30" y="25"/>
                  </a:lnTo>
                  <a:lnTo>
                    <a:pt x="28" y="28"/>
                  </a:lnTo>
                  <a:lnTo>
                    <a:pt x="20" y="31"/>
                  </a:lnTo>
                  <a:lnTo>
                    <a:pt x="15" y="33"/>
                  </a:lnTo>
                  <a:lnTo>
                    <a:pt x="15" y="36"/>
                  </a:lnTo>
                  <a:lnTo>
                    <a:pt x="13" y="38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8" name="Freeform 145"/>
            <p:cNvSpPr>
              <a:spLocks/>
            </p:cNvSpPr>
            <p:nvPr/>
          </p:nvSpPr>
          <p:spPr bwMode="auto">
            <a:xfrm>
              <a:off x="5310188" y="5221288"/>
              <a:ext cx="30162" cy="39687"/>
            </a:xfrm>
            <a:custGeom>
              <a:avLst/>
              <a:gdLst>
                <a:gd name="T0" fmla="*/ 2147483647 w 23"/>
                <a:gd name="T1" fmla="*/ 2147483647 h 31"/>
                <a:gd name="T2" fmla="*/ 2147483647 w 23"/>
                <a:gd name="T3" fmla="*/ 2147483647 h 31"/>
                <a:gd name="T4" fmla="*/ 2147483647 w 23"/>
                <a:gd name="T5" fmla="*/ 2147483647 h 31"/>
                <a:gd name="T6" fmla="*/ 2147483647 w 23"/>
                <a:gd name="T7" fmla="*/ 2147483647 h 31"/>
                <a:gd name="T8" fmla="*/ 2147483647 w 23"/>
                <a:gd name="T9" fmla="*/ 2147483647 h 31"/>
                <a:gd name="T10" fmla="*/ 2147483647 w 23"/>
                <a:gd name="T11" fmla="*/ 2147483647 h 31"/>
                <a:gd name="T12" fmla="*/ 2147483647 w 23"/>
                <a:gd name="T13" fmla="*/ 2147483647 h 31"/>
                <a:gd name="T14" fmla="*/ 2147483647 w 23"/>
                <a:gd name="T15" fmla="*/ 2147483647 h 31"/>
                <a:gd name="T16" fmla="*/ 2147483647 w 23"/>
                <a:gd name="T17" fmla="*/ 2147483647 h 31"/>
                <a:gd name="T18" fmla="*/ 2147483647 w 23"/>
                <a:gd name="T19" fmla="*/ 2147483647 h 31"/>
                <a:gd name="T20" fmla="*/ 2147483647 w 23"/>
                <a:gd name="T21" fmla="*/ 2147483647 h 31"/>
                <a:gd name="T22" fmla="*/ 2147483647 w 23"/>
                <a:gd name="T23" fmla="*/ 2147483647 h 31"/>
                <a:gd name="T24" fmla="*/ 2147483647 w 23"/>
                <a:gd name="T25" fmla="*/ 2147483647 h 31"/>
                <a:gd name="T26" fmla="*/ 0 w 23"/>
                <a:gd name="T27" fmla="*/ 2147483647 h 31"/>
                <a:gd name="T28" fmla="*/ 0 w 23"/>
                <a:gd name="T29" fmla="*/ 2147483647 h 31"/>
                <a:gd name="T30" fmla="*/ 2147483647 w 23"/>
                <a:gd name="T31" fmla="*/ 2147483647 h 31"/>
                <a:gd name="T32" fmla="*/ 2147483647 w 23"/>
                <a:gd name="T33" fmla="*/ 2147483647 h 31"/>
                <a:gd name="T34" fmla="*/ 2147483647 w 23"/>
                <a:gd name="T35" fmla="*/ 0 h 31"/>
                <a:gd name="T36" fmla="*/ 2147483647 w 23"/>
                <a:gd name="T37" fmla="*/ 2147483647 h 3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3"/>
                <a:gd name="T58" fmla="*/ 0 h 31"/>
                <a:gd name="T59" fmla="*/ 23 w 23"/>
                <a:gd name="T60" fmla="*/ 31 h 3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3" h="31">
                  <a:moveTo>
                    <a:pt x="20" y="5"/>
                  </a:moveTo>
                  <a:lnTo>
                    <a:pt x="20" y="8"/>
                  </a:lnTo>
                  <a:lnTo>
                    <a:pt x="20" y="10"/>
                  </a:lnTo>
                  <a:lnTo>
                    <a:pt x="23" y="18"/>
                  </a:lnTo>
                  <a:lnTo>
                    <a:pt x="23" y="20"/>
                  </a:lnTo>
                  <a:lnTo>
                    <a:pt x="20" y="23"/>
                  </a:lnTo>
                  <a:lnTo>
                    <a:pt x="18" y="25"/>
                  </a:lnTo>
                  <a:lnTo>
                    <a:pt x="18" y="31"/>
                  </a:lnTo>
                  <a:lnTo>
                    <a:pt x="15" y="31"/>
                  </a:lnTo>
                  <a:lnTo>
                    <a:pt x="10" y="28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3" y="10"/>
                  </a:lnTo>
                  <a:lnTo>
                    <a:pt x="8" y="3"/>
                  </a:lnTo>
                  <a:lnTo>
                    <a:pt x="10" y="0"/>
                  </a:lnTo>
                  <a:lnTo>
                    <a:pt x="20" y="5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9" name="Freeform 149"/>
            <p:cNvSpPr>
              <a:spLocks/>
            </p:cNvSpPr>
            <p:nvPr/>
          </p:nvSpPr>
          <p:spPr bwMode="auto">
            <a:xfrm>
              <a:off x="5565775" y="4929188"/>
              <a:ext cx="142875" cy="290512"/>
            </a:xfrm>
            <a:custGeom>
              <a:avLst/>
              <a:gdLst>
                <a:gd name="T0" fmla="*/ 2147483647 w 113"/>
                <a:gd name="T1" fmla="*/ 2147483647 h 228"/>
                <a:gd name="T2" fmla="*/ 2147483647 w 113"/>
                <a:gd name="T3" fmla="*/ 2147483647 h 228"/>
                <a:gd name="T4" fmla="*/ 2147483647 w 113"/>
                <a:gd name="T5" fmla="*/ 2147483647 h 228"/>
                <a:gd name="T6" fmla="*/ 2147483647 w 113"/>
                <a:gd name="T7" fmla="*/ 2147483647 h 228"/>
                <a:gd name="T8" fmla="*/ 2147483647 w 113"/>
                <a:gd name="T9" fmla="*/ 2147483647 h 228"/>
                <a:gd name="T10" fmla="*/ 2147483647 w 113"/>
                <a:gd name="T11" fmla="*/ 2147483647 h 228"/>
                <a:gd name="T12" fmla="*/ 2147483647 w 113"/>
                <a:gd name="T13" fmla="*/ 2147483647 h 228"/>
                <a:gd name="T14" fmla="*/ 2147483647 w 113"/>
                <a:gd name="T15" fmla="*/ 2147483647 h 228"/>
                <a:gd name="T16" fmla="*/ 2147483647 w 113"/>
                <a:gd name="T17" fmla="*/ 2147483647 h 228"/>
                <a:gd name="T18" fmla="*/ 2147483647 w 113"/>
                <a:gd name="T19" fmla="*/ 2147483647 h 228"/>
                <a:gd name="T20" fmla="*/ 2147483647 w 113"/>
                <a:gd name="T21" fmla="*/ 2147483647 h 228"/>
                <a:gd name="T22" fmla="*/ 2147483647 w 113"/>
                <a:gd name="T23" fmla="*/ 2147483647 h 228"/>
                <a:gd name="T24" fmla="*/ 2147483647 w 113"/>
                <a:gd name="T25" fmla="*/ 2147483647 h 228"/>
                <a:gd name="T26" fmla="*/ 2147483647 w 113"/>
                <a:gd name="T27" fmla="*/ 2147483647 h 228"/>
                <a:gd name="T28" fmla="*/ 2147483647 w 113"/>
                <a:gd name="T29" fmla="*/ 2147483647 h 228"/>
                <a:gd name="T30" fmla="*/ 2147483647 w 113"/>
                <a:gd name="T31" fmla="*/ 2147483647 h 228"/>
                <a:gd name="T32" fmla="*/ 2147483647 w 113"/>
                <a:gd name="T33" fmla="*/ 2147483647 h 228"/>
                <a:gd name="T34" fmla="*/ 2147483647 w 113"/>
                <a:gd name="T35" fmla="*/ 2147483647 h 228"/>
                <a:gd name="T36" fmla="*/ 2147483647 w 113"/>
                <a:gd name="T37" fmla="*/ 2147483647 h 228"/>
                <a:gd name="T38" fmla="*/ 2147483647 w 113"/>
                <a:gd name="T39" fmla="*/ 2147483647 h 228"/>
                <a:gd name="T40" fmla="*/ 2147483647 w 113"/>
                <a:gd name="T41" fmla="*/ 0 h 228"/>
                <a:gd name="T42" fmla="*/ 2147483647 w 113"/>
                <a:gd name="T43" fmla="*/ 2147483647 h 228"/>
                <a:gd name="T44" fmla="*/ 2147483647 w 113"/>
                <a:gd name="T45" fmla="*/ 2147483647 h 228"/>
                <a:gd name="T46" fmla="*/ 2147483647 w 113"/>
                <a:gd name="T47" fmla="*/ 2147483647 h 228"/>
                <a:gd name="T48" fmla="*/ 2147483647 w 113"/>
                <a:gd name="T49" fmla="*/ 2147483647 h 228"/>
                <a:gd name="T50" fmla="*/ 2147483647 w 113"/>
                <a:gd name="T51" fmla="*/ 2147483647 h 228"/>
                <a:gd name="T52" fmla="*/ 2147483647 w 113"/>
                <a:gd name="T53" fmla="*/ 2147483647 h 228"/>
                <a:gd name="T54" fmla="*/ 2147483647 w 113"/>
                <a:gd name="T55" fmla="*/ 2147483647 h 228"/>
                <a:gd name="T56" fmla="*/ 2147483647 w 113"/>
                <a:gd name="T57" fmla="*/ 2147483647 h 228"/>
                <a:gd name="T58" fmla="*/ 2147483647 w 113"/>
                <a:gd name="T59" fmla="*/ 2147483647 h 228"/>
                <a:gd name="T60" fmla="*/ 2147483647 w 113"/>
                <a:gd name="T61" fmla="*/ 2147483647 h 228"/>
                <a:gd name="T62" fmla="*/ 2147483647 w 113"/>
                <a:gd name="T63" fmla="*/ 2147483647 h 228"/>
                <a:gd name="T64" fmla="*/ 2147483647 w 113"/>
                <a:gd name="T65" fmla="*/ 2147483647 h 228"/>
                <a:gd name="T66" fmla="*/ 2147483647 w 113"/>
                <a:gd name="T67" fmla="*/ 2147483647 h 228"/>
                <a:gd name="T68" fmla="*/ 2147483647 w 113"/>
                <a:gd name="T69" fmla="*/ 2147483647 h 228"/>
                <a:gd name="T70" fmla="*/ 2147483647 w 113"/>
                <a:gd name="T71" fmla="*/ 2147483647 h 228"/>
                <a:gd name="T72" fmla="*/ 2147483647 w 113"/>
                <a:gd name="T73" fmla="*/ 2147483647 h 228"/>
                <a:gd name="T74" fmla="*/ 2147483647 w 113"/>
                <a:gd name="T75" fmla="*/ 2147483647 h 228"/>
                <a:gd name="T76" fmla="*/ 2147483647 w 113"/>
                <a:gd name="T77" fmla="*/ 2147483647 h 228"/>
                <a:gd name="T78" fmla="*/ 2147483647 w 113"/>
                <a:gd name="T79" fmla="*/ 2147483647 h 228"/>
                <a:gd name="T80" fmla="*/ 2147483647 w 113"/>
                <a:gd name="T81" fmla="*/ 2147483647 h 228"/>
                <a:gd name="T82" fmla="*/ 2147483647 w 113"/>
                <a:gd name="T83" fmla="*/ 2147483647 h 228"/>
                <a:gd name="T84" fmla="*/ 2147483647 w 113"/>
                <a:gd name="T85" fmla="*/ 2147483647 h 228"/>
                <a:gd name="T86" fmla="*/ 2147483647 w 113"/>
                <a:gd name="T87" fmla="*/ 2147483647 h 228"/>
                <a:gd name="T88" fmla="*/ 2147483647 w 113"/>
                <a:gd name="T89" fmla="*/ 2147483647 h 228"/>
                <a:gd name="T90" fmla="*/ 2147483647 w 113"/>
                <a:gd name="T91" fmla="*/ 2147483647 h 228"/>
                <a:gd name="T92" fmla="*/ 2147483647 w 113"/>
                <a:gd name="T93" fmla="*/ 2147483647 h 228"/>
                <a:gd name="T94" fmla="*/ 2147483647 w 113"/>
                <a:gd name="T95" fmla="*/ 2147483647 h 228"/>
                <a:gd name="T96" fmla="*/ 0 w 113"/>
                <a:gd name="T97" fmla="*/ 2147483647 h 228"/>
                <a:gd name="T98" fmla="*/ 2147483647 w 113"/>
                <a:gd name="T99" fmla="*/ 2147483647 h 228"/>
                <a:gd name="T100" fmla="*/ 2147483647 w 113"/>
                <a:gd name="T101" fmla="*/ 2147483647 h 228"/>
                <a:gd name="T102" fmla="*/ 2147483647 w 113"/>
                <a:gd name="T103" fmla="*/ 2147483647 h 228"/>
                <a:gd name="T104" fmla="*/ 2147483647 w 113"/>
                <a:gd name="T105" fmla="*/ 2147483647 h 228"/>
                <a:gd name="T106" fmla="*/ 2147483647 w 113"/>
                <a:gd name="T107" fmla="*/ 2147483647 h 228"/>
                <a:gd name="T108" fmla="*/ 2147483647 w 113"/>
                <a:gd name="T109" fmla="*/ 2147483647 h 228"/>
                <a:gd name="T110" fmla="*/ 2147483647 w 113"/>
                <a:gd name="T111" fmla="*/ 2147483647 h 228"/>
                <a:gd name="T112" fmla="*/ 2147483647 w 113"/>
                <a:gd name="T113" fmla="*/ 2147483647 h 228"/>
                <a:gd name="T114" fmla="*/ 2147483647 w 113"/>
                <a:gd name="T115" fmla="*/ 2147483647 h 228"/>
                <a:gd name="T116" fmla="*/ 2147483647 w 113"/>
                <a:gd name="T117" fmla="*/ 2147483647 h 228"/>
                <a:gd name="T118" fmla="*/ 2147483647 w 113"/>
                <a:gd name="T119" fmla="*/ 2147483647 h 22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13"/>
                <a:gd name="T181" fmla="*/ 0 h 228"/>
                <a:gd name="T182" fmla="*/ 113 w 113"/>
                <a:gd name="T183" fmla="*/ 228 h 22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13" h="228">
                  <a:moveTo>
                    <a:pt x="22" y="66"/>
                  </a:moveTo>
                  <a:lnTo>
                    <a:pt x="25" y="66"/>
                  </a:lnTo>
                  <a:lnTo>
                    <a:pt x="30" y="64"/>
                  </a:lnTo>
                  <a:lnTo>
                    <a:pt x="33" y="64"/>
                  </a:lnTo>
                  <a:lnTo>
                    <a:pt x="35" y="64"/>
                  </a:lnTo>
                  <a:lnTo>
                    <a:pt x="38" y="61"/>
                  </a:lnTo>
                  <a:lnTo>
                    <a:pt x="45" y="61"/>
                  </a:lnTo>
                  <a:lnTo>
                    <a:pt x="48" y="61"/>
                  </a:lnTo>
                  <a:lnTo>
                    <a:pt x="50" y="61"/>
                  </a:lnTo>
                  <a:lnTo>
                    <a:pt x="48" y="59"/>
                  </a:lnTo>
                  <a:lnTo>
                    <a:pt x="55" y="53"/>
                  </a:lnTo>
                  <a:lnTo>
                    <a:pt x="58" y="53"/>
                  </a:lnTo>
                  <a:lnTo>
                    <a:pt x="60" y="53"/>
                  </a:lnTo>
                  <a:lnTo>
                    <a:pt x="63" y="53"/>
                  </a:lnTo>
                  <a:lnTo>
                    <a:pt x="60" y="48"/>
                  </a:lnTo>
                  <a:lnTo>
                    <a:pt x="63" y="46"/>
                  </a:lnTo>
                  <a:lnTo>
                    <a:pt x="65" y="43"/>
                  </a:lnTo>
                  <a:lnTo>
                    <a:pt x="68" y="46"/>
                  </a:lnTo>
                  <a:lnTo>
                    <a:pt x="73" y="41"/>
                  </a:lnTo>
                  <a:lnTo>
                    <a:pt x="70" y="41"/>
                  </a:lnTo>
                  <a:lnTo>
                    <a:pt x="70" y="38"/>
                  </a:lnTo>
                  <a:lnTo>
                    <a:pt x="70" y="36"/>
                  </a:lnTo>
                  <a:lnTo>
                    <a:pt x="73" y="36"/>
                  </a:lnTo>
                  <a:lnTo>
                    <a:pt x="76" y="33"/>
                  </a:lnTo>
                  <a:lnTo>
                    <a:pt x="73" y="26"/>
                  </a:lnTo>
                  <a:lnTo>
                    <a:pt x="73" y="23"/>
                  </a:lnTo>
                  <a:lnTo>
                    <a:pt x="76" y="23"/>
                  </a:lnTo>
                  <a:lnTo>
                    <a:pt x="78" y="26"/>
                  </a:lnTo>
                  <a:lnTo>
                    <a:pt x="81" y="28"/>
                  </a:lnTo>
                  <a:lnTo>
                    <a:pt x="81" y="23"/>
                  </a:lnTo>
                  <a:lnTo>
                    <a:pt x="86" y="21"/>
                  </a:lnTo>
                  <a:lnTo>
                    <a:pt x="88" y="18"/>
                  </a:lnTo>
                  <a:lnTo>
                    <a:pt x="88" y="16"/>
                  </a:lnTo>
                  <a:lnTo>
                    <a:pt x="91" y="11"/>
                  </a:lnTo>
                  <a:lnTo>
                    <a:pt x="91" y="8"/>
                  </a:lnTo>
                  <a:lnTo>
                    <a:pt x="91" y="6"/>
                  </a:lnTo>
                  <a:lnTo>
                    <a:pt x="93" y="0"/>
                  </a:lnTo>
                  <a:lnTo>
                    <a:pt x="96" y="3"/>
                  </a:lnTo>
                  <a:lnTo>
                    <a:pt x="98" y="8"/>
                  </a:lnTo>
                  <a:lnTo>
                    <a:pt x="103" y="11"/>
                  </a:lnTo>
                  <a:lnTo>
                    <a:pt x="103" y="13"/>
                  </a:lnTo>
                  <a:lnTo>
                    <a:pt x="106" y="18"/>
                  </a:lnTo>
                  <a:lnTo>
                    <a:pt x="108" y="31"/>
                  </a:lnTo>
                  <a:lnTo>
                    <a:pt x="108" y="36"/>
                  </a:lnTo>
                  <a:lnTo>
                    <a:pt x="111" y="43"/>
                  </a:lnTo>
                  <a:lnTo>
                    <a:pt x="113" y="48"/>
                  </a:lnTo>
                  <a:lnTo>
                    <a:pt x="113" y="51"/>
                  </a:lnTo>
                  <a:lnTo>
                    <a:pt x="113" y="53"/>
                  </a:lnTo>
                  <a:lnTo>
                    <a:pt x="113" y="56"/>
                  </a:lnTo>
                  <a:lnTo>
                    <a:pt x="108" y="61"/>
                  </a:lnTo>
                  <a:lnTo>
                    <a:pt x="106" y="59"/>
                  </a:lnTo>
                  <a:lnTo>
                    <a:pt x="103" y="53"/>
                  </a:lnTo>
                  <a:lnTo>
                    <a:pt x="101" y="53"/>
                  </a:lnTo>
                  <a:lnTo>
                    <a:pt x="101" y="56"/>
                  </a:lnTo>
                  <a:lnTo>
                    <a:pt x="101" y="64"/>
                  </a:lnTo>
                  <a:lnTo>
                    <a:pt x="103" y="69"/>
                  </a:lnTo>
                  <a:lnTo>
                    <a:pt x="106" y="71"/>
                  </a:lnTo>
                  <a:lnTo>
                    <a:pt x="103" y="76"/>
                  </a:lnTo>
                  <a:lnTo>
                    <a:pt x="98" y="84"/>
                  </a:lnTo>
                  <a:lnTo>
                    <a:pt x="96" y="86"/>
                  </a:lnTo>
                  <a:lnTo>
                    <a:pt x="98" y="94"/>
                  </a:lnTo>
                  <a:lnTo>
                    <a:pt x="96" y="99"/>
                  </a:lnTo>
                  <a:lnTo>
                    <a:pt x="91" y="117"/>
                  </a:lnTo>
                  <a:lnTo>
                    <a:pt x="86" y="137"/>
                  </a:lnTo>
                  <a:lnTo>
                    <a:pt x="76" y="165"/>
                  </a:lnTo>
                  <a:lnTo>
                    <a:pt x="65" y="200"/>
                  </a:lnTo>
                  <a:lnTo>
                    <a:pt x="63" y="213"/>
                  </a:lnTo>
                  <a:lnTo>
                    <a:pt x="60" y="215"/>
                  </a:lnTo>
                  <a:lnTo>
                    <a:pt x="58" y="220"/>
                  </a:lnTo>
                  <a:lnTo>
                    <a:pt x="55" y="220"/>
                  </a:lnTo>
                  <a:lnTo>
                    <a:pt x="48" y="220"/>
                  </a:lnTo>
                  <a:lnTo>
                    <a:pt x="40" y="223"/>
                  </a:lnTo>
                  <a:lnTo>
                    <a:pt x="35" y="228"/>
                  </a:lnTo>
                  <a:lnTo>
                    <a:pt x="30" y="228"/>
                  </a:lnTo>
                  <a:lnTo>
                    <a:pt x="28" y="223"/>
                  </a:lnTo>
                  <a:lnTo>
                    <a:pt x="25" y="223"/>
                  </a:lnTo>
                  <a:lnTo>
                    <a:pt x="22" y="220"/>
                  </a:lnTo>
                  <a:lnTo>
                    <a:pt x="20" y="223"/>
                  </a:lnTo>
                  <a:lnTo>
                    <a:pt x="17" y="223"/>
                  </a:lnTo>
                  <a:lnTo>
                    <a:pt x="12" y="215"/>
                  </a:lnTo>
                  <a:lnTo>
                    <a:pt x="10" y="215"/>
                  </a:lnTo>
                  <a:lnTo>
                    <a:pt x="10" y="210"/>
                  </a:lnTo>
                  <a:lnTo>
                    <a:pt x="10" y="207"/>
                  </a:lnTo>
                  <a:lnTo>
                    <a:pt x="7" y="205"/>
                  </a:lnTo>
                  <a:lnTo>
                    <a:pt x="5" y="202"/>
                  </a:lnTo>
                  <a:lnTo>
                    <a:pt x="5" y="197"/>
                  </a:lnTo>
                  <a:lnTo>
                    <a:pt x="7" y="187"/>
                  </a:lnTo>
                  <a:lnTo>
                    <a:pt x="7" y="185"/>
                  </a:lnTo>
                  <a:lnTo>
                    <a:pt x="5" y="182"/>
                  </a:lnTo>
                  <a:lnTo>
                    <a:pt x="2" y="175"/>
                  </a:lnTo>
                  <a:lnTo>
                    <a:pt x="0" y="172"/>
                  </a:lnTo>
                  <a:lnTo>
                    <a:pt x="0" y="165"/>
                  </a:lnTo>
                  <a:lnTo>
                    <a:pt x="2" y="154"/>
                  </a:lnTo>
                  <a:lnTo>
                    <a:pt x="5" y="154"/>
                  </a:lnTo>
                  <a:lnTo>
                    <a:pt x="7" y="152"/>
                  </a:lnTo>
                  <a:lnTo>
                    <a:pt x="12" y="142"/>
                  </a:lnTo>
                  <a:lnTo>
                    <a:pt x="17" y="132"/>
                  </a:lnTo>
                  <a:lnTo>
                    <a:pt x="20" y="129"/>
                  </a:lnTo>
                  <a:lnTo>
                    <a:pt x="20" y="122"/>
                  </a:lnTo>
                  <a:lnTo>
                    <a:pt x="20" y="119"/>
                  </a:lnTo>
                  <a:lnTo>
                    <a:pt x="17" y="117"/>
                  </a:lnTo>
                  <a:lnTo>
                    <a:pt x="15" y="114"/>
                  </a:lnTo>
                  <a:lnTo>
                    <a:pt x="17" y="109"/>
                  </a:lnTo>
                  <a:lnTo>
                    <a:pt x="12" y="104"/>
                  </a:lnTo>
                  <a:lnTo>
                    <a:pt x="12" y="99"/>
                  </a:lnTo>
                  <a:lnTo>
                    <a:pt x="12" y="94"/>
                  </a:lnTo>
                  <a:lnTo>
                    <a:pt x="10" y="89"/>
                  </a:lnTo>
                  <a:lnTo>
                    <a:pt x="15" y="84"/>
                  </a:lnTo>
                  <a:lnTo>
                    <a:pt x="17" y="79"/>
                  </a:lnTo>
                  <a:lnTo>
                    <a:pt x="17" y="76"/>
                  </a:lnTo>
                  <a:lnTo>
                    <a:pt x="17" y="66"/>
                  </a:lnTo>
                  <a:lnTo>
                    <a:pt x="22" y="66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0" name="Freeform 153"/>
            <p:cNvSpPr>
              <a:spLocks/>
            </p:cNvSpPr>
            <p:nvPr/>
          </p:nvSpPr>
          <p:spPr bwMode="auto">
            <a:xfrm>
              <a:off x="6300788" y="4484688"/>
              <a:ext cx="44450" cy="76200"/>
            </a:xfrm>
            <a:custGeom>
              <a:avLst/>
              <a:gdLst>
                <a:gd name="T0" fmla="*/ 2147483647 w 35"/>
                <a:gd name="T1" fmla="*/ 2147483647 h 60"/>
                <a:gd name="T2" fmla="*/ 2147483647 w 35"/>
                <a:gd name="T3" fmla="*/ 2147483647 h 60"/>
                <a:gd name="T4" fmla="*/ 2147483647 w 35"/>
                <a:gd name="T5" fmla="*/ 2147483647 h 60"/>
                <a:gd name="T6" fmla="*/ 2147483647 w 35"/>
                <a:gd name="T7" fmla="*/ 2147483647 h 60"/>
                <a:gd name="T8" fmla="*/ 2147483647 w 35"/>
                <a:gd name="T9" fmla="*/ 2147483647 h 60"/>
                <a:gd name="T10" fmla="*/ 2147483647 w 35"/>
                <a:gd name="T11" fmla="*/ 2147483647 h 60"/>
                <a:gd name="T12" fmla="*/ 2147483647 w 35"/>
                <a:gd name="T13" fmla="*/ 2147483647 h 60"/>
                <a:gd name="T14" fmla="*/ 2147483647 w 35"/>
                <a:gd name="T15" fmla="*/ 2147483647 h 60"/>
                <a:gd name="T16" fmla="*/ 2147483647 w 35"/>
                <a:gd name="T17" fmla="*/ 2147483647 h 60"/>
                <a:gd name="T18" fmla="*/ 0 w 35"/>
                <a:gd name="T19" fmla="*/ 2147483647 h 60"/>
                <a:gd name="T20" fmla="*/ 2147483647 w 35"/>
                <a:gd name="T21" fmla="*/ 2147483647 h 60"/>
                <a:gd name="T22" fmla="*/ 0 w 35"/>
                <a:gd name="T23" fmla="*/ 2147483647 h 60"/>
                <a:gd name="T24" fmla="*/ 0 w 35"/>
                <a:gd name="T25" fmla="*/ 2147483647 h 60"/>
                <a:gd name="T26" fmla="*/ 2147483647 w 35"/>
                <a:gd name="T27" fmla="*/ 2147483647 h 60"/>
                <a:gd name="T28" fmla="*/ 2147483647 w 35"/>
                <a:gd name="T29" fmla="*/ 2147483647 h 60"/>
                <a:gd name="T30" fmla="*/ 2147483647 w 35"/>
                <a:gd name="T31" fmla="*/ 2147483647 h 60"/>
                <a:gd name="T32" fmla="*/ 2147483647 w 35"/>
                <a:gd name="T33" fmla="*/ 2147483647 h 60"/>
                <a:gd name="T34" fmla="*/ 2147483647 w 35"/>
                <a:gd name="T35" fmla="*/ 0 h 60"/>
                <a:gd name="T36" fmla="*/ 2147483647 w 35"/>
                <a:gd name="T37" fmla="*/ 2147483647 h 60"/>
                <a:gd name="T38" fmla="*/ 2147483647 w 35"/>
                <a:gd name="T39" fmla="*/ 2147483647 h 60"/>
                <a:gd name="T40" fmla="*/ 2147483647 w 35"/>
                <a:gd name="T41" fmla="*/ 2147483647 h 60"/>
                <a:gd name="T42" fmla="*/ 2147483647 w 35"/>
                <a:gd name="T43" fmla="*/ 2147483647 h 60"/>
                <a:gd name="T44" fmla="*/ 2147483647 w 35"/>
                <a:gd name="T45" fmla="*/ 2147483647 h 60"/>
                <a:gd name="T46" fmla="*/ 2147483647 w 35"/>
                <a:gd name="T47" fmla="*/ 2147483647 h 60"/>
                <a:gd name="T48" fmla="*/ 2147483647 w 35"/>
                <a:gd name="T49" fmla="*/ 2147483647 h 60"/>
                <a:gd name="T50" fmla="*/ 2147483647 w 35"/>
                <a:gd name="T51" fmla="*/ 2147483647 h 60"/>
                <a:gd name="T52" fmla="*/ 2147483647 w 35"/>
                <a:gd name="T53" fmla="*/ 2147483647 h 60"/>
                <a:gd name="T54" fmla="*/ 2147483647 w 35"/>
                <a:gd name="T55" fmla="*/ 2147483647 h 60"/>
                <a:gd name="T56" fmla="*/ 2147483647 w 35"/>
                <a:gd name="T57" fmla="*/ 2147483647 h 60"/>
                <a:gd name="T58" fmla="*/ 2147483647 w 35"/>
                <a:gd name="T59" fmla="*/ 2147483647 h 60"/>
                <a:gd name="T60" fmla="*/ 2147483647 w 35"/>
                <a:gd name="T61" fmla="*/ 2147483647 h 60"/>
                <a:gd name="T62" fmla="*/ 2147483647 w 35"/>
                <a:gd name="T63" fmla="*/ 2147483647 h 60"/>
                <a:gd name="T64" fmla="*/ 2147483647 w 35"/>
                <a:gd name="T65" fmla="*/ 2147483647 h 60"/>
                <a:gd name="T66" fmla="*/ 2147483647 w 35"/>
                <a:gd name="T67" fmla="*/ 2147483647 h 60"/>
                <a:gd name="T68" fmla="*/ 2147483647 w 35"/>
                <a:gd name="T69" fmla="*/ 2147483647 h 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5"/>
                <a:gd name="T106" fmla="*/ 0 h 60"/>
                <a:gd name="T107" fmla="*/ 35 w 35"/>
                <a:gd name="T108" fmla="*/ 60 h 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5" h="60">
                  <a:moveTo>
                    <a:pt x="15" y="60"/>
                  </a:moveTo>
                  <a:lnTo>
                    <a:pt x="10" y="60"/>
                  </a:lnTo>
                  <a:lnTo>
                    <a:pt x="10" y="58"/>
                  </a:lnTo>
                  <a:lnTo>
                    <a:pt x="7" y="55"/>
                  </a:lnTo>
                  <a:lnTo>
                    <a:pt x="5" y="53"/>
                  </a:lnTo>
                  <a:lnTo>
                    <a:pt x="2" y="42"/>
                  </a:lnTo>
                  <a:lnTo>
                    <a:pt x="2" y="37"/>
                  </a:lnTo>
                  <a:lnTo>
                    <a:pt x="2" y="32"/>
                  </a:lnTo>
                  <a:lnTo>
                    <a:pt x="2" y="25"/>
                  </a:lnTo>
                  <a:lnTo>
                    <a:pt x="0" y="20"/>
                  </a:lnTo>
                  <a:lnTo>
                    <a:pt x="2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5" y="12"/>
                  </a:lnTo>
                  <a:lnTo>
                    <a:pt x="7" y="10"/>
                  </a:lnTo>
                  <a:lnTo>
                    <a:pt x="7" y="7"/>
                  </a:lnTo>
                  <a:lnTo>
                    <a:pt x="7" y="5"/>
                  </a:lnTo>
                  <a:lnTo>
                    <a:pt x="7" y="0"/>
                  </a:lnTo>
                  <a:lnTo>
                    <a:pt x="10" y="5"/>
                  </a:lnTo>
                  <a:lnTo>
                    <a:pt x="15" y="7"/>
                  </a:lnTo>
                  <a:lnTo>
                    <a:pt x="17" y="10"/>
                  </a:lnTo>
                  <a:lnTo>
                    <a:pt x="22" y="15"/>
                  </a:lnTo>
                  <a:lnTo>
                    <a:pt x="22" y="17"/>
                  </a:lnTo>
                  <a:lnTo>
                    <a:pt x="22" y="20"/>
                  </a:lnTo>
                  <a:lnTo>
                    <a:pt x="27" y="22"/>
                  </a:lnTo>
                  <a:lnTo>
                    <a:pt x="27" y="30"/>
                  </a:lnTo>
                  <a:lnTo>
                    <a:pt x="35" y="37"/>
                  </a:lnTo>
                  <a:lnTo>
                    <a:pt x="35" y="42"/>
                  </a:lnTo>
                  <a:lnTo>
                    <a:pt x="32" y="48"/>
                  </a:lnTo>
                  <a:lnTo>
                    <a:pt x="30" y="53"/>
                  </a:lnTo>
                  <a:lnTo>
                    <a:pt x="27" y="55"/>
                  </a:lnTo>
                  <a:lnTo>
                    <a:pt x="25" y="58"/>
                  </a:lnTo>
                  <a:lnTo>
                    <a:pt x="20" y="60"/>
                  </a:lnTo>
                  <a:lnTo>
                    <a:pt x="15" y="60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1" name="Freeform 154"/>
            <p:cNvSpPr>
              <a:spLocks/>
            </p:cNvSpPr>
            <p:nvPr/>
          </p:nvSpPr>
          <p:spPr bwMode="auto">
            <a:xfrm>
              <a:off x="6554788" y="4083050"/>
              <a:ext cx="179387" cy="395288"/>
            </a:xfrm>
            <a:custGeom>
              <a:avLst/>
              <a:gdLst>
                <a:gd name="T0" fmla="*/ 2147483647 w 142"/>
                <a:gd name="T1" fmla="*/ 2147483647 h 311"/>
                <a:gd name="T2" fmla="*/ 2147483647 w 142"/>
                <a:gd name="T3" fmla="*/ 2147483647 h 311"/>
                <a:gd name="T4" fmla="*/ 2147483647 w 142"/>
                <a:gd name="T5" fmla="*/ 2147483647 h 311"/>
                <a:gd name="T6" fmla="*/ 2147483647 w 142"/>
                <a:gd name="T7" fmla="*/ 2147483647 h 311"/>
                <a:gd name="T8" fmla="*/ 2147483647 w 142"/>
                <a:gd name="T9" fmla="*/ 2147483647 h 311"/>
                <a:gd name="T10" fmla="*/ 2147483647 w 142"/>
                <a:gd name="T11" fmla="*/ 2147483647 h 311"/>
                <a:gd name="T12" fmla="*/ 2147483647 w 142"/>
                <a:gd name="T13" fmla="*/ 2147483647 h 311"/>
                <a:gd name="T14" fmla="*/ 2147483647 w 142"/>
                <a:gd name="T15" fmla="*/ 2147483647 h 311"/>
                <a:gd name="T16" fmla="*/ 2147483647 w 142"/>
                <a:gd name="T17" fmla="*/ 2147483647 h 311"/>
                <a:gd name="T18" fmla="*/ 2147483647 w 142"/>
                <a:gd name="T19" fmla="*/ 2147483647 h 311"/>
                <a:gd name="T20" fmla="*/ 2147483647 w 142"/>
                <a:gd name="T21" fmla="*/ 2147483647 h 311"/>
                <a:gd name="T22" fmla="*/ 2147483647 w 142"/>
                <a:gd name="T23" fmla="*/ 2147483647 h 311"/>
                <a:gd name="T24" fmla="*/ 2147483647 w 142"/>
                <a:gd name="T25" fmla="*/ 2147483647 h 311"/>
                <a:gd name="T26" fmla="*/ 2147483647 w 142"/>
                <a:gd name="T27" fmla="*/ 2147483647 h 311"/>
                <a:gd name="T28" fmla="*/ 2147483647 w 142"/>
                <a:gd name="T29" fmla="*/ 2147483647 h 311"/>
                <a:gd name="T30" fmla="*/ 2147483647 w 142"/>
                <a:gd name="T31" fmla="*/ 2147483647 h 311"/>
                <a:gd name="T32" fmla="*/ 2147483647 w 142"/>
                <a:gd name="T33" fmla="*/ 2147483647 h 311"/>
                <a:gd name="T34" fmla="*/ 2147483647 w 142"/>
                <a:gd name="T35" fmla="*/ 2147483647 h 311"/>
                <a:gd name="T36" fmla="*/ 2147483647 w 142"/>
                <a:gd name="T37" fmla="*/ 2147483647 h 311"/>
                <a:gd name="T38" fmla="*/ 2147483647 w 142"/>
                <a:gd name="T39" fmla="*/ 2147483647 h 311"/>
                <a:gd name="T40" fmla="*/ 2147483647 w 142"/>
                <a:gd name="T41" fmla="*/ 2147483647 h 311"/>
                <a:gd name="T42" fmla="*/ 2147483647 w 142"/>
                <a:gd name="T43" fmla="*/ 2147483647 h 311"/>
                <a:gd name="T44" fmla="*/ 2147483647 w 142"/>
                <a:gd name="T45" fmla="*/ 2147483647 h 311"/>
                <a:gd name="T46" fmla="*/ 2147483647 w 142"/>
                <a:gd name="T47" fmla="*/ 2147483647 h 311"/>
                <a:gd name="T48" fmla="*/ 2147483647 w 142"/>
                <a:gd name="T49" fmla="*/ 2147483647 h 311"/>
                <a:gd name="T50" fmla="*/ 2147483647 w 142"/>
                <a:gd name="T51" fmla="*/ 2147483647 h 311"/>
                <a:gd name="T52" fmla="*/ 2147483647 w 142"/>
                <a:gd name="T53" fmla="*/ 2147483647 h 311"/>
                <a:gd name="T54" fmla="*/ 2147483647 w 142"/>
                <a:gd name="T55" fmla="*/ 2147483647 h 311"/>
                <a:gd name="T56" fmla="*/ 2147483647 w 142"/>
                <a:gd name="T57" fmla="*/ 2147483647 h 311"/>
                <a:gd name="T58" fmla="*/ 2147483647 w 142"/>
                <a:gd name="T59" fmla="*/ 2147483647 h 311"/>
                <a:gd name="T60" fmla="*/ 2147483647 w 142"/>
                <a:gd name="T61" fmla="*/ 2147483647 h 311"/>
                <a:gd name="T62" fmla="*/ 2147483647 w 142"/>
                <a:gd name="T63" fmla="*/ 2147483647 h 311"/>
                <a:gd name="T64" fmla="*/ 2147483647 w 142"/>
                <a:gd name="T65" fmla="*/ 2147483647 h 311"/>
                <a:gd name="T66" fmla="*/ 2147483647 w 142"/>
                <a:gd name="T67" fmla="*/ 2147483647 h 311"/>
                <a:gd name="T68" fmla="*/ 2147483647 w 142"/>
                <a:gd name="T69" fmla="*/ 2147483647 h 311"/>
                <a:gd name="T70" fmla="*/ 2147483647 w 142"/>
                <a:gd name="T71" fmla="*/ 2147483647 h 311"/>
                <a:gd name="T72" fmla="*/ 2147483647 w 142"/>
                <a:gd name="T73" fmla="*/ 2147483647 h 311"/>
                <a:gd name="T74" fmla="*/ 2147483647 w 142"/>
                <a:gd name="T75" fmla="*/ 2147483647 h 311"/>
                <a:gd name="T76" fmla="*/ 2147483647 w 142"/>
                <a:gd name="T77" fmla="*/ 2147483647 h 311"/>
                <a:gd name="T78" fmla="*/ 2147483647 w 142"/>
                <a:gd name="T79" fmla="*/ 2147483647 h 311"/>
                <a:gd name="T80" fmla="*/ 2147483647 w 142"/>
                <a:gd name="T81" fmla="*/ 2147483647 h 311"/>
                <a:gd name="T82" fmla="*/ 2147483647 w 142"/>
                <a:gd name="T83" fmla="*/ 2147483647 h 311"/>
                <a:gd name="T84" fmla="*/ 2147483647 w 142"/>
                <a:gd name="T85" fmla="*/ 2147483647 h 311"/>
                <a:gd name="T86" fmla="*/ 2147483647 w 142"/>
                <a:gd name="T87" fmla="*/ 2147483647 h 311"/>
                <a:gd name="T88" fmla="*/ 2147483647 w 142"/>
                <a:gd name="T89" fmla="*/ 2147483647 h 311"/>
                <a:gd name="T90" fmla="*/ 2147483647 w 142"/>
                <a:gd name="T91" fmla="*/ 2147483647 h 311"/>
                <a:gd name="T92" fmla="*/ 2147483647 w 142"/>
                <a:gd name="T93" fmla="*/ 2147483647 h 311"/>
                <a:gd name="T94" fmla="*/ 2147483647 w 142"/>
                <a:gd name="T95" fmla="*/ 2147483647 h 311"/>
                <a:gd name="T96" fmla="*/ 2147483647 w 142"/>
                <a:gd name="T97" fmla="*/ 2147483647 h 311"/>
                <a:gd name="T98" fmla="*/ 2147483647 w 142"/>
                <a:gd name="T99" fmla="*/ 2147483647 h 311"/>
                <a:gd name="T100" fmla="*/ 0 w 142"/>
                <a:gd name="T101" fmla="*/ 2147483647 h 31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42"/>
                <a:gd name="T154" fmla="*/ 0 h 311"/>
                <a:gd name="T155" fmla="*/ 142 w 142"/>
                <a:gd name="T156" fmla="*/ 311 h 311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42" h="311">
                  <a:moveTo>
                    <a:pt x="5" y="111"/>
                  </a:moveTo>
                  <a:lnTo>
                    <a:pt x="10" y="111"/>
                  </a:lnTo>
                  <a:lnTo>
                    <a:pt x="10" y="114"/>
                  </a:lnTo>
                  <a:lnTo>
                    <a:pt x="13" y="111"/>
                  </a:lnTo>
                  <a:lnTo>
                    <a:pt x="15" y="109"/>
                  </a:lnTo>
                  <a:lnTo>
                    <a:pt x="15" y="104"/>
                  </a:lnTo>
                  <a:lnTo>
                    <a:pt x="13" y="96"/>
                  </a:lnTo>
                  <a:lnTo>
                    <a:pt x="15" y="96"/>
                  </a:lnTo>
                  <a:lnTo>
                    <a:pt x="18" y="93"/>
                  </a:lnTo>
                  <a:lnTo>
                    <a:pt x="20" y="91"/>
                  </a:lnTo>
                  <a:lnTo>
                    <a:pt x="18" y="78"/>
                  </a:lnTo>
                  <a:lnTo>
                    <a:pt x="20" y="76"/>
                  </a:lnTo>
                  <a:lnTo>
                    <a:pt x="25" y="78"/>
                  </a:lnTo>
                  <a:lnTo>
                    <a:pt x="28" y="81"/>
                  </a:lnTo>
                  <a:lnTo>
                    <a:pt x="30" y="81"/>
                  </a:lnTo>
                  <a:lnTo>
                    <a:pt x="33" y="78"/>
                  </a:lnTo>
                  <a:lnTo>
                    <a:pt x="41" y="61"/>
                  </a:lnTo>
                  <a:lnTo>
                    <a:pt x="41" y="58"/>
                  </a:lnTo>
                  <a:lnTo>
                    <a:pt x="38" y="56"/>
                  </a:lnTo>
                  <a:lnTo>
                    <a:pt x="38" y="53"/>
                  </a:lnTo>
                  <a:lnTo>
                    <a:pt x="46" y="45"/>
                  </a:lnTo>
                  <a:lnTo>
                    <a:pt x="46" y="43"/>
                  </a:lnTo>
                  <a:lnTo>
                    <a:pt x="46" y="35"/>
                  </a:lnTo>
                  <a:lnTo>
                    <a:pt x="48" y="33"/>
                  </a:lnTo>
                  <a:lnTo>
                    <a:pt x="58" y="25"/>
                  </a:lnTo>
                  <a:lnTo>
                    <a:pt x="63" y="23"/>
                  </a:lnTo>
                  <a:lnTo>
                    <a:pt x="66" y="20"/>
                  </a:lnTo>
                  <a:lnTo>
                    <a:pt x="68" y="20"/>
                  </a:lnTo>
                  <a:lnTo>
                    <a:pt x="76" y="23"/>
                  </a:lnTo>
                  <a:lnTo>
                    <a:pt x="79" y="23"/>
                  </a:lnTo>
                  <a:lnTo>
                    <a:pt x="76" y="18"/>
                  </a:lnTo>
                  <a:lnTo>
                    <a:pt x="76" y="15"/>
                  </a:lnTo>
                  <a:lnTo>
                    <a:pt x="81" y="10"/>
                  </a:lnTo>
                  <a:lnTo>
                    <a:pt x="81" y="8"/>
                  </a:lnTo>
                  <a:lnTo>
                    <a:pt x="81" y="3"/>
                  </a:lnTo>
                  <a:lnTo>
                    <a:pt x="84" y="0"/>
                  </a:lnTo>
                  <a:lnTo>
                    <a:pt x="86" y="0"/>
                  </a:lnTo>
                  <a:lnTo>
                    <a:pt x="89" y="3"/>
                  </a:lnTo>
                  <a:lnTo>
                    <a:pt x="94" y="5"/>
                  </a:lnTo>
                  <a:lnTo>
                    <a:pt x="94" y="13"/>
                  </a:lnTo>
                  <a:lnTo>
                    <a:pt x="96" y="15"/>
                  </a:lnTo>
                  <a:lnTo>
                    <a:pt x="99" y="15"/>
                  </a:lnTo>
                  <a:lnTo>
                    <a:pt x="101" y="15"/>
                  </a:lnTo>
                  <a:lnTo>
                    <a:pt x="104" y="15"/>
                  </a:lnTo>
                  <a:lnTo>
                    <a:pt x="104" y="30"/>
                  </a:lnTo>
                  <a:lnTo>
                    <a:pt x="104" y="38"/>
                  </a:lnTo>
                  <a:lnTo>
                    <a:pt x="101" y="43"/>
                  </a:lnTo>
                  <a:lnTo>
                    <a:pt x="99" y="51"/>
                  </a:lnTo>
                  <a:lnTo>
                    <a:pt x="94" y="53"/>
                  </a:lnTo>
                  <a:lnTo>
                    <a:pt x="91" y="56"/>
                  </a:lnTo>
                  <a:lnTo>
                    <a:pt x="89" y="58"/>
                  </a:lnTo>
                  <a:lnTo>
                    <a:pt x="86" y="63"/>
                  </a:lnTo>
                  <a:lnTo>
                    <a:pt x="86" y="68"/>
                  </a:lnTo>
                  <a:lnTo>
                    <a:pt x="86" y="73"/>
                  </a:lnTo>
                  <a:lnTo>
                    <a:pt x="86" y="78"/>
                  </a:lnTo>
                  <a:lnTo>
                    <a:pt x="86" y="81"/>
                  </a:lnTo>
                  <a:lnTo>
                    <a:pt x="89" y="81"/>
                  </a:lnTo>
                  <a:lnTo>
                    <a:pt x="94" y="76"/>
                  </a:lnTo>
                  <a:lnTo>
                    <a:pt x="101" y="76"/>
                  </a:lnTo>
                  <a:lnTo>
                    <a:pt x="104" y="76"/>
                  </a:lnTo>
                  <a:lnTo>
                    <a:pt x="106" y="91"/>
                  </a:lnTo>
                  <a:lnTo>
                    <a:pt x="109" y="93"/>
                  </a:lnTo>
                  <a:lnTo>
                    <a:pt x="111" y="91"/>
                  </a:lnTo>
                  <a:lnTo>
                    <a:pt x="116" y="93"/>
                  </a:lnTo>
                  <a:lnTo>
                    <a:pt x="116" y="96"/>
                  </a:lnTo>
                  <a:lnTo>
                    <a:pt x="111" y="106"/>
                  </a:lnTo>
                  <a:lnTo>
                    <a:pt x="111" y="109"/>
                  </a:lnTo>
                  <a:lnTo>
                    <a:pt x="114" y="111"/>
                  </a:lnTo>
                  <a:lnTo>
                    <a:pt x="116" y="111"/>
                  </a:lnTo>
                  <a:lnTo>
                    <a:pt x="121" y="111"/>
                  </a:lnTo>
                  <a:lnTo>
                    <a:pt x="121" y="114"/>
                  </a:lnTo>
                  <a:lnTo>
                    <a:pt x="124" y="119"/>
                  </a:lnTo>
                  <a:lnTo>
                    <a:pt x="127" y="121"/>
                  </a:lnTo>
                  <a:lnTo>
                    <a:pt x="129" y="121"/>
                  </a:lnTo>
                  <a:lnTo>
                    <a:pt x="134" y="121"/>
                  </a:lnTo>
                  <a:lnTo>
                    <a:pt x="139" y="116"/>
                  </a:lnTo>
                  <a:lnTo>
                    <a:pt x="139" y="121"/>
                  </a:lnTo>
                  <a:lnTo>
                    <a:pt x="142" y="121"/>
                  </a:lnTo>
                  <a:lnTo>
                    <a:pt x="137" y="124"/>
                  </a:lnTo>
                  <a:lnTo>
                    <a:pt x="134" y="129"/>
                  </a:lnTo>
                  <a:lnTo>
                    <a:pt x="129" y="134"/>
                  </a:lnTo>
                  <a:lnTo>
                    <a:pt x="127" y="136"/>
                  </a:lnTo>
                  <a:lnTo>
                    <a:pt x="124" y="139"/>
                  </a:lnTo>
                  <a:lnTo>
                    <a:pt x="119" y="141"/>
                  </a:lnTo>
                  <a:lnTo>
                    <a:pt x="114" y="141"/>
                  </a:lnTo>
                  <a:lnTo>
                    <a:pt x="111" y="144"/>
                  </a:lnTo>
                  <a:lnTo>
                    <a:pt x="109" y="149"/>
                  </a:lnTo>
                  <a:lnTo>
                    <a:pt x="101" y="151"/>
                  </a:lnTo>
                  <a:lnTo>
                    <a:pt x="96" y="151"/>
                  </a:lnTo>
                  <a:lnTo>
                    <a:pt x="94" y="151"/>
                  </a:lnTo>
                  <a:lnTo>
                    <a:pt x="91" y="154"/>
                  </a:lnTo>
                  <a:lnTo>
                    <a:pt x="89" y="157"/>
                  </a:lnTo>
                  <a:lnTo>
                    <a:pt x="89" y="162"/>
                  </a:lnTo>
                  <a:lnTo>
                    <a:pt x="89" y="167"/>
                  </a:lnTo>
                  <a:lnTo>
                    <a:pt x="89" y="169"/>
                  </a:lnTo>
                  <a:lnTo>
                    <a:pt x="89" y="172"/>
                  </a:lnTo>
                  <a:lnTo>
                    <a:pt x="86" y="172"/>
                  </a:lnTo>
                  <a:lnTo>
                    <a:pt x="84" y="172"/>
                  </a:lnTo>
                  <a:lnTo>
                    <a:pt x="89" y="179"/>
                  </a:lnTo>
                  <a:lnTo>
                    <a:pt x="89" y="182"/>
                  </a:lnTo>
                  <a:lnTo>
                    <a:pt x="89" y="187"/>
                  </a:lnTo>
                  <a:lnTo>
                    <a:pt x="91" y="189"/>
                  </a:lnTo>
                  <a:lnTo>
                    <a:pt x="99" y="194"/>
                  </a:lnTo>
                  <a:lnTo>
                    <a:pt x="99" y="197"/>
                  </a:lnTo>
                  <a:lnTo>
                    <a:pt x="104" y="204"/>
                  </a:lnTo>
                  <a:lnTo>
                    <a:pt x="106" y="207"/>
                  </a:lnTo>
                  <a:lnTo>
                    <a:pt x="104" y="210"/>
                  </a:lnTo>
                  <a:lnTo>
                    <a:pt x="101" y="212"/>
                  </a:lnTo>
                  <a:lnTo>
                    <a:pt x="101" y="222"/>
                  </a:lnTo>
                  <a:lnTo>
                    <a:pt x="101" y="225"/>
                  </a:lnTo>
                  <a:lnTo>
                    <a:pt x="94" y="227"/>
                  </a:lnTo>
                  <a:lnTo>
                    <a:pt x="96" y="230"/>
                  </a:lnTo>
                  <a:lnTo>
                    <a:pt x="101" y="240"/>
                  </a:lnTo>
                  <a:lnTo>
                    <a:pt x="104" y="245"/>
                  </a:lnTo>
                  <a:lnTo>
                    <a:pt x="109" y="247"/>
                  </a:lnTo>
                  <a:lnTo>
                    <a:pt x="109" y="252"/>
                  </a:lnTo>
                  <a:lnTo>
                    <a:pt x="111" y="258"/>
                  </a:lnTo>
                  <a:lnTo>
                    <a:pt x="109" y="260"/>
                  </a:lnTo>
                  <a:lnTo>
                    <a:pt x="109" y="263"/>
                  </a:lnTo>
                  <a:lnTo>
                    <a:pt x="114" y="273"/>
                  </a:lnTo>
                  <a:lnTo>
                    <a:pt x="119" y="280"/>
                  </a:lnTo>
                  <a:lnTo>
                    <a:pt x="116" y="283"/>
                  </a:lnTo>
                  <a:lnTo>
                    <a:pt x="109" y="295"/>
                  </a:lnTo>
                  <a:lnTo>
                    <a:pt x="104" y="305"/>
                  </a:lnTo>
                  <a:lnTo>
                    <a:pt x="101" y="311"/>
                  </a:lnTo>
                  <a:lnTo>
                    <a:pt x="99" y="308"/>
                  </a:lnTo>
                  <a:lnTo>
                    <a:pt x="99" y="303"/>
                  </a:lnTo>
                  <a:lnTo>
                    <a:pt x="101" y="298"/>
                  </a:lnTo>
                  <a:lnTo>
                    <a:pt x="104" y="293"/>
                  </a:lnTo>
                  <a:lnTo>
                    <a:pt x="104" y="288"/>
                  </a:lnTo>
                  <a:lnTo>
                    <a:pt x="106" y="285"/>
                  </a:lnTo>
                  <a:lnTo>
                    <a:pt x="104" y="285"/>
                  </a:lnTo>
                  <a:lnTo>
                    <a:pt x="101" y="283"/>
                  </a:lnTo>
                  <a:lnTo>
                    <a:pt x="104" y="278"/>
                  </a:lnTo>
                  <a:lnTo>
                    <a:pt x="101" y="268"/>
                  </a:lnTo>
                  <a:lnTo>
                    <a:pt x="101" y="260"/>
                  </a:lnTo>
                  <a:lnTo>
                    <a:pt x="96" y="252"/>
                  </a:lnTo>
                  <a:lnTo>
                    <a:pt x="91" y="242"/>
                  </a:lnTo>
                  <a:lnTo>
                    <a:pt x="89" y="237"/>
                  </a:lnTo>
                  <a:lnTo>
                    <a:pt x="89" y="230"/>
                  </a:lnTo>
                  <a:lnTo>
                    <a:pt x="86" y="217"/>
                  </a:lnTo>
                  <a:lnTo>
                    <a:pt x="86" y="212"/>
                  </a:lnTo>
                  <a:lnTo>
                    <a:pt x="86" y="207"/>
                  </a:lnTo>
                  <a:lnTo>
                    <a:pt x="84" y="204"/>
                  </a:lnTo>
                  <a:lnTo>
                    <a:pt x="81" y="204"/>
                  </a:lnTo>
                  <a:lnTo>
                    <a:pt x="81" y="197"/>
                  </a:lnTo>
                  <a:lnTo>
                    <a:pt x="76" y="192"/>
                  </a:lnTo>
                  <a:lnTo>
                    <a:pt x="73" y="192"/>
                  </a:lnTo>
                  <a:lnTo>
                    <a:pt x="73" y="199"/>
                  </a:lnTo>
                  <a:lnTo>
                    <a:pt x="71" y="202"/>
                  </a:lnTo>
                  <a:lnTo>
                    <a:pt x="68" y="204"/>
                  </a:lnTo>
                  <a:lnTo>
                    <a:pt x="63" y="207"/>
                  </a:lnTo>
                  <a:lnTo>
                    <a:pt x="56" y="210"/>
                  </a:lnTo>
                  <a:lnTo>
                    <a:pt x="53" y="215"/>
                  </a:lnTo>
                  <a:lnTo>
                    <a:pt x="51" y="217"/>
                  </a:lnTo>
                  <a:lnTo>
                    <a:pt x="51" y="220"/>
                  </a:lnTo>
                  <a:lnTo>
                    <a:pt x="48" y="217"/>
                  </a:lnTo>
                  <a:lnTo>
                    <a:pt x="48" y="215"/>
                  </a:lnTo>
                  <a:lnTo>
                    <a:pt x="46" y="215"/>
                  </a:lnTo>
                  <a:lnTo>
                    <a:pt x="46" y="217"/>
                  </a:lnTo>
                  <a:lnTo>
                    <a:pt x="43" y="217"/>
                  </a:lnTo>
                  <a:lnTo>
                    <a:pt x="41" y="215"/>
                  </a:lnTo>
                  <a:lnTo>
                    <a:pt x="43" y="210"/>
                  </a:lnTo>
                  <a:lnTo>
                    <a:pt x="38" y="212"/>
                  </a:lnTo>
                  <a:lnTo>
                    <a:pt x="36" y="212"/>
                  </a:lnTo>
                  <a:lnTo>
                    <a:pt x="33" y="215"/>
                  </a:lnTo>
                  <a:lnTo>
                    <a:pt x="30" y="212"/>
                  </a:lnTo>
                  <a:lnTo>
                    <a:pt x="30" y="210"/>
                  </a:lnTo>
                  <a:lnTo>
                    <a:pt x="36" y="199"/>
                  </a:lnTo>
                  <a:lnTo>
                    <a:pt x="36" y="192"/>
                  </a:lnTo>
                  <a:lnTo>
                    <a:pt x="36" y="187"/>
                  </a:lnTo>
                  <a:lnTo>
                    <a:pt x="36" y="177"/>
                  </a:lnTo>
                  <a:lnTo>
                    <a:pt x="33" y="169"/>
                  </a:lnTo>
                  <a:lnTo>
                    <a:pt x="30" y="162"/>
                  </a:lnTo>
                  <a:lnTo>
                    <a:pt x="28" y="159"/>
                  </a:lnTo>
                  <a:lnTo>
                    <a:pt x="25" y="164"/>
                  </a:lnTo>
                  <a:lnTo>
                    <a:pt x="23" y="164"/>
                  </a:lnTo>
                  <a:lnTo>
                    <a:pt x="20" y="162"/>
                  </a:lnTo>
                  <a:lnTo>
                    <a:pt x="23" y="159"/>
                  </a:lnTo>
                  <a:lnTo>
                    <a:pt x="25" y="159"/>
                  </a:lnTo>
                  <a:lnTo>
                    <a:pt x="25" y="157"/>
                  </a:lnTo>
                  <a:lnTo>
                    <a:pt x="25" y="154"/>
                  </a:lnTo>
                  <a:lnTo>
                    <a:pt x="20" y="146"/>
                  </a:lnTo>
                  <a:lnTo>
                    <a:pt x="18" y="146"/>
                  </a:lnTo>
                  <a:lnTo>
                    <a:pt x="13" y="146"/>
                  </a:lnTo>
                  <a:lnTo>
                    <a:pt x="10" y="144"/>
                  </a:lnTo>
                  <a:lnTo>
                    <a:pt x="13" y="141"/>
                  </a:lnTo>
                  <a:lnTo>
                    <a:pt x="10" y="139"/>
                  </a:lnTo>
                  <a:lnTo>
                    <a:pt x="8" y="139"/>
                  </a:lnTo>
                  <a:lnTo>
                    <a:pt x="3" y="136"/>
                  </a:lnTo>
                  <a:lnTo>
                    <a:pt x="0" y="131"/>
                  </a:lnTo>
                  <a:lnTo>
                    <a:pt x="0" y="129"/>
                  </a:lnTo>
                  <a:lnTo>
                    <a:pt x="0" y="126"/>
                  </a:lnTo>
                  <a:lnTo>
                    <a:pt x="8" y="124"/>
                  </a:lnTo>
                  <a:lnTo>
                    <a:pt x="5" y="111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2" name="Freeform 155"/>
            <p:cNvSpPr>
              <a:spLocks/>
            </p:cNvSpPr>
            <p:nvPr/>
          </p:nvSpPr>
          <p:spPr bwMode="auto">
            <a:xfrm>
              <a:off x="6711950" y="4214813"/>
              <a:ext cx="150813" cy="180975"/>
            </a:xfrm>
            <a:custGeom>
              <a:avLst/>
              <a:gdLst>
                <a:gd name="T0" fmla="*/ 2147483647 w 119"/>
                <a:gd name="T1" fmla="*/ 2147483647 h 143"/>
                <a:gd name="T2" fmla="*/ 2147483647 w 119"/>
                <a:gd name="T3" fmla="*/ 2147483647 h 143"/>
                <a:gd name="T4" fmla="*/ 2147483647 w 119"/>
                <a:gd name="T5" fmla="*/ 2147483647 h 143"/>
                <a:gd name="T6" fmla="*/ 2147483647 w 119"/>
                <a:gd name="T7" fmla="*/ 2147483647 h 143"/>
                <a:gd name="T8" fmla="*/ 2147483647 w 119"/>
                <a:gd name="T9" fmla="*/ 2147483647 h 143"/>
                <a:gd name="T10" fmla="*/ 2147483647 w 119"/>
                <a:gd name="T11" fmla="*/ 2147483647 h 143"/>
                <a:gd name="T12" fmla="*/ 2147483647 w 119"/>
                <a:gd name="T13" fmla="*/ 2147483647 h 143"/>
                <a:gd name="T14" fmla="*/ 2147483647 w 119"/>
                <a:gd name="T15" fmla="*/ 2147483647 h 143"/>
                <a:gd name="T16" fmla="*/ 2147483647 w 119"/>
                <a:gd name="T17" fmla="*/ 2147483647 h 143"/>
                <a:gd name="T18" fmla="*/ 2147483647 w 119"/>
                <a:gd name="T19" fmla="*/ 2147483647 h 143"/>
                <a:gd name="T20" fmla="*/ 2147483647 w 119"/>
                <a:gd name="T21" fmla="*/ 2147483647 h 143"/>
                <a:gd name="T22" fmla="*/ 2147483647 w 119"/>
                <a:gd name="T23" fmla="*/ 2147483647 h 143"/>
                <a:gd name="T24" fmla="*/ 2147483647 w 119"/>
                <a:gd name="T25" fmla="*/ 2147483647 h 143"/>
                <a:gd name="T26" fmla="*/ 2147483647 w 119"/>
                <a:gd name="T27" fmla="*/ 2147483647 h 143"/>
                <a:gd name="T28" fmla="*/ 2147483647 w 119"/>
                <a:gd name="T29" fmla="*/ 2147483647 h 143"/>
                <a:gd name="T30" fmla="*/ 2147483647 w 119"/>
                <a:gd name="T31" fmla="*/ 2147483647 h 143"/>
                <a:gd name="T32" fmla="*/ 2147483647 w 119"/>
                <a:gd name="T33" fmla="*/ 2147483647 h 143"/>
                <a:gd name="T34" fmla="*/ 2147483647 w 119"/>
                <a:gd name="T35" fmla="*/ 2147483647 h 143"/>
                <a:gd name="T36" fmla="*/ 2147483647 w 119"/>
                <a:gd name="T37" fmla="*/ 2147483647 h 143"/>
                <a:gd name="T38" fmla="*/ 2147483647 w 119"/>
                <a:gd name="T39" fmla="*/ 2147483647 h 143"/>
                <a:gd name="T40" fmla="*/ 2147483647 w 119"/>
                <a:gd name="T41" fmla="*/ 2147483647 h 143"/>
                <a:gd name="T42" fmla="*/ 0 w 119"/>
                <a:gd name="T43" fmla="*/ 2147483647 h 143"/>
                <a:gd name="T44" fmla="*/ 2147483647 w 119"/>
                <a:gd name="T45" fmla="*/ 2147483647 h 143"/>
                <a:gd name="T46" fmla="*/ 2147483647 w 119"/>
                <a:gd name="T47" fmla="*/ 2147483647 h 143"/>
                <a:gd name="T48" fmla="*/ 2147483647 w 119"/>
                <a:gd name="T49" fmla="*/ 2147483647 h 143"/>
                <a:gd name="T50" fmla="*/ 2147483647 w 119"/>
                <a:gd name="T51" fmla="*/ 2147483647 h 143"/>
                <a:gd name="T52" fmla="*/ 2147483647 w 119"/>
                <a:gd name="T53" fmla="*/ 2147483647 h 143"/>
                <a:gd name="T54" fmla="*/ 2147483647 w 119"/>
                <a:gd name="T55" fmla="*/ 2147483647 h 143"/>
                <a:gd name="T56" fmla="*/ 2147483647 w 119"/>
                <a:gd name="T57" fmla="*/ 2147483647 h 143"/>
                <a:gd name="T58" fmla="*/ 2147483647 w 119"/>
                <a:gd name="T59" fmla="*/ 0 h 143"/>
                <a:gd name="T60" fmla="*/ 2147483647 w 119"/>
                <a:gd name="T61" fmla="*/ 2147483647 h 143"/>
                <a:gd name="T62" fmla="*/ 2147483647 w 119"/>
                <a:gd name="T63" fmla="*/ 2147483647 h 143"/>
                <a:gd name="T64" fmla="*/ 2147483647 w 119"/>
                <a:gd name="T65" fmla="*/ 2147483647 h 143"/>
                <a:gd name="T66" fmla="*/ 2147483647 w 119"/>
                <a:gd name="T67" fmla="*/ 2147483647 h 143"/>
                <a:gd name="T68" fmla="*/ 2147483647 w 119"/>
                <a:gd name="T69" fmla="*/ 2147483647 h 143"/>
                <a:gd name="T70" fmla="*/ 2147483647 w 119"/>
                <a:gd name="T71" fmla="*/ 2147483647 h 143"/>
                <a:gd name="T72" fmla="*/ 2147483647 w 119"/>
                <a:gd name="T73" fmla="*/ 2147483647 h 143"/>
                <a:gd name="T74" fmla="*/ 2147483647 w 119"/>
                <a:gd name="T75" fmla="*/ 2147483647 h 143"/>
                <a:gd name="T76" fmla="*/ 2147483647 w 119"/>
                <a:gd name="T77" fmla="*/ 2147483647 h 143"/>
                <a:gd name="T78" fmla="*/ 2147483647 w 119"/>
                <a:gd name="T79" fmla="*/ 2147483647 h 143"/>
                <a:gd name="T80" fmla="*/ 2147483647 w 119"/>
                <a:gd name="T81" fmla="*/ 2147483647 h 143"/>
                <a:gd name="T82" fmla="*/ 2147483647 w 119"/>
                <a:gd name="T83" fmla="*/ 2147483647 h 143"/>
                <a:gd name="T84" fmla="*/ 2147483647 w 119"/>
                <a:gd name="T85" fmla="*/ 2147483647 h 143"/>
                <a:gd name="T86" fmla="*/ 2147483647 w 119"/>
                <a:gd name="T87" fmla="*/ 2147483647 h 143"/>
                <a:gd name="T88" fmla="*/ 2147483647 w 119"/>
                <a:gd name="T89" fmla="*/ 2147483647 h 143"/>
                <a:gd name="T90" fmla="*/ 2147483647 w 119"/>
                <a:gd name="T91" fmla="*/ 2147483647 h 143"/>
                <a:gd name="T92" fmla="*/ 2147483647 w 119"/>
                <a:gd name="T93" fmla="*/ 2147483647 h 143"/>
                <a:gd name="T94" fmla="*/ 2147483647 w 119"/>
                <a:gd name="T95" fmla="*/ 2147483647 h 143"/>
                <a:gd name="T96" fmla="*/ 2147483647 w 119"/>
                <a:gd name="T97" fmla="*/ 2147483647 h 143"/>
                <a:gd name="T98" fmla="*/ 2147483647 w 119"/>
                <a:gd name="T99" fmla="*/ 2147483647 h 143"/>
                <a:gd name="T100" fmla="*/ 2147483647 w 119"/>
                <a:gd name="T101" fmla="*/ 2147483647 h 143"/>
                <a:gd name="T102" fmla="*/ 2147483647 w 119"/>
                <a:gd name="T103" fmla="*/ 2147483647 h 143"/>
                <a:gd name="T104" fmla="*/ 2147483647 w 119"/>
                <a:gd name="T105" fmla="*/ 2147483647 h 143"/>
                <a:gd name="T106" fmla="*/ 2147483647 w 119"/>
                <a:gd name="T107" fmla="*/ 2147483647 h 143"/>
                <a:gd name="T108" fmla="*/ 2147483647 w 119"/>
                <a:gd name="T109" fmla="*/ 2147483647 h 143"/>
                <a:gd name="T110" fmla="*/ 2147483647 w 119"/>
                <a:gd name="T111" fmla="*/ 2147483647 h 143"/>
                <a:gd name="T112" fmla="*/ 2147483647 w 119"/>
                <a:gd name="T113" fmla="*/ 2147483647 h 14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19"/>
                <a:gd name="T172" fmla="*/ 0 h 143"/>
                <a:gd name="T173" fmla="*/ 119 w 119"/>
                <a:gd name="T174" fmla="*/ 143 h 14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19" h="143">
                  <a:moveTo>
                    <a:pt x="81" y="138"/>
                  </a:moveTo>
                  <a:lnTo>
                    <a:pt x="86" y="133"/>
                  </a:lnTo>
                  <a:lnTo>
                    <a:pt x="88" y="131"/>
                  </a:lnTo>
                  <a:lnTo>
                    <a:pt x="88" y="123"/>
                  </a:lnTo>
                  <a:lnTo>
                    <a:pt x="86" y="121"/>
                  </a:lnTo>
                  <a:lnTo>
                    <a:pt x="83" y="116"/>
                  </a:lnTo>
                  <a:lnTo>
                    <a:pt x="76" y="106"/>
                  </a:lnTo>
                  <a:lnTo>
                    <a:pt x="76" y="100"/>
                  </a:lnTo>
                  <a:lnTo>
                    <a:pt x="73" y="98"/>
                  </a:lnTo>
                  <a:lnTo>
                    <a:pt x="73" y="88"/>
                  </a:lnTo>
                  <a:lnTo>
                    <a:pt x="71" y="83"/>
                  </a:lnTo>
                  <a:lnTo>
                    <a:pt x="66" y="78"/>
                  </a:lnTo>
                  <a:lnTo>
                    <a:pt x="63" y="73"/>
                  </a:lnTo>
                  <a:lnTo>
                    <a:pt x="63" y="70"/>
                  </a:lnTo>
                  <a:lnTo>
                    <a:pt x="61" y="70"/>
                  </a:lnTo>
                  <a:lnTo>
                    <a:pt x="56" y="68"/>
                  </a:lnTo>
                  <a:lnTo>
                    <a:pt x="51" y="68"/>
                  </a:lnTo>
                  <a:lnTo>
                    <a:pt x="51" y="73"/>
                  </a:lnTo>
                  <a:lnTo>
                    <a:pt x="48" y="75"/>
                  </a:lnTo>
                  <a:lnTo>
                    <a:pt x="46" y="78"/>
                  </a:lnTo>
                  <a:lnTo>
                    <a:pt x="43" y="78"/>
                  </a:lnTo>
                  <a:lnTo>
                    <a:pt x="38" y="78"/>
                  </a:lnTo>
                  <a:lnTo>
                    <a:pt x="33" y="75"/>
                  </a:lnTo>
                  <a:lnTo>
                    <a:pt x="30" y="75"/>
                  </a:lnTo>
                  <a:lnTo>
                    <a:pt x="23" y="83"/>
                  </a:lnTo>
                  <a:lnTo>
                    <a:pt x="20" y="85"/>
                  </a:lnTo>
                  <a:lnTo>
                    <a:pt x="15" y="85"/>
                  </a:lnTo>
                  <a:lnTo>
                    <a:pt x="15" y="83"/>
                  </a:lnTo>
                  <a:lnTo>
                    <a:pt x="15" y="80"/>
                  </a:lnTo>
                  <a:lnTo>
                    <a:pt x="15" y="75"/>
                  </a:lnTo>
                  <a:lnTo>
                    <a:pt x="20" y="65"/>
                  </a:lnTo>
                  <a:lnTo>
                    <a:pt x="20" y="60"/>
                  </a:lnTo>
                  <a:lnTo>
                    <a:pt x="18" y="50"/>
                  </a:lnTo>
                  <a:lnTo>
                    <a:pt x="15" y="50"/>
                  </a:lnTo>
                  <a:lnTo>
                    <a:pt x="13" y="53"/>
                  </a:lnTo>
                  <a:lnTo>
                    <a:pt x="8" y="53"/>
                  </a:lnTo>
                  <a:lnTo>
                    <a:pt x="8" y="50"/>
                  </a:lnTo>
                  <a:lnTo>
                    <a:pt x="8" y="47"/>
                  </a:lnTo>
                  <a:lnTo>
                    <a:pt x="8" y="42"/>
                  </a:lnTo>
                  <a:lnTo>
                    <a:pt x="8" y="37"/>
                  </a:lnTo>
                  <a:lnTo>
                    <a:pt x="5" y="35"/>
                  </a:lnTo>
                  <a:lnTo>
                    <a:pt x="0" y="35"/>
                  </a:lnTo>
                  <a:lnTo>
                    <a:pt x="3" y="32"/>
                  </a:lnTo>
                  <a:lnTo>
                    <a:pt x="5" y="30"/>
                  </a:lnTo>
                  <a:lnTo>
                    <a:pt x="10" y="25"/>
                  </a:lnTo>
                  <a:lnTo>
                    <a:pt x="13" y="20"/>
                  </a:lnTo>
                  <a:lnTo>
                    <a:pt x="18" y="17"/>
                  </a:lnTo>
                  <a:lnTo>
                    <a:pt x="18" y="20"/>
                  </a:lnTo>
                  <a:lnTo>
                    <a:pt x="20" y="22"/>
                  </a:lnTo>
                  <a:lnTo>
                    <a:pt x="25" y="22"/>
                  </a:lnTo>
                  <a:lnTo>
                    <a:pt x="28" y="20"/>
                  </a:lnTo>
                  <a:lnTo>
                    <a:pt x="28" y="17"/>
                  </a:lnTo>
                  <a:lnTo>
                    <a:pt x="28" y="15"/>
                  </a:lnTo>
                  <a:lnTo>
                    <a:pt x="25" y="10"/>
                  </a:lnTo>
                  <a:lnTo>
                    <a:pt x="25" y="7"/>
                  </a:lnTo>
                  <a:lnTo>
                    <a:pt x="25" y="5"/>
                  </a:lnTo>
                  <a:lnTo>
                    <a:pt x="28" y="2"/>
                  </a:lnTo>
                  <a:lnTo>
                    <a:pt x="33" y="0"/>
                  </a:lnTo>
                  <a:lnTo>
                    <a:pt x="35" y="5"/>
                  </a:lnTo>
                  <a:lnTo>
                    <a:pt x="40" y="10"/>
                  </a:lnTo>
                  <a:lnTo>
                    <a:pt x="43" y="15"/>
                  </a:lnTo>
                  <a:lnTo>
                    <a:pt x="46" y="22"/>
                  </a:lnTo>
                  <a:lnTo>
                    <a:pt x="48" y="27"/>
                  </a:lnTo>
                  <a:lnTo>
                    <a:pt x="53" y="30"/>
                  </a:lnTo>
                  <a:lnTo>
                    <a:pt x="56" y="32"/>
                  </a:lnTo>
                  <a:lnTo>
                    <a:pt x="58" y="30"/>
                  </a:lnTo>
                  <a:lnTo>
                    <a:pt x="61" y="27"/>
                  </a:lnTo>
                  <a:lnTo>
                    <a:pt x="63" y="25"/>
                  </a:lnTo>
                  <a:lnTo>
                    <a:pt x="66" y="27"/>
                  </a:lnTo>
                  <a:lnTo>
                    <a:pt x="68" y="32"/>
                  </a:lnTo>
                  <a:lnTo>
                    <a:pt x="76" y="40"/>
                  </a:lnTo>
                  <a:lnTo>
                    <a:pt x="76" y="42"/>
                  </a:lnTo>
                  <a:lnTo>
                    <a:pt x="73" y="45"/>
                  </a:lnTo>
                  <a:lnTo>
                    <a:pt x="71" y="47"/>
                  </a:lnTo>
                  <a:lnTo>
                    <a:pt x="66" y="47"/>
                  </a:lnTo>
                  <a:lnTo>
                    <a:pt x="63" y="47"/>
                  </a:lnTo>
                  <a:lnTo>
                    <a:pt x="63" y="50"/>
                  </a:lnTo>
                  <a:lnTo>
                    <a:pt x="63" y="55"/>
                  </a:lnTo>
                  <a:lnTo>
                    <a:pt x="73" y="60"/>
                  </a:lnTo>
                  <a:lnTo>
                    <a:pt x="76" y="65"/>
                  </a:lnTo>
                  <a:lnTo>
                    <a:pt x="81" y="68"/>
                  </a:lnTo>
                  <a:lnTo>
                    <a:pt x="86" y="75"/>
                  </a:lnTo>
                  <a:lnTo>
                    <a:pt x="99" y="90"/>
                  </a:lnTo>
                  <a:lnTo>
                    <a:pt x="104" y="98"/>
                  </a:lnTo>
                  <a:lnTo>
                    <a:pt x="106" y="100"/>
                  </a:lnTo>
                  <a:lnTo>
                    <a:pt x="111" y="103"/>
                  </a:lnTo>
                  <a:lnTo>
                    <a:pt x="114" y="106"/>
                  </a:lnTo>
                  <a:lnTo>
                    <a:pt x="114" y="111"/>
                  </a:lnTo>
                  <a:lnTo>
                    <a:pt x="114" y="113"/>
                  </a:lnTo>
                  <a:lnTo>
                    <a:pt x="114" y="116"/>
                  </a:lnTo>
                  <a:lnTo>
                    <a:pt x="116" y="118"/>
                  </a:lnTo>
                  <a:lnTo>
                    <a:pt x="119" y="121"/>
                  </a:lnTo>
                  <a:lnTo>
                    <a:pt x="119" y="126"/>
                  </a:lnTo>
                  <a:lnTo>
                    <a:pt x="119" y="133"/>
                  </a:lnTo>
                  <a:lnTo>
                    <a:pt x="116" y="133"/>
                  </a:lnTo>
                  <a:lnTo>
                    <a:pt x="109" y="136"/>
                  </a:lnTo>
                  <a:lnTo>
                    <a:pt x="109" y="138"/>
                  </a:lnTo>
                  <a:lnTo>
                    <a:pt x="104" y="136"/>
                  </a:lnTo>
                  <a:lnTo>
                    <a:pt x="101" y="133"/>
                  </a:lnTo>
                  <a:lnTo>
                    <a:pt x="99" y="136"/>
                  </a:lnTo>
                  <a:lnTo>
                    <a:pt x="96" y="136"/>
                  </a:lnTo>
                  <a:lnTo>
                    <a:pt x="96" y="138"/>
                  </a:lnTo>
                  <a:lnTo>
                    <a:pt x="99" y="141"/>
                  </a:lnTo>
                  <a:lnTo>
                    <a:pt x="99" y="143"/>
                  </a:lnTo>
                  <a:lnTo>
                    <a:pt x="96" y="143"/>
                  </a:lnTo>
                  <a:lnTo>
                    <a:pt x="94" y="143"/>
                  </a:lnTo>
                  <a:lnTo>
                    <a:pt x="91" y="141"/>
                  </a:lnTo>
                  <a:lnTo>
                    <a:pt x="86" y="141"/>
                  </a:lnTo>
                  <a:lnTo>
                    <a:pt x="81" y="138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3" name="Freeform 156"/>
            <p:cNvSpPr>
              <a:spLocks/>
            </p:cNvSpPr>
            <p:nvPr/>
          </p:nvSpPr>
          <p:spPr bwMode="auto">
            <a:xfrm>
              <a:off x="6661150" y="4259263"/>
              <a:ext cx="161925" cy="311150"/>
            </a:xfrm>
            <a:custGeom>
              <a:avLst/>
              <a:gdLst>
                <a:gd name="T0" fmla="*/ 2147483647 w 128"/>
                <a:gd name="T1" fmla="*/ 2147483647 h 245"/>
                <a:gd name="T2" fmla="*/ 2147483647 w 128"/>
                <a:gd name="T3" fmla="*/ 2147483647 h 245"/>
                <a:gd name="T4" fmla="*/ 2147483647 w 128"/>
                <a:gd name="T5" fmla="*/ 2147483647 h 245"/>
                <a:gd name="T6" fmla="*/ 2147483647 w 128"/>
                <a:gd name="T7" fmla="*/ 2147483647 h 245"/>
                <a:gd name="T8" fmla="*/ 2147483647 w 128"/>
                <a:gd name="T9" fmla="*/ 2147483647 h 245"/>
                <a:gd name="T10" fmla="*/ 2147483647 w 128"/>
                <a:gd name="T11" fmla="*/ 2147483647 h 245"/>
                <a:gd name="T12" fmla="*/ 2147483647 w 128"/>
                <a:gd name="T13" fmla="*/ 2147483647 h 245"/>
                <a:gd name="T14" fmla="*/ 2147483647 w 128"/>
                <a:gd name="T15" fmla="*/ 2147483647 h 245"/>
                <a:gd name="T16" fmla="*/ 2147483647 w 128"/>
                <a:gd name="T17" fmla="*/ 2147483647 h 245"/>
                <a:gd name="T18" fmla="*/ 2147483647 w 128"/>
                <a:gd name="T19" fmla="*/ 2147483647 h 245"/>
                <a:gd name="T20" fmla="*/ 2147483647 w 128"/>
                <a:gd name="T21" fmla="*/ 2147483647 h 245"/>
                <a:gd name="T22" fmla="*/ 2147483647 w 128"/>
                <a:gd name="T23" fmla="*/ 2147483647 h 245"/>
                <a:gd name="T24" fmla="*/ 2147483647 w 128"/>
                <a:gd name="T25" fmla="*/ 2147483647 h 245"/>
                <a:gd name="T26" fmla="*/ 2147483647 w 128"/>
                <a:gd name="T27" fmla="*/ 2147483647 h 245"/>
                <a:gd name="T28" fmla="*/ 2147483647 w 128"/>
                <a:gd name="T29" fmla="*/ 2147483647 h 245"/>
                <a:gd name="T30" fmla="*/ 2147483647 w 128"/>
                <a:gd name="T31" fmla="*/ 2147483647 h 245"/>
                <a:gd name="T32" fmla="*/ 2147483647 w 128"/>
                <a:gd name="T33" fmla="*/ 2147483647 h 245"/>
                <a:gd name="T34" fmla="*/ 2147483647 w 128"/>
                <a:gd name="T35" fmla="*/ 2147483647 h 245"/>
                <a:gd name="T36" fmla="*/ 2147483647 w 128"/>
                <a:gd name="T37" fmla="*/ 2147483647 h 245"/>
                <a:gd name="T38" fmla="*/ 2147483647 w 128"/>
                <a:gd name="T39" fmla="*/ 2147483647 h 245"/>
                <a:gd name="T40" fmla="*/ 2147483647 w 128"/>
                <a:gd name="T41" fmla="*/ 2147483647 h 245"/>
                <a:gd name="T42" fmla="*/ 2147483647 w 128"/>
                <a:gd name="T43" fmla="*/ 0 h 245"/>
                <a:gd name="T44" fmla="*/ 2147483647 w 128"/>
                <a:gd name="T45" fmla="*/ 2147483647 h 245"/>
                <a:gd name="T46" fmla="*/ 2147483647 w 128"/>
                <a:gd name="T47" fmla="*/ 2147483647 h 245"/>
                <a:gd name="T48" fmla="*/ 2147483647 w 128"/>
                <a:gd name="T49" fmla="*/ 2147483647 h 245"/>
                <a:gd name="T50" fmla="*/ 2147483647 w 128"/>
                <a:gd name="T51" fmla="*/ 2147483647 h 245"/>
                <a:gd name="T52" fmla="*/ 2147483647 w 128"/>
                <a:gd name="T53" fmla="*/ 2147483647 h 245"/>
                <a:gd name="T54" fmla="*/ 2147483647 w 128"/>
                <a:gd name="T55" fmla="*/ 2147483647 h 245"/>
                <a:gd name="T56" fmla="*/ 2147483647 w 128"/>
                <a:gd name="T57" fmla="*/ 2147483647 h 245"/>
                <a:gd name="T58" fmla="*/ 2147483647 w 128"/>
                <a:gd name="T59" fmla="*/ 2147483647 h 245"/>
                <a:gd name="T60" fmla="*/ 2147483647 w 128"/>
                <a:gd name="T61" fmla="*/ 2147483647 h 245"/>
                <a:gd name="T62" fmla="*/ 2147483647 w 128"/>
                <a:gd name="T63" fmla="*/ 2147483647 h 245"/>
                <a:gd name="T64" fmla="*/ 2147483647 w 128"/>
                <a:gd name="T65" fmla="*/ 2147483647 h 245"/>
                <a:gd name="T66" fmla="*/ 2147483647 w 128"/>
                <a:gd name="T67" fmla="*/ 2147483647 h 245"/>
                <a:gd name="T68" fmla="*/ 2147483647 w 128"/>
                <a:gd name="T69" fmla="*/ 2147483647 h 245"/>
                <a:gd name="T70" fmla="*/ 2147483647 w 128"/>
                <a:gd name="T71" fmla="*/ 2147483647 h 245"/>
                <a:gd name="T72" fmla="*/ 2147483647 w 128"/>
                <a:gd name="T73" fmla="*/ 2147483647 h 245"/>
                <a:gd name="T74" fmla="*/ 2147483647 w 128"/>
                <a:gd name="T75" fmla="*/ 2147483647 h 245"/>
                <a:gd name="T76" fmla="*/ 2147483647 w 128"/>
                <a:gd name="T77" fmla="*/ 2147483647 h 245"/>
                <a:gd name="T78" fmla="*/ 2147483647 w 128"/>
                <a:gd name="T79" fmla="*/ 2147483647 h 245"/>
                <a:gd name="T80" fmla="*/ 2147483647 w 128"/>
                <a:gd name="T81" fmla="*/ 2147483647 h 245"/>
                <a:gd name="T82" fmla="*/ 2147483647 w 128"/>
                <a:gd name="T83" fmla="*/ 2147483647 h 245"/>
                <a:gd name="T84" fmla="*/ 2147483647 w 128"/>
                <a:gd name="T85" fmla="*/ 2147483647 h 245"/>
                <a:gd name="T86" fmla="*/ 2147483647 w 128"/>
                <a:gd name="T87" fmla="*/ 2147483647 h 245"/>
                <a:gd name="T88" fmla="*/ 2147483647 w 128"/>
                <a:gd name="T89" fmla="*/ 2147483647 h 245"/>
                <a:gd name="T90" fmla="*/ 2147483647 w 128"/>
                <a:gd name="T91" fmla="*/ 2147483647 h 245"/>
                <a:gd name="T92" fmla="*/ 2147483647 w 128"/>
                <a:gd name="T93" fmla="*/ 2147483647 h 245"/>
                <a:gd name="T94" fmla="*/ 2147483647 w 128"/>
                <a:gd name="T95" fmla="*/ 2147483647 h 245"/>
                <a:gd name="T96" fmla="*/ 2147483647 w 128"/>
                <a:gd name="T97" fmla="*/ 2147483647 h 24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8"/>
                <a:gd name="T148" fmla="*/ 0 h 245"/>
                <a:gd name="T149" fmla="*/ 128 w 128"/>
                <a:gd name="T150" fmla="*/ 245 h 24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8" h="245">
                  <a:moveTo>
                    <a:pt x="73" y="235"/>
                  </a:moveTo>
                  <a:lnTo>
                    <a:pt x="73" y="237"/>
                  </a:lnTo>
                  <a:lnTo>
                    <a:pt x="70" y="240"/>
                  </a:lnTo>
                  <a:lnTo>
                    <a:pt x="68" y="242"/>
                  </a:lnTo>
                  <a:lnTo>
                    <a:pt x="63" y="245"/>
                  </a:lnTo>
                  <a:lnTo>
                    <a:pt x="63" y="240"/>
                  </a:lnTo>
                  <a:lnTo>
                    <a:pt x="60" y="240"/>
                  </a:lnTo>
                  <a:lnTo>
                    <a:pt x="60" y="242"/>
                  </a:lnTo>
                  <a:lnTo>
                    <a:pt x="58" y="245"/>
                  </a:lnTo>
                  <a:lnTo>
                    <a:pt x="55" y="245"/>
                  </a:lnTo>
                  <a:lnTo>
                    <a:pt x="55" y="242"/>
                  </a:lnTo>
                  <a:lnTo>
                    <a:pt x="58" y="240"/>
                  </a:lnTo>
                  <a:lnTo>
                    <a:pt x="58" y="237"/>
                  </a:lnTo>
                  <a:lnTo>
                    <a:pt x="55" y="235"/>
                  </a:lnTo>
                  <a:lnTo>
                    <a:pt x="50" y="232"/>
                  </a:lnTo>
                  <a:lnTo>
                    <a:pt x="50" y="230"/>
                  </a:lnTo>
                  <a:lnTo>
                    <a:pt x="45" y="230"/>
                  </a:lnTo>
                  <a:lnTo>
                    <a:pt x="43" y="232"/>
                  </a:lnTo>
                  <a:lnTo>
                    <a:pt x="43" y="230"/>
                  </a:lnTo>
                  <a:lnTo>
                    <a:pt x="45" y="227"/>
                  </a:lnTo>
                  <a:lnTo>
                    <a:pt x="43" y="227"/>
                  </a:lnTo>
                  <a:lnTo>
                    <a:pt x="40" y="230"/>
                  </a:lnTo>
                  <a:lnTo>
                    <a:pt x="37" y="227"/>
                  </a:lnTo>
                  <a:lnTo>
                    <a:pt x="35" y="225"/>
                  </a:lnTo>
                  <a:lnTo>
                    <a:pt x="35" y="222"/>
                  </a:lnTo>
                  <a:lnTo>
                    <a:pt x="35" y="219"/>
                  </a:lnTo>
                  <a:lnTo>
                    <a:pt x="32" y="217"/>
                  </a:lnTo>
                  <a:lnTo>
                    <a:pt x="32" y="214"/>
                  </a:lnTo>
                  <a:lnTo>
                    <a:pt x="30" y="214"/>
                  </a:lnTo>
                  <a:lnTo>
                    <a:pt x="27" y="209"/>
                  </a:lnTo>
                  <a:lnTo>
                    <a:pt x="25" y="207"/>
                  </a:lnTo>
                  <a:lnTo>
                    <a:pt x="22" y="204"/>
                  </a:lnTo>
                  <a:lnTo>
                    <a:pt x="20" y="204"/>
                  </a:lnTo>
                  <a:lnTo>
                    <a:pt x="17" y="199"/>
                  </a:lnTo>
                  <a:lnTo>
                    <a:pt x="15" y="202"/>
                  </a:lnTo>
                  <a:lnTo>
                    <a:pt x="12" y="202"/>
                  </a:lnTo>
                  <a:lnTo>
                    <a:pt x="12" y="199"/>
                  </a:lnTo>
                  <a:lnTo>
                    <a:pt x="12" y="194"/>
                  </a:lnTo>
                  <a:lnTo>
                    <a:pt x="12" y="189"/>
                  </a:lnTo>
                  <a:lnTo>
                    <a:pt x="17" y="177"/>
                  </a:lnTo>
                  <a:lnTo>
                    <a:pt x="20" y="172"/>
                  </a:lnTo>
                  <a:lnTo>
                    <a:pt x="17" y="172"/>
                  </a:lnTo>
                  <a:lnTo>
                    <a:pt x="20" y="166"/>
                  </a:lnTo>
                  <a:lnTo>
                    <a:pt x="25" y="156"/>
                  </a:lnTo>
                  <a:lnTo>
                    <a:pt x="32" y="144"/>
                  </a:lnTo>
                  <a:lnTo>
                    <a:pt x="35" y="141"/>
                  </a:lnTo>
                  <a:lnTo>
                    <a:pt x="30" y="134"/>
                  </a:lnTo>
                  <a:lnTo>
                    <a:pt x="25" y="124"/>
                  </a:lnTo>
                  <a:lnTo>
                    <a:pt x="25" y="121"/>
                  </a:lnTo>
                  <a:lnTo>
                    <a:pt x="27" y="119"/>
                  </a:lnTo>
                  <a:lnTo>
                    <a:pt x="25" y="113"/>
                  </a:lnTo>
                  <a:lnTo>
                    <a:pt x="25" y="108"/>
                  </a:lnTo>
                  <a:lnTo>
                    <a:pt x="20" y="106"/>
                  </a:lnTo>
                  <a:lnTo>
                    <a:pt x="17" y="101"/>
                  </a:lnTo>
                  <a:lnTo>
                    <a:pt x="12" y="91"/>
                  </a:lnTo>
                  <a:lnTo>
                    <a:pt x="10" y="88"/>
                  </a:lnTo>
                  <a:lnTo>
                    <a:pt x="17" y="86"/>
                  </a:lnTo>
                  <a:lnTo>
                    <a:pt x="17" y="83"/>
                  </a:lnTo>
                  <a:lnTo>
                    <a:pt x="17" y="73"/>
                  </a:lnTo>
                  <a:lnTo>
                    <a:pt x="20" y="71"/>
                  </a:lnTo>
                  <a:lnTo>
                    <a:pt x="22" y="68"/>
                  </a:lnTo>
                  <a:lnTo>
                    <a:pt x="20" y="65"/>
                  </a:lnTo>
                  <a:lnTo>
                    <a:pt x="15" y="58"/>
                  </a:lnTo>
                  <a:lnTo>
                    <a:pt x="15" y="55"/>
                  </a:lnTo>
                  <a:lnTo>
                    <a:pt x="7" y="50"/>
                  </a:lnTo>
                  <a:lnTo>
                    <a:pt x="5" y="48"/>
                  </a:lnTo>
                  <a:lnTo>
                    <a:pt x="5" y="43"/>
                  </a:lnTo>
                  <a:lnTo>
                    <a:pt x="5" y="40"/>
                  </a:lnTo>
                  <a:lnTo>
                    <a:pt x="0" y="33"/>
                  </a:lnTo>
                  <a:lnTo>
                    <a:pt x="2" y="33"/>
                  </a:lnTo>
                  <a:lnTo>
                    <a:pt x="5" y="33"/>
                  </a:lnTo>
                  <a:lnTo>
                    <a:pt x="5" y="30"/>
                  </a:lnTo>
                  <a:lnTo>
                    <a:pt x="5" y="28"/>
                  </a:lnTo>
                  <a:lnTo>
                    <a:pt x="5" y="23"/>
                  </a:lnTo>
                  <a:lnTo>
                    <a:pt x="5" y="18"/>
                  </a:lnTo>
                  <a:lnTo>
                    <a:pt x="7" y="15"/>
                  </a:lnTo>
                  <a:lnTo>
                    <a:pt x="10" y="12"/>
                  </a:lnTo>
                  <a:lnTo>
                    <a:pt x="12" y="12"/>
                  </a:lnTo>
                  <a:lnTo>
                    <a:pt x="17" y="12"/>
                  </a:lnTo>
                  <a:lnTo>
                    <a:pt x="25" y="10"/>
                  </a:lnTo>
                  <a:lnTo>
                    <a:pt x="27" y="5"/>
                  </a:lnTo>
                  <a:lnTo>
                    <a:pt x="30" y="2"/>
                  </a:lnTo>
                  <a:lnTo>
                    <a:pt x="35" y="2"/>
                  </a:lnTo>
                  <a:lnTo>
                    <a:pt x="40" y="0"/>
                  </a:lnTo>
                  <a:lnTo>
                    <a:pt x="45" y="0"/>
                  </a:lnTo>
                  <a:lnTo>
                    <a:pt x="48" y="2"/>
                  </a:lnTo>
                  <a:lnTo>
                    <a:pt x="48" y="7"/>
                  </a:lnTo>
                  <a:lnTo>
                    <a:pt x="48" y="12"/>
                  </a:lnTo>
                  <a:lnTo>
                    <a:pt x="48" y="15"/>
                  </a:lnTo>
                  <a:lnTo>
                    <a:pt x="48" y="18"/>
                  </a:lnTo>
                  <a:lnTo>
                    <a:pt x="53" y="18"/>
                  </a:lnTo>
                  <a:lnTo>
                    <a:pt x="55" y="15"/>
                  </a:lnTo>
                  <a:lnTo>
                    <a:pt x="58" y="15"/>
                  </a:lnTo>
                  <a:lnTo>
                    <a:pt x="60" y="25"/>
                  </a:lnTo>
                  <a:lnTo>
                    <a:pt x="60" y="30"/>
                  </a:lnTo>
                  <a:lnTo>
                    <a:pt x="55" y="40"/>
                  </a:lnTo>
                  <a:lnTo>
                    <a:pt x="55" y="45"/>
                  </a:lnTo>
                  <a:lnTo>
                    <a:pt x="55" y="48"/>
                  </a:lnTo>
                  <a:lnTo>
                    <a:pt x="55" y="50"/>
                  </a:lnTo>
                  <a:lnTo>
                    <a:pt x="60" y="50"/>
                  </a:lnTo>
                  <a:lnTo>
                    <a:pt x="63" y="48"/>
                  </a:lnTo>
                  <a:lnTo>
                    <a:pt x="70" y="40"/>
                  </a:lnTo>
                  <a:lnTo>
                    <a:pt x="73" y="40"/>
                  </a:lnTo>
                  <a:lnTo>
                    <a:pt x="78" y="43"/>
                  </a:lnTo>
                  <a:lnTo>
                    <a:pt x="83" y="43"/>
                  </a:lnTo>
                  <a:lnTo>
                    <a:pt x="86" y="43"/>
                  </a:lnTo>
                  <a:lnTo>
                    <a:pt x="88" y="40"/>
                  </a:lnTo>
                  <a:lnTo>
                    <a:pt x="91" y="38"/>
                  </a:lnTo>
                  <a:lnTo>
                    <a:pt x="91" y="33"/>
                  </a:lnTo>
                  <a:lnTo>
                    <a:pt x="96" y="33"/>
                  </a:lnTo>
                  <a:lnTo>
                    <a:pt x="101" y="35"/>
                  </a:lnTo>
                  <a:lnTo>
                    <a:pt x="103" y="35"/>
                  </a:lnTo>
                  <a:lnTo>
                    <a:pt x="103" y="38"/>
                  </a:lnTo>
                  <a:lnTo>
                    <a:pt x="106" y="43"/>
                  </a:lnTo>
                  <a:lnTo>
                    <a:pt x="111" y="48"/>
                  </a:lnTo>
                  <a:lnTo>
                    <a:pt x="113" y="53"/>
                  </a:lnTo>
                  <a:lnTo>
                    <a:pt x="113" y="63"/>
                  </a:lnTo>
                  <a:lnTo>
                    <a:pt x="116" y="65"/>
                  </a:lnTo>
                  <a:lnTo>
                    <a:pt x="116" y="71"/>
                  </a:lnTo>
                  <a:lnTo>
                    <a:pt x="123" y="81"/>
                  </a:lnTo>
                  <a:lnTo>
                    <a:pt x="126" y="86"/>
                  </a:lnTo>
                  <a:lnTo>
                    <a:pt x="128" y="88"/>
                  </a:lnTo>
                  <a:lnTo>
                    <a:pt x="128" y="96"/>
                  </a:lnTo>
                  <a:lnTo>
                    <a:pt x="126" y="98"/>
                  </a:lnTo>
                  <a:lnTo>
                    <a:pt x="121" y="103"/>
                  </a:lnTo>
                  <a:lnTo>
                    <a:pt x="118" y="103"/>
                  </a:lnTo>
                  <a:lnTo>
                    <a:pt x="113" y="101"/>
                  </a:lnTo>
                  <a:lnTo>
                    <a:pt x="111" y="101"/>
                  </a:lnTo>
                  <a:lnTo>
                    <a:pt x="106" y="101"/>
                  </a:lnTo>
                  <a:lnTo>
                    <a:pt x="101" y="101"/>
                  </a:lnTo>
                  <a:lnTo>
                    <a:pt x="93" y="101"/>
                  </a:lnTo>
                  <a:lnTo>
                    <a:pt x="91" y="103"/>
                  </a:lnTo>
                  <a:lnTo>
                    <a:pt x="86" y="106"/>
                  </a:lnTo>
                  <a:lnTo>
                    <a:pt x="80" y="116"/>
                  </a:lnTo>
                  <a:lnTo>
                    <a:pt x="78" y="116"/>
                  </a:lnTo>
                  <a:lnTo>
                    <a:pt x="78" y="121"/>
                  </a:lnTo>
                  <a:lnTo>
                    <a:pt x="78" y="124"/>
                  </a:lnTo>
                  <a:lnTo>
                    <a:pt x="80" y="129"/>
                  </a:lnTo>
                  <a:lnTo>
                    <a:pt x="83" y="134"/>
                  </a:lnTo>
                  <a:lnTo>
                    <a:pt x="83" y="139"/>
                  </a:lnTo>
                  <a:lnTo>
                    <a:pt x="80" y="139"/>
                  </a:lnTo>
                  <a:lnTo>
                    <a:pt x="78" y="136"/>
                  </a:lnTo>
                  <a:lnTo>
                    <a:pt x="70" y="131"/>
                  </a:lnTo>
                  <a:lnTo>
                    <a:pt x="68" y="129"/>
                  </a:lnTo>
                  <a:lnTo>
                    <a:pt x="65" y="129"/>
                  </a:lnTo>
                  <a:lnTo>
                    <a:pt x="63" y="131"/>
                  </a:lnTo>
                  <a:lnTo>
                    <a:pt x="58" y="131"/>
                  </a:lnTo>
                  <a:lnTo>
                    <a:pt x="58" y="129"/>
                  </a:lnTo>
                  <a:lnTo>
                    <a:pt x="55" y="129"/>
                  </a:lnTo>
                  <a:lnTo>
                    <a:pt x="55" y="126"/>
                  </a:lnTo>
                  <a:lnTo>
                    <a:pt x="55" y="119"/>
                  </a:lnTo>
                  <a:lnTo>
                    <a:pt x="55" y="116"/>
                  </a:lnTo>
                  <a:lnTo>
                    <a:pt x="50" y="116"/>
                  </a:lnTo>
                  <a:lnTo>
                    <a:pt x="48" y="116"/>
                  </a:lnTo>
                  <a:lnTo>
                    <a:pt x="45" y="116"/>
                  </a:lnTo>
                  <a:lnTo>
                    <a:pt x="40" y="116"/>
                  </a:lnTo>
                  <a:lnTo>
                    <a:pt x="40" y="119"/>
                  </a:lnTo>
                  <a:lnTo>
                    <a:pt x="40" y="124"/>
                  </a:lnTo>
                  <a:lnTo>
                    <a:pt x="40" y="126"/>
                  </a:lnTo>
                  <a:lnTo>
                    <a:pt x="37" y="131"/>
                  </a:lnTo>
                  <a:lnTo>
                    <a:pt x="37" y="136"/>
                  </a:lnTo>
                  <a:lnTo>
                    <a:pt x="40" y="139"/>
                  </a:lnTo>
                  <a:lnTo>
                    <a:pt x="37" y="144"/>
                  </a:lnTo>
                  <a:lnTo>
                    <a:pt x="32" y="151"/>
                  </a:lnTo>
                  <a:lnTo>
                    <a:pt x="27" y="164"/>
                  </a:lnTo>
                  <a:lnTo>
                    <a:pt x="25" y="174"/>
                  </a:lnTo>
                  <a:lnTo>
                    <a:pt x="27" y="182"/>
                  </a:lnTo>
                  <a:lnTo>
                    <a:pt x="27" y="184"/>
                  </a:lnTo>
                  <a:lnTo>
                    <a:pt x="30" y="187"/>
                  </a:lnTo>
                  <a:lnTo>
                    <a:pt x="32" y="184"/>
                  </a:lnTo>
                  <a:lnTo>
                    <a:pt x="35" y="184"/>
                  </a:lnTo>
                  <a:lnTo>
                    <a:pt x="37" y="184"/>
                  </a:lnTo>
                  <a:lnTo>
                    <a:pt x="40" y="187"/>
                  </a:lnTo>
                  <a:lnTo>
                    <a:pt x="40" y="189"/>
                  </a:lnTo>
                  <a:lnTo>
                    <a:pt x="37" y="194"/>
                  </a:lnTo>
                  <a:lnTo>
                    <a:pt x="40" y="194"/>
                  </a:lnTo>
                  <a:lnTo>
                    <a:pt x="40" y="197"/>
                  </a:lnTo>
                  <a:lnTo>
                    <a:pt x="43" y="197"/>
                  </a:lnTo>
                  <a:lnTo>
                    <a:pt x="43" y="199"/>
                  </a:lnTo>
                  <a:lnTo>
                    <a:pt x="45" y="207"/>
                  </a:lnTo>
                  <a:lnTo>
                    <a:pt x="45" y="209"/>
                  </a:lnTo>
                  <a:lnTo>
                    <a:pt x="45" y="214"/>
                  </a:lnTo>
                  <a:lnTo>
                    <a:pt x="50" y="219"/>
                  </a:lnTo>
                  <a:lnTo>
                    <a:pt x="50" y="222"/>
                  </a:lnTo>
                  <a:lnTo>
                    <a:pt x="55" y="222"/>
                  </a:lnTo>
                  <a:lnTo>
                    <a:pt x="60" y="225"/>
                  </a:lnTo>
                  <a:lnTo>
                    <a:pt x="63" y="225"/>
                  </a:lnTo>
                  <a:lnTo>
                    <a:pt x="65" y="225"/>
                  </a:lnTo>
                  <a:lnTo>
                    <a:pt x="68" y="230"/>
                  </a:lnTo>
                  <a:lnTo>
                    <a:pt x="73" y="232"/>
                  </a:lnTo>
                  <a:lnTo>
                    <a:pt x="73" y="235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4" name="Freeform 157"/>
            <p:cNvSpPr>
              <a:spLocks/>
            </p:cNvSpPr>
            <p:nvPr/>
          </p:nvSpPr>
          <p:spPr bwMode="auto">
            <a:xfrm>
              <a:off x="6759575" y="4383088"/>
              <a:ext cx="106363" cy="87312"/>
            </a:xfrm>
            <a:custGeom>
              <a:avLst/>
              <a:gdLst>
                <a:gd name="T0" fmla="*/ 2147483647 w 83"/>
                <a:gd name="T1" fmla="*/ 2147483647 h 68"/>
                <a:gd name="T2" fmla="*/ 2147483647 w 83"/>
                <a:gd name="T3" fmla="*/ 2147483647 h 68"/>
                <a:gd name="T4" fmla="*/ 2147483647 w 83"/>
                <a:gd name="T5" fmla="*/ 2147483647 h 68"/>
                <a:gd name="T6" fmla="*/ 2147483647 w 83"/>
                <a:gd name="T7" fmla="*/ 2147483647 h 68"/>
                <a:gd name="T8" fmla="*/ 2147483647 w 83"/>
                <a:gd name="T9" fmla="*/ 2147483647 h 68"/>
                <a:gd name="T10" fmla="*/ 2147483647 w 83"/>
                <a:gd name="T11" fmla="*/ 0 h 68"/>
                <a:gd name="T12" fmla="*/ 2147483647 w 83"/>
                <a:gd name="T13" fmla="*/ 2147483647 h 68"/>
                <a:gd name="T14" fmla="*/ 2147483647 w 83"/>
                <a:gd name="T15" fmla="*/ 0 h 68"/>
                <a:gd name="T16" fmla="*/ 2147483647 w 83"/>
                <a:gd name="T17" fmla="*/ 2147483647 h 68"/>
                <a:gd name="T18" fmla="*/ 2147483647 w 83"/>
                <a:gd name="T19" fmla="*/ 2147483647 h 68"/>
                <a:gd name="T20" fmla="*/ 2147483647 w 83"/>
                <a:gd name="T21" fmla="*/ 2147483647 h 68"/>
                <a:gd name="T22" fmla="*/ 2147483647 w 83"/>
                <a:gd name="T23" fmla="*/ 2147483647 h 68"/>
                <a:gd name="T24" fmla="*/ 2147483647 w 83"/>
                <a:gd name="T25" fmla="*/ 2147483647 h 68"/>
                <a:gd name="T26" fmla="*/ 2147483647 w 83"/>
                <a:gd name="T27" fmla="*/ 2147483647 h 68"/>
                <a:gd name="T28" fmla="*/ 2147483647 w 83"/>
                <a:gd name="T29" fmla="*/ 2147483647 h 68"/>
                <a:gd name="T30" fmla="*/ 2147483647 w 83"/>
                <a:gd name="T31" fmla="*/ 2147483647 h 68"/>
                <a:gd name="T32" fmla="*/ 2147483647 w 83"/>
                <a:gd name="T33" fmla="*/ 2147483647 h 68"/>
                <a:gd name="T34" fmla="*/ 2147483647 w 83"/>
                <a:gd name="T35" fmla="*/ 2147483647 h 68"/>
                <a:gd name="T36" fmla="*/ 2147483647 w 83"/>
                <a:gd name="T37" fmla="*/ 2147483647 h 68"/>
                <a:gd name="T38" fmla="*/ 2147483647 w 83"/>
                <a:gd name="T39" fmla="*/ 2147483647 h 68"/>
                <a:gd name="T40" fmla="*/ 2147483647 w 83"/>
                <a:gd name="T41" fmla="*/ 2147483647 h 68"/>
                <a:gd name="T42" fmla="*/ 2147483647 w 83"/>
                <a:gd name="T43" fmla="*/ 2147483647 h 68"/>
                <a:gd name="T44" fmla="*/ 2147483647 w 83"/>
                <a:gd name="T45" fmla="*/ 2147483647 h 68"/>
                <a:gd name="T46" fmla="*/ 2147483647 w 83"/>
                <a:gd name="T47" fmla="*/ 2147483647 h 68"/>
                <a:gd name="T48" fmla="*/ 2147483647 w 83"/>
                <a:gd name="T49" fmla="*/ 2147483647 h 68"/>
                <a:gd name="T50" fmla="*/ 2147483647 w 83"/>
                <a:gd name="T51" fmla="*/ 2147483647 h 68"/>
                <a:gd name="T52" fmla="*/ 2147483647 w 83"/>
                <a:gd name="T53" fmla="*/ 2147483647 h 68"/>
                <a:gd name="T54" fmla="*/ 2147483647 w 83"/>
                <a:gd name="T55" fmla="*/ 2147483647 h 68"/>
                <a:gd name="T56" fmla="*/ 2147483647 w 83"/>
                <a:gd name="T57" fmla="*/ 2147483647 h 68"/>
                <a:gd name="T58" fmla="*/ 0 w 83"/>
                <a:gd name="T59" fmla="*/ 2147483647 h 68"/>
                <a:gd name="T60" fmla="*/ 0 w 83"/>
                <a:gd name="T61" fmla="*/ 2147483647 h 68"/>
                <a:gd name="T62" fmla="*/ 2147483647 w 83"/>
                <a:gd name="T63" fmla="*/ 2147483647 h 68"/>
                <a:gd name="T64" fmla="*/ 2147483647 w 83"/>
                <a:gd name="T65" fmla="*/ 2147483647 h 68"/>
                <a:gd name="T66" fmla="*/ 2147483647 w 83"/>
                <a:gd name="T67" fmla="*/ 2147483647 h 68"/>
                <a:gd name="T68" fmla="*/ 2147483647 w 83"/>
                <a:gd name="T69" fmla="*/ 2147483647 h 68"/>
                <a:gd name="T70" fmla="*/ 2147483647 w 83"/>
                <a:gd name="T71" fmla="*/ 2147483647 h 6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3"/>
                <a:gd name="T109" fmla="*/ 0 h 68"/>
                <a:gd name="T110" fmla="*/ 83 w 83"/>
                <a:gd name="T111" fmla="*/ 68 h 6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3" h="68">
                  <a:moveTo>
                    <a:pt x="43" y="5"/>
                  </a:moveTo>
                  <a:lnTo>
                    <a:pt x="48" y="8"/>
                  </a:lnTo>
                  <a:lnTo>
                    <a:pt x="53" y="8"/>
                  </a:lnTo>
                  <a:lnTo>
                    <a:pt x="56" y="10"/>
                  </a:lnTo>
                  <a:lnTo>
                    <a:pt x="58" y="10"/>
                  </a:lnTo>
                  <a:lnTo>
                    <a:pt x="61" y="10"/>
                  </a:lnTo>
                  <a:lnTo>
                    <a:pt x="61" y="8"/>
                  </a:lnTo>
                  <a:lnTo>
                    <a:pt x="58" y="5"/>
                  </a:lnTo>
                  <a:lnTo>
                    <a:pt x="58" y="3"/>
                  </a:lnTo>
                  <a:lnTo>
                    <a:pt x="61" y="3"/>
                  </a:lnTo>
                  <a:lnTo>
                    <a:pt x="63" y="0"/>
                  </a:lnTo>
                  <a:lnTo>
                    <a:pt x="66" y="3"/>
                  </a:lnTo>
                  <a:lnTo>
                    <a:pt x="71" y="5"/>
                  </a:lnTo>
                  <a:lnTo>
                    <a:pt x="71" y="3"/>
                  </a:lnTo>
                  <a:lnTo>
                    <a:pt x="78" y="0"/>
                  </a:lnTo>
                  <a:lnTo>
                    <a:pt x="81" y="0"/>
                  </a:lnTo>
                  <a:lnTo>
                    <a:pt x="78" y="5"/>
                  </a:lnTo>
                  <a:lnTo>
                    <a:pt x="78" y="10"/>
                  </a:lnTo>
                  <a:lnTo>
                    <a:pt x="83" y="18"/>
                  </a:lnTo>
                  <a:lnTo>
                    <a:pt x="81" y="21"/>
                  </a:lnTo>
                  <a:lnTo>
                    <a:pt x="81" y="26"/>
                  </a:lnTo>
                  <a:lnTo>
                    <a:pt x="81" y="33"/>
                  </a:lnTo>
                  <a:lnTo>
                    <a:pt x="81" y="36"/>
                  </a:lnTo>
                  <a:lnTo>
                    <a:pt x="78" y="38"/>
                  </a:lnTo>
                  <a:lnTo>
                    <a:pt x="73" y="41"/>
                  </a:lnTo>
                  <a:lnTo>
                    <a:pt x="66" y="43"/>
                  </a:lnTo>
                  <a:lnTo>
                    <a:pt x="63" y="46"/>
                  </a:lnTo>
                  <a:lnTo>
                    <a:pt x="56" y="48"/>
                  </a:lnTo>
                  <a:lnTo>
                    <a:pt x="53" y="51"/>
                  </a:lnTo>
                  <a:lnTo>
                    <a:pt x="56" y="56"/>
                  </a:lnTo>
                  <a:lnTo>
                    <a:pt x="61" y="58"/>
                  </a:lnTo>
                  <a:lnTo>
                    <a:pt x="58" y="61"/>
                  </a:lnTo>
                  <a:lnTo>
                    <a:pt x="53" y="61"/>
                  </a:lnTo>
                  <a:lnTo>
                    <a:pt x="50" y="61"/>
                  </a:lnTo>
                  <a:lnTo>
                    <a:pt x="45" y="61"/>
                  </a:lnTo>
                  <a:lnTo>
                    <a:pt x="38" y="66"/>
                  </a:lnTo>
                  <a:lnTo>
                    <a:pt x="35" y="66"/>
                  </a:lnTo>
                  <a:lnTo>
                    <a:pt x="33" y="68"/>
                  </a:lnTo>
                  <a:lnTo>
                    <a:pt x="30" y="68"/>
                  </a:lnTo>
                  <a:lnTo>
                    <a:pt x="28" y="66"/>
                  </a:lnTo>
                  <a:lnTo>
                    <a:pt x="25" y="66"/>
                  </a:lnTo>
                  <a:lnTo>
                    <a:pt x="23" y="66"/>
                  </a:lnTo>
                  <a:lnTo>
                    <a:pt x="20" y="66"/>
                  </a:lnTo>
                  <a:lnTo>
                    <a:pt x="18" y="66"/>
                  </a:lnTo>
                  <a:lnTo>
                    <a:pt x="20" y="63"/>
                  </a:lnTo>
                  <a:lnTo>
                    <a:pt x="20" y="61"/>
                  </a:lnTo>
                  <a:lnTo>
                    <a:pt x="18" y="58"/>
                  </a:lnTo>
                  <a:lnTo>
                    <a:pt x="13" y="61"/>
                  </a:lnTo>
                  <a:lnTo>
                    <a:pt x="10" y="61"/>
                  </a:lnTo>
                  <a:lnTo>
                    <a:pt x="10" y="53"/>
                  </a:lnTo>
                  <a:lnTo>
                    <a:pt x="5" y="41"/>
                  </a:lnTo>
                  <a:lnTo>
                    <a:pt x="5" y="36"/>
                  </a:lnTo>
                  <a:lnTo>
                    <a:pt x="2" y="31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8" y="8"/>
                  </a:lnTo>
                  <a:lnTo>
                    <a:pt x="13" y="5"/>
                  </a:lnTo>
                  <a:lnTo>
                    <a:pt x="15" y="3"/>
                  </a:lnTo>
                  <a:lnTo>
                    <a:pt x="23" y="3"/>
                  </a:lnTo>
                  <a:lnTo>
                    <a:pt x="28" y="3"/>
                  </a:lnTo>
                  <a:lnTo>
                    <a:pt x="33" y="3"/>
                  </a:lnTo>
                  <a:lnTo>
                    <a:pt x="35" y="3"/>
                  </a:lnTo>
                  <a:lnTo>
                    <a:pt x="40" y="5"/>
                  </a:lnTo>
                  <a:lnTo>
                    <a:pt x="43" y="5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5" name="Freeform 158"/>
            <p:cNvSpPr>
              <a:spLocks/>
            </p:cNvSpPr>
            <p:nvPr/>
          </p:nvSpPr>
          <p:spPr bwMode="auto">
            <a:xfrm>
              <a:off x="6753225" y="4198938"/>
              <a:ext cx="147638" cy="311150"/>
            </a:xfrm>
            <a:custGeom>
              <a:avLst/>
              <a:gdLst>
                <a:gd name="T0" fmla="*/ 2147483647 w 116"/>
                <a:gd name="T1" fmla="*/ 2147483647 h 245"/>
                <a:gd name="T2" fmla="*/ 2147483647 w 116"/>
                <a:gd name="T3" fmla="*/ 2147483647 h 245"/>
                <a:gd name="T4" fmla="*/ 2147483647 w 116"/>
                <a:gd name="T5" fmla="*/ 2147483647 h 245"/>
                <a:gd name="T6" fmla="*/ 2147483647 w 116"/>
                <a:gd name="T7" fmla="*/ 2147483647 h 245"/>
                <a:gd name="T8" fmla="*/ 2147483647 w 116"/>
                <a:gd name="T9" fmla="*/ 2147483647 h 245"/>
                <a:gd name="T10" fmla="*/ 2147483647 w 116"/>
                <a:gd name="T11" fmla="*/ 2147483647 h 245"/>
                <a:gd name="T12" fmla="*/ 2147483647 w 116"/>
                <a:gd name="T13" fmla="*/ 2147483647 h 245"/>
                <a:gd name="T14" fmla="*/ 2147483647 w 116"/>
                <a:gd name="T15" fmla="*/ 2147483647 h 245"/>
                <a:gd name="T16" fmla="*/ 2147483647 w 116"/>
                <a:gd name="T17" fmla="*/ 2147483647 h 245"/>
                <a:gd name="T18" fmla="*/ 2147483647 w 116"/>
                <a:gd name="T19" fmla="*/ 2147483647 h 245"/>
                <a:gd name="T20" fmla="*/ 2147483647 w 116"/>
                <a:gd name="T21" fmla="*/ 2147483647 h 245"/>
                <a:gd name="T22" fmla="*/ 2147483647 w 116"/>
                <a:gd name="T23" fmla="*/ 2147483647 h 245"/>
                <a:gd name="T24" fmla="*/ 2147483647 w 116"/>
                <a:gd name="T25" fmla="*/ 2147483647 h 245"/>
                <a:gd name="T26" fmla="*/ 2147483647 w 116"/>
                <a:gd name="T27" fmla="*/ 2147483647 h 245"/>
                <a:gd name="T28" fmla="*/ 2147483647 w 116"/>
                <a:gd name="T29" fmla="*/ 2147483647 h 245"/>
                <a:gd name="T30" fmla="*/ 2147483647 w 116"/>
                <a:gd name="T31" fmla="*/ 2147483647 h 245"/>
                <a:gd name="T32" fmla="*/ 2147483647 w 116"/>
                <a:gd name="T33" fmla="*/ 2147483647 h 245"/>
                <a:gd name="T34" fmla="*/ 2147483647 w 116"/>
                <a:gd name="T35" fmla="*/ 2147483647 h 245"/>
                <a:gd name="T36" fmla="*/ 2147483647 w 116"/>
                <a:gd name="T37" fmla="*/ 2147483647 h 245"/>
                <a:gd name="T38" fmla="*/ 2147483647 w 116"/>
                <a:gd name="T39" fmla="*/ 2147483647 h 245"/>
                <a:gd name="T40" fmla="*/ 2147483647 w 116"/>
                <a:gd name="T41" fmla="*/ 2147483647 h 245"/>
                <a:gd name="T42" fmla="*/ 2147483647 w 116"/>
                <a:gd name="T43" fmla="*/ 2147483647 h 245"/>
                <a:gd name="T44" fmla="*/ 2147483647 w 116"/>
                <a:gd name="T45" fmla="*/ 2147483647 h 245"/>
                <a:gd name="T46" fmla="*/ 2147483647 w 116"/>
                <a:gd name="T47" fmla="*/ 2147483647 h 245"/>
                <a:gd name="T48" fmla="*/ 2147483647 w 116"/>
                <a:gd name="T49" fmla="*/ 2147483647 h 245"/>
                <a:gd name="T50" fmla="*/ 2147483647 w 116"/>
                <a:gd name="T51" fmla="*/ 2147483647 h 245"/>
                <a:gd name="T52" fmla="*/ 2147483647 w 116"/>
                <a:gd name="T53" fmla="*/ 2147483647 h 245"/>
                <a:gd name="T54" fmla="*/ 2147483647 w 116"/>
                <a:gd name="T55" fmla="*/ 2147483647 h 245"/>
                <a:gd name="T56" fmla="*/ 2147483647 w 116"/>
                <a:gd name="T57" fmla="*/ 2147483647 h 245"/>
                <a:gd name="T58" fmla="*/ 2147483647 w 116"/>
                <a:gd name="T59" fmla="*/ 2147483647 h 245"/>
                <a:gd name="T60" fmla="*/ 2147483647 w 116"/>
                <a:gd name="T61" fmla="*/ 2147483647 h 245"/>
                <a:gd name="T62" fmla="*/ 2147483647 w 116"/>
                <a:gd name="T63" fmla="*/ 2147483647 h 245"/>
                <a:gd name="T64" fmla="*/ 2147483647 w 116"/>
                <a:gd name="T65" fmla="*/ 2147483647 h 245"/>
                <a:gd name="T66" fmla="*/ 2147483647 w 116"/>
                <a:gd name="T67" fmla="*/ 2147483647 h 245"/>
                <a:gd name="T68" fmla="*/ 2147483647 w 116"/>
                <a:gd name="T69" fmla="*/ 2147483647 h 245"/>
                <a:gd name="T70" fmla="*/ 2147483647 w 116"/>
                <a:gd name="T71" fmla="*/ 2147483647 h 245"/>
                <a:gd name="T72" fmla="*/ 2147483647 w 116"/>
                <a:gd name="T73" fmla="*/ 2147483647 h 245"/>
                <a:gd name="T74" fmla="*/ 2147483647 w 116"/>
                <a:gd name="T75" fmla="*/ 2147483647 h 245"/>
                <a:gd name="T76" fmla="*/ 2147483647 w 116"/>
                <a:gd name="T77" fmla="*/ 2147483647 h 245"/>
                <a:gd name="T78" fmla="*/ 2147483647 w 116"/>
                <a:gd name="T79" fmla="*/ 2147483647 h 245"/>
                <a:gd name="T80" fmla="*/ 2147483647 w 116"/>
                <a:gd name="T81" fmla="*/ 2147483647 h 245"/>
                <a:gd name="T82" fmla="*/ 2147483647 w 116"/>
                <a:gd name="T83" fmla="*/ 2147483647 h 245"/>
                <a:gd name="T84" fmla="*/ 2147483647 w 116"/>
                <a:gd name="T85" fmla="*/ 2147483647 h 245"/>
                <a:gd name="T86" fmla="*/ 2147483647 w 116"/>
                <a:gd name="T87" fmla="*/ 2147483647 h 245"/>
                <a:gd name="T88" fmla="*/ 2147483647 w 116"/>
                <a:gd name="T89" fmla="*/ 2147483647 h 245"/>
                <a:gd name="T90" fmla="*/ 2147483647 w 116"/>
                <a:gd name="T91" fmla="*/ 2147483647 h 245"/>
                <a:gd name="T92" fmla="*/ 2147483647 w 116"/>
                <a:gd name="T93" fmla="*/ 2147483647 h 245"/>
                <a:gd name="T94" fmla="*/ 2147483647 w 116"/>
                <a:gd name="T95" fmla="*/ 2147483647 h 245"/>
                <a:gd name="T96" fmla="*/ 2147483647 w 116"/>
                <a:gd name="T97" fmla="*/ 2147483647 h 245"/>
                <a:gd name="T98" fmla="*/ 2147483647 w 116"/>
                <a:gd name="T99" fmla="*/ 2147483647 h 245"/>
                <a:gd name="T100" fmla="*/ 2147483647 w 116"/>
                <a:gd name="T101" fmla="*/ 2147483647 h 245"/>
                <a:gd name="T102" fmla="*/ 2147483647 w 116"/>
                <a:gd name="T103" fmla="*/ 2147483647 h 245"/>
                <a:gd name="T104" fmla="*/ 2147483647 w 116"/>
                <a:gd name="T105" fmla="*/ 2147483647 h 245"/>
                <a:gd name="T106" fmla="*/ 2147483647 w 116"/>
                <a:gd name="T107" fmla="*/ 2147483647 h 24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16"/>
                <a:gd name="T163" fmla="*/ 0 h 245"/>
                <a:gd name="T164" fmla="*/ 116 w 116"/>
                <a:gd name="T165" fmla="*/ 245 h 24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16" h="245">
                  <a:moveTo>
                    <a:pt x="0" y="13"/>
                  </a:moveTo>
                  <a:lnTo>
                    <a:pt x="2" y="10"/>
                  </a:lnTo>
                  <a:lnTo>
                    <a:pt x="5" y="10"/>
                  </a:lnTo>
                  <a:lnTo>
                    <a:pt x="7" y="10"/>
                  </a:lnTo>
                  <a:lnTo>
                    <a:pt x="13" y="13"/>
                  </a:lnTo>
                  <a:lnTo>
                    <a:pt x="15" y="13"/>
                  </a:lnTo>
                  <a:lnTo>
                    <a:pt x="20" y="10"/>
                  </a:lnTo>
                  <a:lnTo>
                    <a:pt x="23" y="10"/>
                  </a:lnTo>
                  <a:lnTo>
                    <a:pt x="33" y="10"/>
                  </a:lnTo>
                  <a:lnTo>
                    <a:pt x="38" y="7"/>
                  </a:lnTo>
                  <a:lnTo>
                    <a:pt x="40" y="7"/>
                  </a:lnTo>
                  <a:lnTo>
                    <a:pt x="45" y="2"/>
                  </a:lnTo>
                  <a:lnTo>
                    <a:pt x="50" y="0"/>
                  </a:lnTo>
                  <a:lnTo>
                    <a:pt x="53" y="0"/>
                  </a:lnTo>
                  <a:lnTo>
                    <a:pt x="55" y="2"/>
                  </a:lnTo>
                  <a:lnTo>
                    <a:pt x="63" y="5"/>
                  </a:lnTo>
                  <a:lnTo>
                    <a:pt x="66" y="5"/>
                  </a:lnTo>
                  <a:lnTo>
                    <a:pt x="73" y="5"/>
                  </a:lnTo>
                  <a:lnTo>
                    <a:pt x="73" y="7"/>
                  </a:lnTo>
                  <a:lnTo>
                    <a:pt x="73" y="10"/>
                  </a:lnTo>
                  <a:lnTo>
                    <a:pt x="71" y="15"/>
                  </a:lnTo>
                  <a:lnTo>
                    <a:pt x="71" y="20"/>
                  </a:lnTo>
                  <a:lnTo>
                    <a:pt x="73" y="23"/>
                  </a:lnTo>
                  <a:lnTo>
                    <a:pt x="81" y="28"/>
                  </a:lnTo>
                  <a:lnTo>
                    <a:pt x="86" y="28"/>
                  </a:lnTo>
                  <a:lnTo>
                    <a:pt x="91" y="30"/>
                  </a:lnTo>
                  <a:lnTo>
                    <a:pt x="93" y="30"/>
                  </a:lnTo>
                  <a:lnTo>
                    <a:pt x="91" y="33"/>
                  </a:lnTo>
                  <a:lnTo>
                    <a:pt x="86" y="35"/>
                  </a:lnTo>
                  <a:lnTo>
                    <a:pt x="86" y="38"/>
                  </a:lnTo>
                  <a:lnTo>
                    <a:pt x="86" y="40"/>
                  </a:lnTo>
                  <a:lnTo>
                    <a:pt x="76" y="40"/>
                  </a:lnTo>
                  <a:lnTo>
                    <a:pt x="76" y="43"/>
                  </a:lnTo>
                  <a:lnTo>
                    <a:pt x="76" y="45"/>
                  </a:lnTo>
                  <a:lnTo>
                    <a:pt x="73" y="48"/>
                  </a:lnTo>
                  <a:lnTo>
                    <a:pt x="68" y="53"/>
                  </a:lnTo>
                  <a:lnTo>
                    <a:pt x="68" y="55"/>
                  </a:lnTo>
                  <a:lnTo>
                    <a:pt x="63" y="55"/>
                  </a:lnTo>
                  <a:lnTo>
                    <a:pt x="63" y="58"/>
                  </a:lnTo>
                  <a:lnTo>
                    <a:pt x="61" y="60"/>
                  </a:lnTo>
                  <a:lnTo>
                    <a:pt x="58" y="68"/>
                  </a:lnTo>
                  <a:lnTo>
                    <a:pt x="55" y="76"/>
                  </a:lnTo>
                  <a:lnTo>
                    <a:pt x="58" y="76"/>
                  </a:lnTo>
                  <a:lnTo>
                    <a:pt x="61" y="81"/>
                  </a:lnTo>
                  <a:lnTo>
                    <a:pt x="68" y="88"/>
                  </a:lnTo>
                  <a:lnTo>
                    <a:pt x="68" y="91"/>
                  </a:lnTo>
                  <a:lnTo>
                    <a:pt x="68" y="96"/>
                  </a:lnTo>
                  <a:lnTo>
                    <a:pt x="71" y="96"/>
                  </a:lnTo>
                  <a:lnTo>
                    <a:pt x="73" y="101"/>
                  </a:lnTo>
                  <a:lnTo>
                    <a:pt x="81" y="106"/>
                  </a:lnTo>
                  <a:lnTo>
                    <a:pt x="91" y="116"/>
                  </a:lnTo>
                  <a:lnTo>
                    <a:pt x="91" y="119"/>
                  </a:lnTo>
                  <a:lnTo>
                    <a:pt x="96" y="119"/>
                  </a:lnTo>
                  <a:lnTo>
                    <a:pt x="98" y="121"/>
                  </a:lnTo>
                  <a:lnTo>
                    <a:pt x="101" y="129"/>
                  </a:lnTo>
                  <a:lnTo>
                    <a:pt x="103" y="134"/>
                  </a:lnTo>
                  <a:lnTo>
                    <a:pt x="109" y="136"/>
                  </a:lnTo>
                  <a:lnTo>
                    <a:pt x="109" y="141"/>
                  </a:lnTo>
                  <a:lnTo>
                    <a:pt x="111" y="151"/>
                  </a:lnTo>
                  <a:lnTo>
                    <a:pt x="116" y="174"/>
                  </a:lnTo>
                  <a:lnTo>
                    <a:pt x="114" y="177"/>
                  </a:lnTo>
                  <a:lnTo>
                    <a:pt x="111" y="179"/>
                  </a:lnTo>
                  <a:lnTo>
                    <a:pt x="111" y="187"/>
                  </a:lnTo>
                  <a:lnTo>
                    <a:pt x="111" y="189"/>
                  </a:lnTo>
                  <a:lnTo>
                    <a:pt x="111" y="194"/>
                  </a:lnTo>
                  <a:lnTo>
                    <a:pt x="109" y="199"/>
                  </a:lnTo>
                  <a:lnTo>
                    <a:pt x="106" y="202"/>
                  </a:lnTo>
                  <a:lnTo>
                    <a:pt x="103" y="202"/>
                  </a:lnTo>
                  <a:lnTo>
                    <a:pt x="101" y="204"/>
                  </a:lnTo>
                  <a:lnTo>
                    <a:pt x="98" y="204"/>
                  </a:lnTo>
                  <a:lnTo>
                    <a:pt x="93" y="207"/>
                  </a:lnTo>
                  <a:lnTo>
                    <a:pt x="88" y="212"/>
                  </a:lnTo>
                  <a:lnTo>
                    <a:pt x="86" y="214"/>
                  </a:lnTo>
                  <a:lnTo>
                    <a:pt x="83" y="214"/>
                  </a:lnTo>
                  <a:lnTo>
                    <a:pt x="78" y="214"/>
                  </a:lnTo>
                  <a:lnTo>
                    <a:pt x="76" y="212"/>
                  </a:lnTo>
                  <a:lnTo>
                    <a:pt x="76" y="209"/>
                  </a:lnTo>
                  <a:lnTo>
                    <a:pt x="73" y="212"/>
                  </a:lnTo>
                  <a:lnTo>
                    <a:pt x="76" y="217"/>
                  </a:lnTo>
                  <a:lnTo>
                    <a:pt x="76" y="220"/>
                  </a:lnTo>
                  <a:lnTo>
                    <a:pt x="73" y="225"/>
                  </a:lnTo>
                  <a:lnTo>
                    <a:pt x="71" y="227"/>
                  </a:lnTo>
                  <a:lnTo>
                    <a:pt x="68" y="227"/>
                  </a:lnTo>
                  <a:lnTo>
                    <a:pt x="66" y="227"/>
                  </a:lnTo>
                  <a:lnTo>
                    <a:pt x="66" y="232"/>
                  </a:lnTo>
                  <a:lnTo>
                    <a:pt x="61" y="235"/>
                  </a:lnTo>
                  <a:lnTo>
                    <a:pt x="58" y="235"/>
                  </a:lnTo>
                  <a:lnTo>
                    <a:pt x="55" y="237"/>
                  </a:lnTo>
                  <a:lnTo>
                    <a:pt x="53" y="240"/>
                  </a:lnTo>
                  <a:lnTo>
                    <a:pt x="50" y="242"/>
                  </a:lnTo>
                  <a:lnTo>
                    <a:pt x="48" y="245"/>
                  </a:lnTo>
                  <a:lnTo>
                    <a:pt x="45" y="245"/>
                  </a:lnTo>
                  <a:lnTo>
                    <a:pt x="43" y="245"/>
                  </a:lnTo>
                  <a:lnTo>
                    <a:pt x="43" y="237"/>
                  </a:lnTo>
                  <a:lnTo>
                    <a:pt x="45" y="230"/>
                  </a:lnTo>
                  <a:lnTo>
                    <a:pt x="45" y="225"/>
                  </a:lnTo>
                  <a:lnTo>
                    <a:pt x="48" y="222"/>
                  </a:lnTo>
                  <a:lnTo>
                    <a:pt x="48" y="220"/>
                  </a:lnTo>
                  <a:lnTo>
                    <a:pt x="43" y="217"/>
                  </a:lnTo>
                  <a:lnTo>
                    <a:pt x="38" y="217"/>
                  </a:lnTo>
                  <a:lnTo>
                    <a:pt x="38" y="214"/>
                  </a:lnTo>
                  <a:lnTo>
                    <a:pt x="40" y="212"/>
                  </a:lnTo>
                  <a:lnTo>
                    <a:pt x="43" y="212"/>
                  </a:lnTo>
                  <a:lnTo>
                    <a:pt x="50" y="207"/>
                  </a:lnTo>
                  <a:lnTo>
                    <a:pt x="55" y="207"/>
                  </a:lnTo>
                  <a:lnTo>
                    <a:pt x="58" y="207"/>
                  </a:lnTo>
                  <a:lnTo>
                    <a:pt x="63" y="207"/>
                  </a:lnTo>
                  <a:lnTo>
                    <a:pt x="66" y="204"/>
                  </a:lnTo>
                  <a:lnTo>
                    <a:pt x="61" y="202"/>
                  </a:lnTo>
                  <a:lnTo>
                    <a:pt x="58" y="197"/>
                  </a:lnTo>
                  <a:lnTo>
                    <a:pt x="61" y="194"/>
                  </a:lnTo>
                  <a:lnTo>
                    <a:pt x="68" y="192"/>
                  </a:lnTo>
                  <a:lnTo>
                    <a:pt x="71" y="189"/>
                  </a:lnTo>
                  <a:lnTo>
                    <a:pt x="78" y="187"/>
                  </a:lnTo>
                  <a:lnTo>
                    <a:pt x="83" y="184"/>
                  </a:lnTo>
                  <a:lnTo>
                    <a:pt x="86" y="182"/>
                  </a:lnTo>
                  <a:lnTo>
                    <a:pt x="86" y="179"/>
                  </a:lnTo>
                  <a:lnTo>
                    <a:pt x="86" y="172"/>
                  </a:lnTo>
                  <a:lnTo>
                    <a:pt x="86" y="167"/>
                  </a:lnTo>
                  <a:lnTo>
                    <a:pt x="88" y="164"/>
                  </a:lnTo>
                  <a:lnTo>
                    <a:pt x="83" y="156"/>
                  </a:lnTo>
                  <a:lnTo>
                    <a:pt x="83" y="151"/>
                  </a:lnTo>
                  <a:lnTo>
                    <a:pt x="86" y="146"/>
                  </a:lnTo>
                  <a:lnTo>
                    <a:pt x="86" y="139"/>
                  </a:lnTo>
                  <a:lnTo>
                    <a:pt x="86" y="134"/>
                  </a:lnTo>
                  <a:lnTo>
                    <a:pt x="83" y="131"/>
                  </a:lnTo>
                  <a:lnTo>
                    <a:pt x="81" y="129"/>
                  </a:lnTo>
                  <a:lnTo>
                    <a:pt x="81" y="126"/>
                  </a:lnTo>
                  <a:lnTo>
                    <a:pt x="81" y="124"/>
                  </a:lnTo>
                  <a:lnTo>
                    <a:pt x="81" y="119"/>
                  </a:lnTo>
                  <a:lnTo>
                    <a:pt x="78" y="116"/>
                  </a:lnTo>
                  <a:lnTo>
                    <a:pt x="73" y="113"/>
                  </a:lnTo>
                  <a:lnTo>
                    <a:pt x="71" y="111"/>
                  </a:lnTo>
                  <a:lnTo>
                    <a:pt x="66" y="103"/>
                  </a:lnTo>
                  <a:lnTo>
                    <a:pt x="53" y="88"/>
                  </a:lnTo>
                  <a:lnTo>
                    <a:pt x="48" y="81"/>
                  </a:lnTo>
                  <a:lnTo>
                    <a:pt x="43" y="78"/>
                  </a:lnTo>
                  <a:lnTo>
                    <a:pt x="40" y="73"/>
                  </a:lnTo>
                  <a:lnTo>
                    <a:pt x="30" y="68"/>
                  </a:lnTo>
                  <a:lnTo>
                    <a:pt x="30" y="63"/>
                  </a:lnTo>
                  <a:lnTo>
                    <a:pt x="30" y="60"/>
                  </a:lnTo>
                  <a:lnTo>
                    <a:pt x="33" y="60"/>
                  </a:lnTo>
                  <a:lnTo>
                    <a:pt x="38" y="60"/>
                  </a:lnTo>
                  <a:lnTo>
                    <a:pt x="40" y="58"/>
                  </a:lnTo>
                  <a:lnTo>
                    <a:pt x="43" y="55"/>
                  </a:lnTo>
                  <a:lnTo>
                    <a:pt x="43" y="53"/>
                  </a:lnTo>
                  <a:lnTo>
                    <a:pt x="35" y="45"/>
                  </a:lnTo>
                  <a:lnTo>
                    <a:pt x="33" y="40"/>
                  </a:lnTo>
                  <a:lnTo>
                    <a:pt x="30" y="38"/>
                  </a:lnTo>
                  <a:lnTo>
                    <a:pt x="28" y="40"/>
                  </a:lnTo>
                  <a:lnTo>
                    <a:pt x="25" y="43"/>
                  </a:lnTo>
                  <a:lnTo>
                    <a:pt x="23" y="45"/>
                  </a:lnTo>
                  <a:lnTo>
                    <a:pt x="20" y="43"/>
                  </a:lnTo>
                  <a:lnTo>
                    <a:pt x="15" y="40"/>
                  </a:lnTo>
                  <a:lnTo>
                    <a:pt x="13" y="35"/>
                  </a:lnTo>
                  <a:lnTo>
                    <a:pt x="10" y="28"/>
                  </a:lnTo>
                  <a:lnTo>
                    <a:pt x="7" y="23"/>
                  </a:lnTo>
                  <a:lnTo>
                    <a:pt x="2" y="1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6" name="Freeform 159"/>
            <p:cNvSpPr>
              <a:spLocks noEditPoints="1"/>
            </p:cNvSpPr>
            <p:nvPr/>
          </p:nvSpPr>
          <p:spPr bwMode="auto">
            <a:xfrm>
              <a:off x="6715125" y="4541838"/>
              <a:ext cx="382588" cy="123825"/>
            </a:xfrm>
            <a:custGeom>
              <a:avLst/>
              <a:gdLst>
                <a:gd name="T0" fmla="*/ 2147483647 w 300"/>
                <a:gd name="T1" fmla="*/ 2147483647 h 98"/>
                <a:gd name="T2" fmla="*/ 2147483647 w 300"/>
                <a:gd name="T3" fmla="*/ 2147483647 h 98"/>
                <a:gd name="T4" fmla="*/ 2147483647 w 300"/>
                <a:gd name="T5" fmla="*/ 2147483647 h 98"/>
                <a:gd name="T6" fmla="*/ 2147483647 w 300"/>
                <a:gd name="T7" fmla="*/ 2147483647 h 98"/>
                <a:gd name="T8" fmla="*/ 2147483647 w 300"/>
                <a:gd name="T9" fmla="*/ 2147483647 h 98"/>
                <a:gd name="T10" fmla="*/ 2147483647 w 300"/>
                <a:gd name="T11" fmla="*/ 2147483647 h 98"/>
                <a:gd name="T12" fmla="*/ 2147483647 w 300"/>
                <a:gd name="T13" fmla="*/ 2147483647 h 98"/>
                <a:gd name="T14" fmla="*/ 2147483647 w 300"/>
                <a:gd name="T15" fmla="*/ 2147483647 h 98"/>
                <a:gd name="T16" fmla="*/ 2147483647 w 300"/>
                <a:gd name="T17" fmla="*/ 2147483647 h 98"/>
                <a:gd name="T18" fmla="*/ 2147483647 w 300"/>
                <a:gd name="T19" fmla="*/ 2147483647 h 98"/>
                <a:gd name="T20" fmla="*/ 2147483647 w 300"/>
                <a:gd name="T21" fmla="*/ 2147483647 h 98"/>
                <a:gd name="T22" fmla="*/ 2147483647 w 300"/>
                <a:gd name="T23" fmla="*/ 2147483647 h 98"/>
                <a:gd name="T24" fmla="*/ 2147483647 w 300"/>
                <a:gd name="T25" fmla="*/ 2147483647 h 98"/>
                <a:gd name="T26" fmla="*/ 2147483647 w 300"/>
                <a:gd name="T27" fmla="*/ 2147483647 h 98"/>
                <a:gd name="T28" fmla="*/ 2147483647 w 300"/>
                <a:gd name="T29" fmla="*/ 2147483647 h 98"/>
                <a:gd name="T30" fmla="*/ 2147483647 w 300"/>
                <a:gd name="T31" fmla="*/ 2147483647 h 98"/>
                <a:gd name="T32" fmla="*/ 2147483647 w 300"/>
                <a:gd name="T33" fmla="*/ 2147483647 h 98"/>
                <a:gd name="T34" fmla="*/ 2147483647 w 300"/>
                <a:gd name="T35" fmla="*/ 2147483647 h 98"/>
                <a:gd name="T36" fmla="*/ 2147483647 w 300"/>
                <a:gd name="T37" fmla="*/ 2147483647 h 98"/>
                <a:gd name="T38" fmla="*/ 2147483647 w 300"/>
                <a:gd name="T39" fmla="*/ 2147483647 h 98"/>
                <a:gd name="T40" fmla="*/ 2147483647 w 300"/>
                <a:gd name="T41" fmla="*/ 2147483647 h 98"/>
                <a:gd name="T42" fmla="*/ 2147483647 w 300"/>
                <a:gd name="T43" fmla="*/ 2147483647 h 98"/>
                <a:gd name="T44" fmla="*/ 2147483647 w 300"/>
                <a:gd name="T45" fmla="*/ 2147483647 h 98"/>
                <a:gd name="T46" fmla="*/ 2147483647 w 300"/>
                <a:gd name="T47" fmla="*/ 2147483647 h 98"/>
                <a:gd name="T48" fmla="*/ 2147483647 w 300"/>
                <a:gd name="T49" fmla="*/ 2147483647 h 98"/>
                <a:gd name="T50" fmla="*/ 2147483647 w 300"/>
                <a:gd name="T51" fmla="*/ 2147483647 h 98"/>
                <a:gd name="T52" fmla="*/ 2147483647 w 300"/>
                <a:gd name="T53" fmla="*/ 2147483647 h 98"/>
                <a:gd name="T54" fmla="*/ 2147483647 w 300"/>
                <a:gd name="T55" fmla="*/ 2147483647 h 98"/>
                <a:gd name="T56" fmla="*/ 2147483647 w 300"/>
                <a:gd name="T57" fmla="*/ 2147483647 h 98"/>
                <a:gd name="T58" fmla="*/ 2147483647 w 300"/>
                <a:gd name="T59" fmla="*/ 2147483647 h 98"/>
                <a:gd name="T60" fmla="*/ 2147483647 w 300"/>
                <a:gd name="T61" fmla="*/ 2147483647 h 98"/>
                <a:gd name="T62" fmla="*/ 2147483647 w 300"/>
                <a:gd name="T63" fmla="*/ 2147483647 h 98"/>
                <a:gd name="T64" fmla="*/ 2147483647 w 300"/>
                <a:gd name="T65" fmla="*/ 2147483647 h 98"/>
                <a:gd name="T66" fmla="*/ 2147483647 w 300"/>
                <a:gd name="T67" fmla="*/ 2147483647 h 98"/>
                <a:gd name="T68" fmla="*/ 2147483647 w 300"/>
                <a:gd name="T69" fmla="*/ 2147483647 h 98"/>
                <a:gd name="T70" fmla="*/ 2147483647 w 300"/>
                <a:gd name="T71" fmla="*/ 0 h 98"/>
                <a:gd name="T72" fmla="*/ 2147483647 w 300"/>
                <a:gd name="T73" fmla="*/ 0 h 98"/>
                <a:gd name="T74" fmla="*/ 2147483647 w 300"/>
                <a:gd name="T75" fmla="*/ 2147483647 h 98"/>
                <a:gd name="T76" fmla="*/ 2147483647 w 300"/>
                <a:gd name="T77" fmla="*/ 2147483647 h 98"/>
                <a:gd name="T78" fmla="*/ 2147483647 w 300"/>
                <a:gd name="T79" fmla="*/ 2147483647 h 98"/>
                <a:gd name="T80" fmla="*/ 2147483647 w 300"/>
                <a:gd name="T81" fmla="*/ 2147483647 h 98"/>
                <a:gd name="T82" fmla="*/ 2147483647 w 300"/>
                <a:gd name="T83" fmla="*/ 2147483647 h 98"/>
                <a:gd name="T84" fmla="*/ 2147483647 w 300"/>
                <a:gd name="T85" fmla="*/ 2147483647 h 98"/>
                <a:gd name="T86" fmla="*/ 2147483647 w 300"/>
                <a:gd name="T87" fmla="*/ 2147483647 h 98"/>
                <a:gd name="T88" fmla="*/ 2147483647 w 300"/>
                <a:gd name="T89" fmla="*/ 2147483647 h 98"/>
                <a:gd name="T90" fmla="*/ 2147483647 w 300"/>
                <a:gd name="T91" fmla="*/ 2147483647 h 98"/>
                <a:gd name="T92" fmla="*/ 2147483647 w 300"/>
                <a:gd name="T93" fmla="*/ 2147483647 h 98"/>
                <a:gd name="T94" fmla="*/ 2147483647 w 300"/>
                <a:gd name="T95" fmla="*/ 2147483647 h 98"/>
                <a:gd name="T96" fmla="*/ 2147483647 w 300"/>
                <a:gd name="T97" fmla="*/ 2147483647 h 98"/>
                <a:gd name="T98" fmla="*/ 2147483647 w 300"/>
                <a:gd name="T99" fmla="*/ 2147483647 h 98"/>
                <a:gd name="T100" fmla="*/ 2147483647 w 300"/>
                <a:gd name="T101" fmla="*/ 2147483647 h 98"/>
                <a:gd name="T102" fmla="*/ 2147483647 w 300"/>
                <a:gd name="T103" fmla="*/ 2147483647 h 98"/>
                <a:gd name="T104" fmla="*/ 2147483647 w 300"/>
                <a:gd name="T105" fmla="*/ 2147483647 h 98"/>
                <a:gd name="T106" fmla="*/ 2147483647 w 300"/>
                <a:gd name="T107" fmla="*/ 2147483647 h 98"/>
                <a:gd name="T108" fmla="*/ 2147483647 w 300"/>
                <a:gd name="T109" fmla="*/ 2147483647 h 98"/>
                <a:gd name="T110" fmla="*/ 2147483647 w 300"/>
                <a:gd name="T111" fmla="*/ 2147483647 h 98"/>
                <a:gd name="T112" fmla="*/ 2147483647 w 300"/>
                <a:gd name="T113" fmla="*/ 2147483647 h 98"/>
                <a:gd name="T114" fmla="*/ 2147483647 w 300"/>
                <a:gd name="T115" fmla="*/ 2147483647 h 98"/>
                <a:gd name="T116" fmla="*/ 2147483647 w 300"/>
                <a:gd name="T117" fmla="*/ 2147483647 h 98"/>
                <a:gd name="T118" fmla="*/ 2147483647 w 300"/>
                <a:gd name="T119" fmla="*/ 2147483647 h 9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00"/>
                <a:gd name="T181" fmla="*/ 0 h 98"/>
                <a:gd name="T182" fmla="*/ 300 w 300"/>
                <a:gd name="T183" fmla="*/ 98 h 9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00" h="98">
                  <a:moveTo>
                    <a:pt x="30" y="13"/>
                  </a:moveTo>
                  <a:lnTo>
                    <a:pt x="30" y="13"/>
                  </a:lnTo>
                  <a:lnTo>
                    <a:pt x="35" y="13"/>
                  </a:lnTo>
                  <a:lnTo>
                    <a:pt x="43" y="23"/>
                  </a:lnTo>
                  <a:lnTo>
                    <a:pt x="48" y="28"/>
                  </a:lnTo>
                  <a:lnTo>
                    <a:pt x="50" y="33"/>
                  </a:lnTo>
                  <a:lnTo>
                    <a:pt x="50" y="38"/>
                  </a:lnTo>
                  <a:lnTo>
                    <a:pt x="50" y="43"/>
                  </a:lnTo>
                  <a:lnTo>
                    <a:pt x="50" y="51"/>
                  </a:lnTo>
                  <a:lnTo>
                    <a:pt x="50" y="58"/>
                  </a:lnTo>
                  <a:lnTo>
                    <a:pt x="50" y="63"/>
                  </a:lnTo>
                  <a:lnTo>
                    <a:pt x="50" y="66"/>
                  </a:lnTo>
                  <a:lnTo>
                    <a:pt x="53" y="68"/>
                  </a:lnTo>
                  <a:lnTo>
                    <a:pt x="55" y="71"/>
                  </a:lnTo>
                  <a:lnTo>
                    <a:pt x="58" y="76"/>
                  </a:lnTo>
                  <a:lnTo>
                    <a:pt x="63" y="88"/>
                  </a:lnTo>
                  <a:lnTo>
                    <a:pt x="60" y="88"/>
                  </a:lnTo>
                  <a:lnTo>
                    <a:pt x="55" y="88"/>
                  </a:lnTo>
                  <a:lnTo>
                    <a:pt x="53" y="88"/>
                  </a:lnTo>
                  <a:lnTo>
                    <a:pt x="50" y="88"/>
                  </a:lnTo>
                  <a:lnTo>
                    <a:pt x="48" y="83"/>
                  </a:lnTo>
                  <a:lnTo>
                    <a:pt x="40" y="81"/>
                  </a:lnTo>
                  <a:lnTo>
                    <a:pt x="37" y="78"/>
                  </a:lnTo>
                  <a:lnTo>
                    <a:pt x="27" y="73"/>
                  </a:lnTo>
                  <a:lnTo>
                    <a:pt x="20" y="68"/>
                  </a:lnTo>
                  <a:lnTo>
                    <a:pt x="20" y="66"/>
                  </a:lnTo>
                  <a:lnTo>
                    <a:pt x="17" y="58"/>
                  </a:lnTo>
                  <a:lnTo>
                    <a:pt x="15" y="53"/>
                  </a:lnTo>
                  <a:lnTo>
                    <a:pt x="7" y="48"/>
                  </a:lnTo>
                  <a:lnTo>
                    <a:pt x="7" y="43"/>
                  </a:lnTo>
                  <a:lnTo>
                    <a:pt x="7" y="40"/>
                  </a:lnTo>
                  <a:lnTo>
                    <a:pt x="7" y="38"/>
                  </a:lnTo>
                  <a:lnTo>
                    <a:pt x="7" y="35"/>
                  </a:lnTo>
                  <a:lnTo>
                    <a:pt x="5" y="30"/>
                  </a:lnTo>
                  <a:lnTo>
                    <a:pt x="2" y="18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2" y="8"/>
                  </a:lnTo>
                  <a:lnTo>
                    <a:pt x="7" y="8"/>
                  </a:lnTo>
                  <a:lnTo>
                    <a:pt x="7" y="10"/>
                  </a:lnTo>
                  <a:lnTo>
                    <a:pt x="12" y="13"/>
                  </a:lnTo>
                  <a:lnTo>
                    <a:pt x="15" y="15"/>
                  </a:lnTo>
                  <a:lnTo>
                    <a:pt x="15" y="18"/>
                  </a:lnTo>
                  <a:lnTo>
                    <a:pt x="12" y="20"/>
                  </a:lnTo>
                  <a:lnTo>
                    <a:pt x="12" y="23"/>
                  </a:lnTo>
                  <a:lnTo>
                    <a:pt x="15" y="23"/>
                  </a:lnTo>
                  <a:lnTo>
                    <a:pt x="17" y="20"/>
                  </a:lnTo>
                  <a:lnTo>
                    <a:pt x="17" y="18"/>
                  </a:lnTo>
                  <a:lnTo>
                    <a:pt x="20" y="18"/>
                  </a:lnTo>
                  <a:lnTo>
                    <a:pt x="20" y="23"/>
                  </a:lnTo>
                  <a:lnTo>
                    <a:pt x="25" y="20"/>
                  </a:lnTo>
                  <a:lnTo>
                    <a:pt x="27" y="18"/>
                  </a:lnTo>
                  <a:lnTo>
                    <a:pt x="30" y="15"/>
                  </a:lnTo>
                  <a:lnTo>
                    <a:pt x="30" y="13"/>
                  </a:lnTo>
                  <a:close/>
                  <a:moveTo>
                    <a:pt x="149" y="81"/>
                  </a:moveTo>
                  <a:lnTo>
                    <a:pt x="149" y="81"/>
                  </a:lnTo>
                  <a:lnTo>
                    <a:pt x="151" y="83"/>
                  </a:lnTo>
                  <a:lnTo>
                    <a:pt x="156" y="86"/>
                  </a:lnTo>
                  <a:lnTo>
                    <a:pt x="161" y="86"/>
                  </a:lnTo>
                  <a:lnTo>
                    <a:pt x="164" y="88"/>
                  </a:lnTo>
                  <a:lnTo>
                    <a:pt x="169" y="91"/>
                  </a:lnTo>
                  <a:lnTo>
                    <a:pt x="171" y="91"/>
                  </a:lnTo>
                  <a:lnTo>
                    <a:pt x="174" y="91"/>
                  </a:lnTo>
                  <a:lnTo>
                    <a:pt x="171" y="86"/>
                  </a:lnTo>
                  <a:lnTo>
                    <a:pt x="171" y="83"/>
                  </a:lnTo>
                  <a:lnTo>
                    <a:pt x="174" y="78"/>
                  </a:lnTo>
                  <a:lnTo>
                    <a:pt x="179" y="68"/>
                  </a:lnTo>
                  <a:lnTo>
                    <a:pt x="182" y="66"/>
                  </a:lnTo>
                  <a:lnTo>
                    <a:pt x="194" y="66"/>
                  </a:lnTo>
                  <a:lnTo>
                    <a:pt x="202" y="63"/>
                  </a:lnTo>
                  <a:lnTo>
                    <a:pt x="204" y="61"/>
                  </a:lnTo>
                  <a:lnTo>
                    <a:pt x="207" y="53"/>
                  </a:lnTo>
                  <a:lnTo>
                    <a:pt x="212" y="51"/>
                  </a:lnTo>
                  <a:lnTo>
                    <a:pt x="217" y="43"/>
                  </a:lnTo>
                  <a:lnTo>
                    <a:pt x="219" y="40"/>
                  </a:lnTo>
                  <a:lnTo>
                    <a:pt x="222" y="40"/>
                  </a:lnTo>
                  <a:lnTo>
                    <a:pt x="222" y="43"/>
                  </a:lnTo>
                  <a:lnTo>
                    <a:pt x="224" y="43"/>
                  </a:lnTo>
                  <a:lnTo>
                    <a:pt x="224" y="45"/>
                  </a:lnTo>
                  <a:lnTo>
                    <a:pt x="227" y="45"/>
                  </a:lnTo>
                  <a:lnTo>
                    <a:pt x="230" y="45"/>
                  </a:lnTo>
                  <a:lnTo>
                    <a:pt x="240" y="40"/>
                  </a:lnTo>
                  <a:lnTo>
                    <a:pt x="237" y="40"/>
                  </a:lnTo>
                  <a:lnTo>
                    <a:pt x="237" y="38"/>
                  </a:lnTo>
                  <a:lnTo>
                    <a:pt x="237" y="33"/>
                  </a:lnTo>
                  <a:lnTo>
                    <a:pt x="235" y="33"/>
                  </a:lnTo>
                  <a:lnTo>
                    <a:pt x="237" y="33"/>
                  </a:lnTo>
                  <a:lnTo>
                    <a:pt x="240" y="33"/>
                  </a:lnTo>
                  <a:lnTo>
                    <a:pt x="242" y="33"/>
                  </a:lnTo>
                  <a:lnTo>
                    <a:pt x="242" y="30"/>
                  </a:lnTo>
                  <a:lnTo>
                    <a:pt x="242" y="28"/>
                  </a:lnTo>
                  <a:lnTo>
                    <a:pt x="240" y="25"/>
                  </a:lnTo>
                  <a:lnTo>
                    <a:pt x="240" y="23"/>
                  </a:lnTo>
                  <a:lnTo>
                    <a:pt x="245" y="23"/>
                  </a:lnTo>
                  <a:lnTo>
                    <a:pt x="247" y="23"/>
                  </a:lnTo>
                  <a:lnTo>
                    <a:pt x="250" y="18"/>
                  </a:lnTo>
                  <a:lnTo>
                    <a:pt x="252" y="18"/>
                  </a:lnTo>
                  <a:lnTo>
                    <a:pt x="255" y="13"/>
                  </a:lnTo>
                  <a:lnTo>
                    <a:pt x="257" y="10"/>
                  </a:lnTo>
                  <a:lnTo>
                    <a:pt x="260" y="3"/>
                  </a:lnTo>
                  <a:lnTo>
                    <a:pt x="262" y="0"/>
                  </a:lnTo>
                  <a:lnTo>
                    <a:pt x="265" y="3"/>
                  </a:lnTo>
                  <a:lnTo>
                    <a:pt x="267" y="5"/>
                  </a:lnTo>
                  <a:lnTo>
                    <a:pt x="267" y="0"/>
                  </a:lnTo>
                  <a:lnTo>
                    <a:pt x="270" y="5"/>
                  </a:lnTo>
                  <a:lnTo>
                    <a:pt x="273" y="8"/>
                  </a:lnTo>
                  <a:lnTo>
                    <a:pt x="275" y="8"/>
                  </a:lnTo>
                  <a:lnTo>
                    <a:pt x="278" y="10"/>
                  </a:lnTo>
                  <a:lnTo>
                    <a:pt x="275" y="13"/>
                  </a:lnTo>
                  <a:lnTo>
                    <a:pt x="273" y="18"/>
                  </a:lnTo>
                  <a:lnTo>
                    <a:pt x="275" y="18"/>
                  </a:lnTo>
                  <a:lnTo>
                    <a:pt x="278" y="18"/>
                  </a:lnTo>
                  <a:lnTo>
                    <a:pt x="283" y="15"/>
                  </a:lnTo>
                  <a:lnTo>
                    <a:pt x="283" y="18"/>
                  </a:lnTo>
                  <a:lnTo>
                    <a:pt x="280" y="20"/>
                  </a:lnTo>
                  <a:lnTo>
                    <a:pt x="285" y="20"/>
                  </a:lnTo>
                  <a:lnTo>
                    <a:pt x="288" y="20"/>
                  </a:lnTo>
                  <a:lnTo>
                    <a:pt x="290" y="20"/>
                  </a:lnTo>
                  <a:lnTo>
                    <a:pt x="298" y="25"/>
                  </a:lnTo>
                  <a:lnTo>
                    <a:pt x="300" y="25"/>
                  </a:lnTo>
                  <a:lnTo>
                    <a:pt x="300" y="28"/>
                  </a:lnTo>
                  <a:lnTo>
                    <a:pt x="300" y="30"/>
                  </a:lnTo>
                  <a:lnTo>
                    <a:pt x="298" y="30"/>
                  </a:lnTo>
                  <a:lnTo>
                    <a:pt x="295" y="33"/>
                  </a:lnTo>
                  <a:lnTo>
                    <a:pt x="290" y="33"/>
                  </a:lnTo>
                  <a:lnTo>
                    <a:pt x="285" y="30"/>
                  </a:lnTo>
                  <a:lnTo>
                    <a:pt x="283" y="33"/>
                  </a:lnTo>
                  <a:lnTo>
                    <a:pt x="283" y="35"/>
                  </a:lnTo>
                  <a:lnTo>
                    <a:pt x="290" y="40"/>
                  </a:lnTo>
                  <a:lnTo>
                    <a:pt x="290" y="43"/>
                  </a:lnTo>
                  <a:lnTo>
                    <a:pt x="285" y="45"/>
                  </a:lnTo>
                  <a:lnTo>
                    <a:pt x="280" y="45"/>
                  </a:lnTo>
                  <a:lnTo>
                    <a:pt x="278" y="45"/>
                  </a:lnTo>
                  <a:lnTo>
                    <a:pt x="278" y="48"/>
                  </a:lnTo>
                  <a:lnTo>
                    <a:pt x="275" y="45"/>
                  </a:lnTo>
                  <a:lnTo>
                    <a:pt x="270" y="43"/>
                  </a:lnTo>
                  <a:lnTo>
                    <a:pt x="267" y="43"/>
                  </a:lnTo>
                  <a:lnTo>
                    <a:pt x="262" y="43"/>
                  </a:lnTo>
                  <a:lnTo>
                    <a:pt x="257" y="43"/>
                  </a:lnTo>
                  <a:lnTo>
                    <a:pt x="252" y="43"/>
                  </a:lnTo>
                  <a:lnTo>
                    <a:pt x="250" y="43"/>
                  </a:lnTo>
                  <a:lnTo>
                    <a:pt x="247" y="43"/>
                  </a:lnTo>
                  <a:lnTo>
                    <a:pt x="245" y="48"/>
                  </a:lnTo>
                  <a:lnTo>
                    <a:pt x="245" y="53"/>
                  </a:lnTo>
                  <a:lnTo>
                    <a:pt x="245" y="61"/>
                  </a:lnTo>
                  <a:lnTo>
                    <a:pt x="242" y="63"/>
                  </a:lnTo>
                  <a:lnTo>
                    <a:pt x="240" y="63"/>
                  </a:lnTo>
                  <a:lnTo>
                    <a:pt x="237" y="66"/>
                  </a:lnTo>
                  <a:lnTo>
                    <a:pt x="237" y="73"/>
                  </a:lnTo>
                  <a:lnTo>
                    <a:pt x="232" y="86"/>
                  </a:lnTo>
                  <a:lnTo>
                    <a:pt x="227" y="86"/>
                  </a:lnTo>
                  <a:lnTo>
                    <a:pt x="222" y="88"/>
                  </a:lnTo>
                  <a:lnTo>
                    <a:pt x="219" y="88"/>
                  </a:lnTo>
                  <a:lnTo>
                    <a:pt x="214" y="91"/>
                  </a:lnTo>
                  <a:lnTo>
                    <a:pt x="214" y="93"/>
                  </a:lnTo>
                  <a:lnTo>
                    <a:pt x="209" y="91"/>
                  </a:lnTo>
                  <a:lnTo>
                    <a:pt x="204" y="88"/>
                  </a:lnTo>
                  <a:lnTo>
                    <a:pt x="202" y="88"/>
                  </a:lnTo>
                  <a:lnTo>
                    <a:pt x="199" y="86"/>
                  </a:lnTo>
                  <a:lnTo>
                    <a:pt x="194" y="88"/>
                  </a:lnTo>
                  <a:lnTo>
                    <a:pt x="192" y="91"/>
                  </a:lnTo>
                  <a:lnTo>
                    <a:pt x="189" y="93"/>
                  </a:lnTo>
                  <a:lnTo>
                    <a:pt x="184" y="96"/>
                  </a:lnTo>
                  <a:lnTo>
                    <a:pt x="182" y="98"/>
                  </a:lnTo>
                  <a:lnTo>
                    <a:pt x="176" y="98"/>
                  </a:lnTo>
                  <a:lnTo>
                    <a:pt x="174" y="96"/>
                  </a:lnTo>
                  <a:lnTo>
                    <a:pt x="171" y="96"/>
                  </a:lnTo>
                  <a:lnTo>
                    <a:pt x="166" y="98"/>
                  </a:lnTo>
                  <a:lnTo>
                    <a:pt x="161" y="96"/>
                  </a:lnTo>
                  <a:lnTo>
                    <a:pt x="159" y="96"/>
                  </a:lnTo>
                  <a:lnTo>
                    <a:pt x="154" y="88"/>
                  </a:lnTo>
                  <a:lnTo>
                    <a:pt x="151" y="86"/>
                  </a:lnTo>
                  <a:lnTo>
                    <a:pt x="149" y="81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7" name="Freeform 160"/>
            <p:cNvSpPr>
              <a:spLocks noEditPoints="1"/>
            </p:cNvSpPr>
            <p:nvPr/>
          </p:nvSpPr>
          <p:spPr bwMode="auto">
            <a:xfrm>
              <a:off x="6615113" y="4567238"/>
              <a:ext cx="925512" cy="323850"/>
            </a:xfrm>
            <a:custGeom>
              <a:avLst/>
              <a:gdLst>
                <a:gd name="T0" fmla="*/ 2147483647 w 728"/>
                <a:gd name="T1" fmla="*/ 2147483647 h 255"/>
                <a:gd name="T2" fmla="*/ 2147483647 w 728"/>
                <a:gd name="T3" fmla="*/ 2147483647 h 255"/>
                <a:gd name="T4" fmla="*/ 2147483647 w 728"/>
                <a:gd name="T5" fmla="*/ 2147483647 h 255"/>
                <a:gd name="T6" fmla="*/ 2147483647 w 728"/>
                <a:gd name="T7" fmla="*/ 2147483647 h 255"/>
                <a:gd name="T8" fmla="*/ 2147483647 w 728"/>
                <a:gd name="T9" fmla="*/ 2147483647 h 255"/>
                <a:gd name="T10" fmla="*/ 2147483647 w 728"/>
                <a:gd name="T11" fmla="*/ 2147483647 h 255"/>
                <a:gd name="T12" fmla="*/ 2147483647 w 728"/>
                <a:gd name="T13" fmla="*/ 2147483647 h 255"/>
                <a:gd name="T14" fmla="*/ 2147483647 w 728"/>
                <a:gd name="T15" fmla="*/ 2147483647 h 255"/>
                <a:gd name="T16" fmla="*/ 2147483647 w 728"/>
                <a:gd name="T17" fmla="*/ 2147483647 h 255"/>
                <a:gd name="T18" fmla="*/ 2147483647 w 728"/>
                <a:gd name="T19" fmla="*/ 2147483647 h 255"/>
                <a:gd name="T20" fmla="*/ 2147483647 w 728"/>
                <a:gd name="T21" fmla="*/ 2147483647 h 255"/>
                <a:gd name="T22" fmla="*/ 2147483647 w 728"/>
                <a:gd name="T23" fmla="*/ 2147483647 h 255"/>
                <a:gd name="T24" fmla="*/ 2147483647 w 728"/>
                <a:gd name="T25" fmla="*/ 2147483647 h 255"/>
                <a:gd name="T26" fmla="*/ 2147483647 w 728"/>
                <a:gd name="T27" fmla="*/ 2147483647 h 255"/>
                <a:gd name="T28" fmla="*/ 2147483647 w 728"/>
                <a:gd name="T29" fmla="*/ 2147483647 h 255"/>
                <a:gd name="T30" fmla="*/ 2147483647 w 728"/>
                <a:gd name="T31" fmla="*/ 2147483647 h 255"/>
                <a:gd name="T32" fmla="*/ 2147483647 w 728"/>
                <a:gd name="T33" fmla="*/ 2147483647 h 255"/>
                <a:gd name="T34" fmla="*/ 2147483647 w 728"/>
                <a:gd name="T35" fmla="*/ 2147483647 h 255"/>
                <a:gd name="T36" fmla="*/ 2147483647 w 728"/>
                <a:gd name="T37" fmla="*/ 2147483647 h 255"/>
                <a:gd name="T38" fmla="*/ 2147483647 w 728"/>
                <a:gd name="T39" fmla="*/ 2147483647 h 255"/>
                <a:gd name="T40" fmla="*/ 2147483647 w 728"/>
                <a:gd name="T41" fmla="*/ 2147483647 h 255"/>
                <a:gd name="T42" fmla="*/ 2147483647 w 728"/>
                <a:gd name="T43" fmla="*/ 2147483647 h 255"/>
                <a:gd name="T44" fmla="*/ 2147483647 w 728"/>
                <a:gd name="T45" fmla="*/ 2147483647 h 255"/>
                <a:gd name="T46" fmla="*/ 2147483647 w 728"/>
                <a:gd name="T47" fmla="*/ 2147483647 h 255"/>
                <a:gd name="T48" fmla="*/ 2147483647 w 728"/>
                <a:gd name="T49" fmla="*/ 2147483647 h 255"/>
                <a:gd name="T50" fmla="*/ 2147483647 w 728"/>
                <a:gd name="T51" fmla="*/ 2147483647 h 255"/>
                <a:gd name="T52" fmla="*/ 2147483647 w 728"/>
                <a:gd name="T53" fmla="*/ 2147483647 h 255"/>
                <a:gd name="T54" fmla="*/ 2147483647 w 728"/>
                <a:gd name="T55" fmla="*/ 2147483647 h 255"/>
                <a:gd name="T56" fmla="*/ 2147483647 w 728"/>
                <a:gd name="T57" fmla="*/ 2147483647 h 255"/>
                <a:gd name="T58" fmla="*/ 2147483647 w 728"/>
                <a:gd name="T59" fmla="*/ 2147483647 h 255"/>
                <a:gd name="T60" fmla="*/ 2147483647 w 728"/>
                <a:gd name="T61" fmla="*/ 2147483647 h 255"/>
                <a:gd name="T62" fmla="*/ 2147483647 w 728"/>
                <a:gd name="T63" fmla="*/ 2147483647 h 255"/>
                <a:gd name="T64" fmla="*/ 2147483647 w 728"/>
                <a:gd name="T65" fmla="*/ 2147483647 h 255"/>
                <a:gd name="T66" fmla="*/ 2147483647 w 728"/>
                <a:gd name="T67" fmla="*/ 2147483647 h 255"/>
                <a:gd name="T68" fmla="*/ 2147483647 w 728"/>
                <a:gd name="T69" fmla="*/ 2147483647 h 255"/>
                <a:gd name="T70" fmla="*/ 2147483647 w 728"/>
                <a:gd name="T71" fmla="*/ 2147483647 h 255"/>
                <a:gd name="T72" fmla="*/ 2147483647 w 728"/>
                <a:gd name="T73" fmla="*/ 2147483647 h 255"/>
                <a:gd name="T74" fmla="*/ 2147483647 w 728"/>
                <a:gd name="T75" fmla="*/ 2147483647 h 255"/>
                <a:gd name="T76" fmla="*/ 2147483647 w 728"/>
                <a:gd name="T77" fmla="*/ 2147483647 h 255"/>
                <a:gd name="T78" fmla="*/ 2147483647 w 728"/>
                <a:gd name="T79" fmla="*/ 2147483647 h 255"/>
                <a:gd name="T80" fmla="*/ 2147483647 w 728"/>
                <a:gd name="T81" fmla="*/ 2147483647 h 255"/>
                <a:gd name="T82" fmla="*/ 2147483647 w 728"/>
                <a:gd name="T83" fmla="*/ 2147483647 h 255"/>
                <a:gd name="T84" fmla="*/ 2147483647 w 728"/>
                <a:gd name="T85" fmla="*/ 2147483647 h 255"/>
                <a:gd name="T86" fmla="*/ 2147483647 w 728"/>
                <a:gd name="T87" fmla="*/ 2147483647 h 255"/>
                <a:gd name="T88" fmla="*/ 2147483647 w 728"/>
                <a:gd name="T89" fmla="*/ 2147483647 h 255"/>
                <a:gd name="T90" fmla="*/ 2147483647 w 728"/>
                <a:gd name="T91" fmla="*/ 2147483647 h 255"/>
                <a:gd name="T92" fmla="*/ 0 w 728"/>
                <a:gd name="T93" fmla="*/ 2147483647 h 255"/>
                <a:gd name="T94" fmla="*/ 2147483647 w 728"/>
                <a:gd name="T95" fmla="*/ 2147483647 h 255"/>
                <a:gd name="T96" fmla="*/ 2147483647 w 728"/>
                <a:gd name="T97" fmla="*/ 2147483647 h 255"/>
                <a:gd name="T98" fmla="*/ 2147483647 w 728"/>
                <a:gd name="T99" fmla="*/ 2147483647 h 255"/>
                <a:gd name="T100" fmla="*/ 2147483647 w 728"/>
                <a:gd name="T101" fmla="*/ 2147483647 h 255"/>
                <a:gd name="T102" fmla="*/ 2147483647 w 728"/>
                <a:gd name="T103" fmla="*/ 2147483647 h 255"/>
                <a:gd name="T104" fmla="*/ 2147483647 w 728"/>
                <a:gd name="T105" fmla="*/ 2147483647 h 255"/>
                <a:gd name="T106" fmla="*/ 2147483647 w 728"/>
                <a:gd name="T107" fmla="*/ 2147483647 h 255"/>
                <a:gd name="T108" fmla="*/ 2147483647 w 728"/>
                <a:gd name="T109" fmla="*/ 2147483647 h 255"/>
                <a:gd name="T110" fmla="*/ 2147483647 w 728"/>
                <a:gd name="T111" fmla="*/ 2147483647 h 255"/>
                <a:gd name="T112" fmla="*/ 2147483647 w 728"/>
                <a:gd name="T113" fmla="*/ 2147483647 h 255"/>
                <a:gd name="T114" fmla="*/ 2147483647 w 728"/>
                <a:gd name="T115" fmla="*/ 2147483647 h 255"/>
                <a:gd name="T116" fmla="*/ 2147483647 w 728"/>
                <a:gd name="T117" fmla="*/ 2147483647 h 255"/>
                <a:gd name="T118" fmla="*/ 2147483647 w 728"/>
                <a:gd name="T119" fmla="*/ 2147483647 h 255"/>
                <a:gd name="T120" fmla="*/ 2147483647 w 728"/>
                <a:gd name="T121" fmla="*/ 2147483647 h 25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728"/>
                <a:gd name="T184" fmla="*/ 0 h 255"/>
                <a:gd name="T185" fmla="*/ 728 w 728"/>
                <a:gd name="T186" fmla="*/ 255 h 25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728" h="255">
                  <a:moveTo>
                    <a:pt x="728" y="134"/>
                  </a:moveTo>
                  <a:lnTo>
                    <a:pt x="728" y="192"/>
                  </a:lnTo>
                  <a:lnTo>
                    <a:pt x="726" y="197"/>
                  </a:lnTo>
                  <a:lnTo>
                    <a:pt x="728" y="207"/>
                  </a:lnTo>
                  <a:lnTo>
                    <a:pt x="728" y="212"/>
                  </a:lnTo>
                  <a:lnTo>
                    <a:pt x="728" y="238"/>
                  </a:lnTo>
                  <a:lnTo>
                    <a:pt x="726" y="235"/>
                  </a:lnTo>
                  <a:lnTo>
                    <a:pt x="718" y="227"/>
                  </a:lnTo>
                  <a:lnTo>
                    <a:pt x="713" y="222"/>
                  </a:lnTo>
                  <a:lnTo>
                    <a:pt x="710" y="222"/>
                  </a:lnTo>
                  <a:lnTo>
                    <a:pt x="705" y="222"/>
                  </a:lnTo>
                  <a:lnTo>
                    <a:pt x="700" y="222"/>
                  </a:lnTo>
                  <a:lnTo>
                    <a:pt x="695" y="222"/>
                  </a:lnTo>
                  <a:lnTo>
                    <a:pt x="698" y="220"/>
                  </a:lnTo>
                  <a:lnTo>
                    <a:pt x="700" y="215"/>
                  </a:lnTo>
                  <a:lnTo>
                    <a:pt x="700" y="212"/>
                  </a:lnTo>
                  <a:lnTo>
                    <a:pt x="695" y="210"/>
                  </a:lnTo>
                  <a:lnTo>
                    <a:pt x="693" y="205"/>
                  </a:lnTo>
                  <a:lnTo>
                    <a:pt x="693" y="202"/>
                  </a:lnTo>
                  <a:lnTo>
                    <a:pt x="695" y="202"/>
                  </a:lnTo>
                  <a:lnTo>
                    <a:pt x="698" y="202"/>
                  </a:lnTo>
                  <a:lnTo>
                    <a:pt x="695" y="200"/>
                  </a:lnTo>
                  <a:lnTo>
                    <a:pt x="690" y="197"/>
                  </a:lnTo>
                  <a:lnTo>
                    <a:pt x="688" y="195"/>
                  </a:lnTo>
                  <a:lnTo>
                    <a:pt x="685" y="190"/>
                  </a:lnTo>
                  <a:lnTo>
                    <a:pt x="678" y="177"/>
                  </a:lnTo>
                  <a:lnTo>
                    <a:pt x="675" y="174"/>
                  </a:lnTo>
                  <a:lnTo>
                    <a:pt x="672" y="172"/>
                  </a:lnTo>
                  <a:lnTo>
                    <a:pt x="667" y="169"/>
                  </a:lnTo>
                  <a:lnTo>
                    <a:pt x="652" y="167"/>
                  </a:lnTo>
                  <a:lnTo>
                    <a:pt x="645" y="164"/>
                  </a:lnTo>
                  <a:lnTo>
                    <a:pt x="640" y="162"/>
                  </a:lnTo>
                  <a:lnTo>
                    <a:pt x="635" y="162"/>
                  </a:lnTo>
                  <a:lnTo>
                    <a:pt x="630" y="159"/>
                  </a:lnTo>
                  <a:lnTo>
                    <a:pt x="630" y="157"/>
                  </a:lnTo>
                  <a:lnTo>
                    <a:pt x="630" y="154"/>
                  </a:lnTo>
                  <a:lnTo>
                    <a:pt x="624" y="154"/>
                  </a:lnTo>
                  <a:lnTo>
                    <a:pt x="622" y="154"/>
                  </a:lnTo>
                  <a:lnTo>
                    <a:pt x="619" y="154"/>
                  </a:lnTo>
                  <a:lnTo>
                    <a:pt x="614" y="149"/>
                  </a:lnTo>
                  <a:lnTo>
                    <a:pt x="614" y="147"/>
                  </a:lnTo>
                  <a:lnTo>
                    <a:pt x="614" y="142"/>
                  </a:lnTo>
                  <a:lnTo>
                    <a:pt x="612" y="142"/>
                  </a:lnTo>
                  <a:lnTo>
                    <a:pt x="612" y="144"/>
                  </a:lnTo>
                  <a:lnTo>
                    <a:pt x="609" y="149"/>
                  </a:lnTo>
                  <a:lnTo>
                    <a:pt x="609" y="154"/>
                  </a:lnTo>
                  <a:lnTo>
                    <a:pt x="607" y="157"/>
                  </a:lnTo>
                  <a:lnTo>
                    <a:pt x="602" y="159"/>
                  </a:lnTo>
                  <a:lnTo>
                    <a:pt x="599" y="157"/>
                  </a:lnTo>
                  <a:lnTo>
                    <a:pt x="597" y="152"/>
                  </a:lnTo>
                  <a:lnTo>
                    <a:pt x="599" y="149"/>
                  </a:lnTo>
                  <a:lnTo>
                    <a:pt x="599" y="147"/>
                  </a:lnTo>
                  <a:lnTo>
                    <a:pt x="597" y="144"/>
                  </a:lnTo>
                  <a:lnTo>
                    <a:pt x="594" y="142"/>
                  </a:lnTo>
                  <a:lnTo>
                    <a:pt x="589" y="139"/>
                  </a:lnTo>
                  <a:lnTo>
                    <a:pt x="587" y="139"/>
                  </a:lnTo>
                  <a:lnTo>
                    <a:pt x="587" y="137"/>
                  </a:lnTo>
                  <a:lnTo>
                    <a:pt x="587" y="134"/>
                  </a:lnTo>
                  <a:lnTo>
                    <a:pt x="589" y="134"/>
                  </a:lnTo>
                  <a:lnTo>
                    <a:pt x="592" y="137"/>
                  </a:lnTo>
                  <a:lnTo>
                    <a:pt x="597" y="137"/>
                  </a:lnTo>
                  <a:lnTo>
                    <a:pt x="599" y="134"/>
                  </a:lnTo>
                  <a:lnTo>
                    <a:pt x="604" y="131"/>
                  </a:lnTo>
                  <a:lnTo>
                    <a:pt x="607" y="134"/>
                  </a:lnTo>
                  <a:lnTo>
                    <a:pt x="614" y="134"/>
                  </a:lnTo>
                  <a:lnTo>
                    <a:pt x="614" y="131"/>
                  </a:lnTo>
                  <a:lnTo>
                    <a:pt x="617" y="129"/>
                  </a:lnTo>
                  <a:lnTo>
                    <a:pt x="614" y="126"/>
                  </a:lnTo>
                  <a:lnTo>
                    <a:pt x="612" y="126"/>
                  </a:lnTo>
                  <a:lnTo>
                    <a:pt x="607" y="129"/>
                  </a:lnTo>
                  <a:lnTo>
                    <a:pt x="602" y="129"/>
                  </a:lnTo>
                  <a:lnTo>
                    <a:pt x="597" y="129"/>
                  </a:lnTo>
                  <a:lnTo>
                    <a:pt x="589" y="126"/>
                  </a:lnTo>
                  <a:lnTo>
                    <a:pt x="587" y="126"/>
                  </a:lnTo>
                  <a:lnTo>
                    <a:pt x="587" y="124"/>
                  </a:lnTo>
                  <a:lnTo>
                    <a:pt x="584" y="119"/>
                  </a:lnTo>
                  <a:lnTo>
                    <a:pt x="584" y="116"/>
                  </a:lnTo>
                  <a:lnTo>
                    <a:pt x="579" y="116"/>
                  </a:lnTo>
                  <a:lnTo>
                    <a:pt x="571" y="114"/>
                  </a:lnTo>
                  <a:lnTo>
                    <a:pt x="574" y="111"/>
                  </a:lnTo>
                  <a:lnTo>
                    <a:pt x="574" y="106"/>
                  </a:lnTo>
                  <a:lnTo>
                    <a:pt x="576" y="106"/>
                  </a:lnTo>
                  <a:lnTo>
                    <a:pt x="584" y="104"/>
                  </a:lnTo>
                  <a:lnTo>
                    <a:pt x="587" y="101"/>
                  </a:lnTo>
                  <a:lnTo>
                    <a:pt x="589" y="99"/>
                  </a:lnTo>
                  <a:lnTo>
                    <a:pt x="592" y="99"/>
                  </a:lnTo>
                  <a:lnTo>
                    <a:pt x="594" y="99"/>
                  </a:lnTo>
                  <a:lnTo>
                    <a:pt x="607" y="104"/>
                  </a:lnTo>
                  <a:lnTo>
                    <a:pt x="609" y="106"/>
                  </a:lnTo>
                  <a:lnTo>
                    <a:pt x="617" y="106"/>
                  </a:lnTo>
                  <a:lnTo>
                    <a:pt x="619" y="111"/>
                  </a:lnTo>
                  <a:lnTo>
                    <a:pt x="619" y="114"/>
                  </a:lnTo>
                  <a:lnTo>
                    <a:pt x="617" y="119"/>
                  </a:lnTo>
                  <a:lnTo>
                    <a:pt x="617" y="121"/>
                  </a:lnTo>
                  <a:lnTo>
                    <a:pt x="619" y="124"/>
                  </a:lnTo>
                  <a:lnTo>
                    <a:pt x="619" y="129"/>
                  </a:lnTo>
                  <a:lnTo>
                    <a:pt x="622" y="131"/>
                  </a:lnTo>
                  <a:lnTo>
                    <a:pt x="622" y="137"/>
                  </a:lnTo>
                  <a:lnTo>
                    <a:pt x="624" y="137"/>
                  </a:lnTo>
                  <a:lnTo>
                    <a:pt x="624" y="139"/>
                  </a:lnTo>
                  <a:lnTo>
                    <a:pt x="627" y="134"/>
                  </a:lnTo>
                  <a:lnTo>
                    <a:pt x="630" y="142"/>
                  </a:lnTo>
                  <a:lnTo>
                    <a:pt x="632" y="144"/>
                  </a:lnTo>
                  <a:lnTo>
                    <a:pt x="635" y="147"/>
                  </a:lnTo>
                  <a:lnTo>
                    <a:pt x="637" y="147"/>
                  </a:lnTo>
                  <a:lnTo>
                    <a:pt x="642" y="144"/>
                  </a:lnTo>
                  <a:lnTo>
                    <a:pt x="645" y="142"/>
                  </a:lnTo>
                  <a:lnTo>
                    <a:pt x="655" y="129"/>
                  </a:lnTo>
                  <a:lnTo>
                    <a:pt x="657" y="129"/>
                  </a:lnTo>
                  <a:lnTo>
                    <a:pt x="665" y="126"/>
                  </a:lnTo>
                  <a:lnTo>
                    <a:pt x="667" y="126"/>
                  </a:lnTo>
                  <a:lnTo>
                    <a:pt x="667" y="121"/>
                  </a:lnTo>
                  <a:lnTo>
                    <a:pt x="670" y="121"/>
                  </a:lnTo>
                  <a:lnTo>
                    <a:pt x="678" y="116"/>
                  </a:lnTo>
                  <a:lnTo>
                    <a:pt x="680" y="116"/>
                  </a:lnTo>
                  <a:lnTo>
                    <a:pt x="693" y="121"/>
                  </a:lnTo>
                  <a:lnTo>
                    <a:pt x="708" y="129"/>
                  </a:lnTo>
                  <a:lnTo>
                    <a:pt x="718" y="131"/>
                  </a:lnTo>
                  <a:lnTo>
                    <a:pt x="728" y="134"/>
                  </a:lnTo>
                  <a:close/>
                  <a:moveTo>
                    <a:pt x="389" y="91"/>
                  </a:moveTo>
                  <a:lnTo>
                    <a:pt x="389" y="91"/>
                  </a:lnTo>
                  <a:lnTo>
                    <a:pt x="394" y="81"/>
                  </a:lnTo>
                  <a:lnTo>
                    <a:pt x="397" y="78"/>
                  </a:lnTo>
                  <a:lnTo>
                    <a:pt x="400" y="78"/>
                  </a:lnTo>
                  <a:lnTo>
                    <a:pt x="402" y="81"/>
                  </a:lnTo>
                  <a:lnTo>
                    <a:pt x="405" y="78"/>
                  </a:lnTo>
                  <a:lnTo>
                    <a:pt x="405" y="76"/>
                  </a:lnTo>
                  <a:lnTo>
                    <a:pt x="407" y="71"/>
                  </a:lnTo>
                  <a:lnTo>
                    <a:pt x="410" y="71"/>
                  </a:lnTo>
                  <a:lnTo>
                    <a:pt x="415" y="73"/>
                  </a:lnTo>
                  <a:lnTo>
                    <a:pt x="420" y="76"/>
                  </a:lnTo>
                  <a:lnTo>
                    <a:pt x="422" y="76"/>
                  </a:lnTo>
                  <a:lnTo>
                    <a:pt x="430" y="76"/>
                  </a:lnTo>
                  <a:lnTo>
                    <a:pt x="432" y="78"/>
                  </a:lnTo>
                  <a:lnTo>
                    <a:pt x="437" y="78"/>
                  </a:lnTo>
                  <a:lnTo>
                    <a:pt x="442" y="78"/>
                  </a:lnTo>
                  <a:lnTo>
                    <a:pt x="455" y="78"/>
                  </a:lnTo>
                  <a:lnTo>
                    <a:pt x="460" y="78"/>
                  </a:lnTo>
                  <a:lnTo>
                    <a:pt x="465" y="76"/>
                  </a:lnTo>
                  <a:lnTo>
                    <a:pt x="468" y="73"/>
                  </a:lnTo>
                  <a:lnTo>
                    <a:pt x="465" y="71"/>
                  </a:lnTo>
                  <a:lnTo>
                    <a:pt x="468" y="68"/>
                  </a:lnTo>
                  <a:lnTo>
                    <a:pt x="470" y="68"/>
                  </a:lnTo>
                  <a:lnTo>
                    <a:pt x="473" y="63"/>
                  </a:lnTo>
                  <a:lnTo>
                    <a:pt x="475" y="63"/>
                  </a:lnTo>
                  <a:lnTo>
                    <a:pt x="475" y="66"/>
                  </a:lnTo>
                  <a:lnTo>
                    <a:pt x="475" y="68"/>
                  </a:lnTo>
                  <a:lnTo>
                    <a:pt x="473" y="71"/>
                  </a:lnTo>
                  <a:lnTo>
                    <a:pt x="473" y="73"/>
                  </a:lnTo>
                  <a:lnTo>
                    <a:pt x="465" y="84"/>
                  </a:lnTo>
                  <a:lnTo>
                    <a:pt x="463" y="86"/>
                  </a:lnTo>
                  <a:lnTo>
                    <a:pt x="460" y="86"/>
                  </a:lnTo>
                  <a:lnTo>
                    <a:pt x="450" y="89"/>
                  </a:lnTo>
                  <a:lnTo>
                    <a:pt x="448" y="86"/>
                  </a:lnTo>
                  <a:lnTo>
                    <a:pt x="442" y="84"/>
                  </a:lnTo>
                  <a:lnTo>
                    <a:pt x="435" y="84"/>
                  </a:lnTo>
                  <a:lnTo>
                    <a:pt x="425" y="84"/>
                  </a:lnTo>
                  <a:lnTo>
                    <a:pt x="420" y="84"/>
                  </a:lnTo>
                  <a:lnTo>
                    <a:pt x="412" y="84"/>
                  </a:lnTo>
                  <a:lnTo>
                    <a:pt x="407" y="84"/>
                  </a:lnTo>
                  <a:lnTo>
                    <a:pt x="402" y="84"/>
                  </a:lnTo>
                  <a:lnTo>
                    <a:pt x="400" y="84"/>
                  </a:lnTo>
                  <a:lnTo>
                    <a:pt x="397" y="86"/>
                  </a:lnTo>
                  <a:lnTo>
                    <a:pt x="394" y="91"/>
                  </a:lnTo>
                  <a:lnTo>
                    <a:pt x="394" y="94"/>
                  </a:lnTo>
                  <a:lnTo>
                    <a:pt x="392" y="99"/>
                  </a:lnTo>
                  <a:lnTo>
                    <a:pt x="394" y="101"/>
                  </a:lnTo>
                  <a:lnTo>
                    <a:pt x="394" y="104"/>
                  </a:lnTo>
                  <a:lnTo>
                    <a:pt x="397" y="106"/>
                  </a:lnTo>
                  <a:lnTo>
                    <a:pt x="400" y="106"/>
                  </a:lnTo>
                  <a:lnTo>
                    <a:pt x="402" y="109"/>
                  </a:lnTo>
                  <a:lnTo>
                    <a:pt x="402" y="114"/>
                  </a:lnTo>
                  <a:lnTo>
                    <a:pt x="405" y="114"/>
                  </a:lnTo>
                  <a:lnTo>
                    <a:pt x="412" y="114"/>
                  </a:lnTo>
                  <a:lnTo>
                    <a:pt x="415" y="114"/>
                  </a:lnTo>
                  <a:lnTo>
                    <a:pt x="417" y="106"/>
                  </a:lnTo>
                  <a:lnTo>
                    <a:pt x="420" y="106"/>
                  </a:lnTo>
                  <a:lnTo>
                    <a:pt x="422" y="109"/>
                  </a:lnTo>
                  <a:lnTo>
                    <a:pt x="427" y="109"/>
                  </a:lnTo>
                  <a:lnTo>
                    <a:pt x="430" y="106"/>
                  </a:lnTo>
                  <a:lnTo>
                    <a:pt x="435" y="106"/>
                  </a:lnTo>
                  <a:lnTo>
                    <a:pt x="437" y="104"/>
                  </a:lnTo>
                  <a:lnTo>
                    <a:pt x="440" y="101"/>
                  </a:lnTo>
                  <a:lnTo>
                    <a:pt x="442" y="101"/>
                  </a:lnTo>
                  <a:lnTo>
                    <a:pt x="445" y="104"/>
                  </a:lnTo>
                  <a:lnTo>
                    <a:pt x="448" y="104"/>
                  </a:lnTo>
                  <a:lnTo>
                    <a:pt x="445" y="109"/>
                  </a:lnTo>
                  <a:lnTo>
                    <a:pt x="442" y="109"/>
                  </a:lnTo>
                  <a:lnTo>
                    <a:pt x="440" y="109"/>
                  </a:lnTo>
                  <a:lnTo>
                    <a:pt x="435" y="109"/>
                  </a:lnTo>
                  <a:lnTo>
                    <a:pt x="432" y="114"/>
                  </a:lnTo>
                  <a:lnTo>
                    <a:pt x="430" y="116"/>
                  </a:lnTo>
                  <a:lnTo>
                    <a:pt x="422" y="119"/>
                  </a:lnTo>
                  <a:lnTo>
                    <a:pt x="422" y="121"/>
                  </a:lnTo>
                  <a:lnTo>
                    <a:pt x="420" y="121"/>
                  </a:lnTo>
                  <a:lnTo>
                    <a:pt x="417" y="121"/>
                  </a:lnTo>
                  <a:lnTo>
                    <a:pt x="415" y="121"/>
                  </a:lnTo>
                  <a:lnTo>
                    <a:pt x="415" y="124"/>
                  </a:lnTo>
                  <a:lnTo>
                    <a:pt x="417" y="124"/>
                  </a:lnTo>
                  <a:lnTo>
                    <a:pt x="422" y="129"/>
                  </a:lnTo>
                  <a:lnTo>
                    <a:pt x="425" y="131"/>
                  </a:lnTo>
                  <a:lnTo>
                    <a:pt x="430" y="142"/>
                  </a:lnTo>
                  <a:lnTo>
                    <a:pt x="430" y="144"/>
                  </a:lnTo>
                  <a:lnTo>
                    <a:pt x="430" y="149"/>
                  </a:lnTo>
                  <a:lnTo>
                    <a:pt x="430" y="152"/>
                  </a:lnTo>
                  <a:lnTo>
                    <a:pt x="432" y="154"/>
                  </a:lnTo>
                  <a:lnTo>
                    <a:pt x="437" y="159"/>
                  </a:lnTo>
                  <a:lnTo>
                    <a:pt x="437" y="162"/>
                  </a:lnTo>
                  <a:lnTo>
                    <a:pt x="435" y="162"/>
                  </a:lnTo>
                  <a:lnTo>
                    <a:pt x="430" y="162"/>
                  </a:lnTo>
                  <a:lnTo>
                    <a:pt x="427" y="164"/>
                  </a:lnTo>
                  <a:lnTo>
                    <a:pt x="425" y="169"/>
                  </a:lnTo>
                  <a:lnTo>
                    <a:pt x="422" y="169"/>
                  </a:lnTo>
                  <a:lnTo>
                    <a:pt x="417" y="167"/>
                  </a:lnTo>
                  <a:lnTo>
                    <a:pt x="417" y="162"/>
                  </a:lnTo>
                  <a:lnTo>
                    <a:pt x="420" y="157"/>
                  </a:lnTo>
                  <a:lnTo>
                    <a:pt x="412" y="152"/>
                  </a:lnTo>
                  <a:lnTo>
                    <a:pt x="410" y="149"/>
                  </a:lnTo>
                  <a:lnTo>
                    <a:pt x="407" y="147"/>
                  </a:lnTo>
                  <a:lnTo>
                    <a:pt x="410" y="142"/>
                  </a:lnTo>
                  <a:lnTo>
                    <a:pt x="410" y="139"/>
                  </a:lnTo>
                  <a:lnTo>
                    <a:pt x="410" y="134"/>
                  </a:lnTo>
                  <a:lnTo>
                    <a:pt x="405" y="134"/>
                  </a:lnTo>
                  <a:lnTo>
                    <a:pt x="400" y="137"/>
                  </a:lnTo>
                  <a:lnTo>
                    <a:pt x="397" y="139"/>
                  </a:lnTo>
                  <a:lnTo>
                    <a:pt x="400" y="142"/>
                  </a:lnTo>
                  <a:lnTo>
                    <a:pt x="400" y="149"/>
                  </a:lnTo>
                  <a:lnTo>
                    <a:pt x="400" y="152"/>
                  </a:lnTo>
                  <a:lnTo>
                    <a:pt x="397" y="159"/>
                  </a:lnTo>
                  <a:lnTo>
                    <a:pt x="400" y="167"/>
                  </a:lnTo>
                  <a:lnTo>
                    <a:pt x="400" y="169"/>
                  </a:lnTo>
                  <a:lnTo>
                    <a:pt x="397" y="174"/>
                  </a:lnTo>
                  <a:lnTo>
                    <a:pt x="400" y="179"/>
                  </a:lnTo>
                  <a:lnTo>
                    <a:pt x="394" y="179"/>
                  </a:lnTo>
                  <a:lnTo>
                    <a:pt x="389" y="182"/>
                  </a:lnTo>
                  <a:lnTo>
                    <a:pt x="387" y="182"/>
                  </a:lnTo>
                  <a:lnTo>
                    <a:pt x="384" y="179"/>
                  </a:lnTo>
                  <a:lnTo>
                    <a:pt x="384" y="177"/>
                  </a:lnTo>
                  <a:lnTo>
                    <a:pt x="384" y="174"/>
                  </a:lnTo>
                  <a:lnTo>
                    <a:pt x="387" y="172"/>
                  </a:lnTo>
                  <a:lnTo>
                    <a:pt x="387" y="164"/>
                  </a:lnTo>
                  <a:lnTo>
                    <a:pt x="387" y="157"/>
                  </a:lnTo>
                  <a:lnTo>
                    <a:pt x="387" y="154"/>
                  </a:lnTo>
                  <a:lnTo>
                    <a:pt x="387" y="152"/>
                  </a:lnTo>
                  <a:lnTo>
                    <a:pt x="384" y="149"/>
                  </a:lnTo>
                  <a:lnTo>
                    <a:pt x="382" y="147"/>
                  </a:lnTo>
                  <a:lnTo>
                    <a:pt x="379" y="149"/>
                  </a:lnTo>
                  <a:lnTo>
                    <a:pt x="377" y="149"/>
                  </a:lnTo>
                  <a:lnTo>
                    <a:pt x="377" y="147"/>
                  </a:lnTo>
                  <a:lnTo>
                    <a:pt x="374" y="137"/>
                  </a:lnTo>
                  <a:lnTo>
                    <a:pt x="374" y="134"/>
                  </a:lnTo>
                  <a:lnTo>
                    <a:pt x="379" y="131"/>
                  </a:lnTo>
                  <a:lnTo>
                    <a:pt x="382" y="124"/>
                  </a:lnTo>
                  <a:lnTo>
                    <a:pt x="382" y="121"/>
                  </a:lnTo>
                  <a:lnTo>
                    <a:pt x="382" y="114"/>
                  </a:lnTo>
                  <a:lnTo>
                    <a:pt x="382" y="109"/>
                  </a:lnTo>
                  <a:lnTo>
                    <a:pt x="384" y="104"/>
                  </a:lnTo>
                  <a:lnTo>
                    <a:pt x="389" y="104"/>
                  </a:lnTo>
                  <a:lnTo>
                    <a:pt x="387" y="99"/>
                  </a:lnTo>
                  <a:lnTo>
                    <a:pt x="389" y="91"/>
                  </a:lnTo>
                  <a:close/>
                  <a:moveTo>
                    <a:pt x="357" y="28"/>
                  </a:moveTo>
                  <a:lnTo>
                    <a:pt x="357" y="28"/>
                  </a:lnTo>
                  <a:lnTo>
                    <a:pt x="359" y="33"/>
                  </a:lnTo>
                  <a:lnTo>
                    <a:pt x="357" y="33"/>
                  </a:lnTo>
                  <a:lnTo>
                    <a:pt x="352" y="33"/>
                  </a:lnTo>
                  <a:lnTo>
                    <a:pt x="349" y="36"/>
                  </a:lnTo>
                  <a:lnTo>
                    <a:pt x="352" y="38"/>
                  </a:lnTo>
                  <a:lnTo>
                    <a:pt x="349" y="41"/>
                  </a:lnTo>
                  <a:lnTo>
                    <a:pt x="352" y="41"/>
                  </a:lnTo>
                  <a:lnTo>
                    <a:pt x="352" y="43"/>
                  </a:lnTo>
                  <a:lnTo>
                    <a:pt x="357" y="48"/>
                  </a:lnTo>
                  <a:lnTo>
                    <a:pt x="359" y="53"/>
                  </a:lnTo>
                  <a:lnTo>
                    <a:pt x="362" y="56"/>
                  </a:lnTo>
                  <a:lnTo>
                    <a:pt x="359" y="61"/>
                  </a:lnTo>
                  <a:lnTo>
                    <a:pt x="362" y="66"/>
                  </a:lnTo>
                  <a:lnTo>
                    <a:pt x="367" y="68"/>
                  </a:lnTo>
                  <a:lnTo>
                    <a:pt x="372" y="71"/>
                  </a:lnTo>
                  <a:lnTo>
                    <a:pt x="374" y="76"/>
                  </a:lnTo>
                  <a:lnTo>
                    <a:pt x="372" y="78"/>
                  </a:lnTo>
                  <a:lnTo>
                    <a:pt x="367" y="78"/>
                  </a:lnTo>
                  <a:lnTo>
                    <a:pt x="362" y="76"/>
                  </a:lnTo>
                  <a:lnTo>
                    <a:pt x="359" y="76"/>
                  </a:lnTo>
                  <a:lnTo>
                    <a:pt x="357" y="81"/>
                  </a:lnTo>
                  <a:lnTo>
                    <a:pt x="354" y="86"/>
                  </a:lnTo>
                  <a:lnTo>
                    <a:pt x="352" y="91"/>
                  </a:lnTo>
                  <a:lnTo>
                    <a:pt x="352" y="94"/>
                  </a:lnTo>
                  <a:lnTo>
                    <a:pt x="354" y="96"/>
                  </a:lnTo>
                  <a:lnTo>
                    <a:pt x="354" y="101"/>
                  </a:lnTo>
                  <a:lnTo>
                    <a:pt x="354" y="106"/>
                  </a:lnTo>
                  <a:lnTo>
                    <a:pt x="352" y="106"/>
                  </a:lnTo>
                  <a:lnTo>
                    <a:pt x="349" y="106"/>
                  </a:lnTo>
                  <a:lnTo>
                    <a:pt x="341" y="111"/>
                  </a:lnTo>
                  <a:lnTo>
                    <a:pt x="336" y="116"/>
                  </a:lnTo>
                  <a:lnTo>
                    <a:pt x="331" y="121"/>
                  </a:lnTo>
                  <a:lnTo>
                    <a:pt x="334" y="124"/>
                  </a:lnTo>
                  <a:lnTo>
                    <a:pt x="336" y="126"/>
                  </a:lnTo>
                  <a:lnTo>
                    <a:pt x="336" y="129"/>
                  </a:lnTo>
                  <a:lnTo>
                    <a:pt x="331" y="129"/>
                  </a:lnTo>
                  <a:lnTo>
                    <a:pt x="334" y="134"/>
                  </a:lnTo>
                  <a:lnTo>
                    <a:pt x="336" y="134"/>
                  </a:lnTo>
                  <a:lnTo>
                    <a:pt x="334" y="137"/>
                  </a:lnTo>
                  <a:lnTo>
                    <a:pt x="331" y="142"/>
                  </a:lnTo>
                  <a:lnTo>
                    <a:pt x="329" y="144"/>
                  </a:lnTo>
                  <a:lnTo>
                    <a:pt x="329" y="147"/>
                  </a:lnTo>
                  <a:lnTo>
                    <a:pt x="324" y="152"/>
                  </a:lnTo>
                  <a:lnTo>
                    <a:pt x="316" y="154"/>
                  </a:lnTo>
                  <a:lnTo>
                    <a:pt x="311" y="157"/>
                  </a:lnTo>
                  <a:lnTo>
                    <a:pt x="309" y="159"/>
                  </a:lnTo>
                  <a:lnTo>
                    <a:pt x="306" y="157"/>
                  </a:lnTo>
                  <a:lnTo>
                    <a:pt x="309" y="154"/>
                  </a:lnTo>
                  <a:lnTo>
                    <a:pt x="306" y="147"/>
                  </a:lnTo>
                  <a:lnTo>
                    <a:pt x="303" y="144"/>
                  </a:lnTo>
                  <a:lnTo>
                    <a:pt x="301" y="144"/>
                  </a:lnTo>
                  <a:lnTo>
                    <a:pt x="298" y="144"/>
                  </a:lnTo>
                  <a:lnTo>
                    <a:pt x="296" y="147"/>
                  </a:lnTo>
                  <a:lnTo>
                    <a:pt x="293" y="147"/>
                  </a:lnTo>
                  <a:lnTo>
                    <a:pt x="291" y="144"/>
                  </a:lnTo>
                  <a:lnTo>
                    <a:pt x="288" y="142"/>
                  </a:lnTo>
                  <a:lnTo>
                    <a:pt x="286" y="142"/>
                  </a:lnTo>
                  <a:lnTo>
                    <a:pt x="283" y="139"/>
                  </a:lnTo>
                  <a:lnTo>
                    <a:pt x="281" y="137"/>
                  </a:lnTo>
                  <a:lnTo>
                    <a:pt x="278" y="144"/>
                  </a:lnTo>
                  <a:lnTo>
                    <a:pt x="276" y="144"/>
                  </a:lnTo>
                  <a:lnTo>
                    <a:pt x="273" y="144"/>
                  </a:lnTo>
                  <a:lnTo>
                    <a:pt x="271" y="144"/>
                  </a:lnTo>
                  <a:lnTo>
                    <a:pt x="268" y="144"/>
                  </a:lnTo>
                  <a:lnTo>
                    <a:pt x="266" y="147"/>
                  </a:lnTo>
                  <a:lnTo>
                    <a:pt x="263" y="149"/>
                  </a:lnTo>
                  <a:lnTo>
                    <a:pt x="263" y="144"/>
                  </a:lnTo>
                  <a:lnTo>
                    <a:pt x="263" y="142"/>
                  </a:lnTo>
                  <a:lnTo>
                    <a:pt x="261" y="134"/>
                  </a:lnTo>
                  <a:lnTo>
                    <a:pt x="258" y="137"/>
                  </a:lnTo>
                  <a:lnTo>
                    <a:pt x="248" y="142"/>
                  </a:lnTo>
                  <a:lnTo>
                    <a:pt x="245" y="137"/>
                  </a:lnTo>
                  <a:lnTo>
                    <a:pt x="240" y="139"/>
                  </a:lnTo>
                  <a:lnTo>
                    <a:pt x="238" y="139"/>
                  </a:lnTo>
                  <a:lnTo>
                    <a:pt x="238" y="134"/>
                  </a:lnTo>
                  <a:lnTo>
                    <a:pt x="238" y="129"/>
                  </a:lnTo>
                  <a:lnTo>
                    <a:pt x="235" y="119"/>
                  </a:lnTo>
                  <a:lnTo>
                    <a:pt x="235" y="116"/>
                  </a:lnTo>
                  <a:lnTo>
                    <a:pt x="233" y="111"/>
                  </a:lnTo>
                  <a:lnTo>
                    <a:pt x="230" y="109"/>
                  </a:lnTo>
                  <a:lnTo>
                    <a:pt x="223" y="106"/>
                  </a:lnTo>
                  <a:lnTo>
                    <a:pt x="223" y="104"/>
                  </a:lnTo>
                  <a:lnTo>
                    <a:pt x="228" y="101"/>
                  </a:lnTo>
                  <a:lnTo>
                    <a:pt x="223" y="99"/>
                  </a:lnTo>
                  <a:lnTo>
                    <a:pt x="220" y="96"/>
                  </a:lnTo>
                  <a:lnTo>
                    <a:pt x="223" y="91"/>
                  </a:lnTo>
                  <a:lnTo>
                    <a:pt x="220" y="86"/>
                  </a:lnTo>
                  <a:lnTo>
                    <a:pt x="218" y="86"/>
                  </a:lnTo>
                  <a:lnTo>
                    <a:pt x="218" y="81"/>
                  </a:lnTo>
                  <a:lnTo>
                    <a:pt x="218" y="78"/>
                  </a:lnTo>
                  <a:lnTo>
                    <a:pt x="218" y="73"/>
                  </a:lnTo>
                  <a:lnTo>
                    <a:pt x="220" y="71"/>
                  </a:lnTo>
                  <a:lnTo>
                    <a:pt x="223" y="66"/>
                  </a:lnTo>
                  <a:lnTo>
                    <a:pt x="225" y="61"/>
                  </a:lnTo>
                  <a:lnTo>
                    <a:pt x="228" y="61"/>
                  </a:lnTo>
                  <a:lnTo>
                    <a:pt x="230" y="66"/>
                  </a:lnTo>
                  <a:lnTo>
                    <a:pt x="233" y="68"/>
                  </a:lnTo>
                  <a:lnTo>
                    <a:pt x="238" y="76"/>
                  </a:lnTo>
                  <a:lnTo>
                    <a:pt x="240" y="76"/>
                  </a:lnTo>
                  <a:lnTo>
                    <a:pt x="245" y="78"/>
                  </a:lnTo>
                  <a:lnTo>
                    <a:pt x="250" y="76"/>
                  </a:lnTo>
                  <a:lnTo>
                    <a:pt x="253" y="76"/>
                  </a:lnTo>
                  <a:lnTo>
                    <a:pt x="255" y="78"/>
                  </a:lnTo>
                  <a:lnTo>
                    <a:pt x="261" y="78"/>
                  </a:lnTo>
                  <a:lnTo>
                    <a:pt x="263" y="76"/>
                  </a:lnTo>
                  <a:lnTo>
                    <a:pt x="268" y="73"/>
                  </a:lnTo>
                  <a:lnTo>
                    <a:pt x="271" y="71"/>
                  </a:lnTo>
                  <a:lnTo>
                    <a:pt x="273" y="68"/>
                  </a:lnTo>
                  <a:lnTo>
                    <a:pt x="278" y="66"/>
                  </a:lnTo>
                  <a:lnTo>
                    <a:pt x="281" y="68"/>
                  </a:lnTo>
                  <a:lnTo>
                    <a:pt x="283" y="68"/>
                  </a:lnTo>
                  <a:lnTo>
                    <a:pt x="288" y="71"/>
                  </a:lnTo>
                  <a:lnTo>
                    <a:pt x="293" y="73"/>
                  </a:lnTo>
                  <a:lnTo>
                    <a:pt x="293" y="71"/>
                  </a:lnTo>
                  <a:lnTo>
                    <a:pt x="298" y="68"/>
                  </a:lnTo>
                  <a:lnTo>
                    <a:pt x="301" y="68"/>
                  </a:lnTo>
                  <a:lnTo>
                    <a:pt x="306" y="66"/>
                  </a:lnTo>
                  <a:lnTo>
                    <a:pt x="311" y="66"/>
                  </a:lnTo>
                  <a:lnTo>
                    <a:pt x="316" y="53"/>
                  </a:lnTo>
                  <a:lnTo>
                    <a:pt x="316" y="46"/>
                  </a:lnTo>
                  <a:lnTo>
                    <a:pt x="319" y="43"/>
                  </a:lnTo>
                  <a:lnTo>
                    <a:pt x="321" y="43"/>
                  </a:lnTo>
                  <a:lnTo>
                    <a:pt x="324" y="41"/>
                  </a:lnTo>
                  <a:lnTo>
                    <a:pt x="324" y="33"/>
                  </a:lnTo>
                  <a:lnTo>
                    <a:pt x="324" y="28"/>
                  </a:lnTo>
                  <a:lnTo>
                    <a:pt x="326" y="23"/>
                  </a:lnTo>
                  <a:lnTo>
                    <a:pt x="329" y="23"/>
                  </a:lnTo>
                  <a:lnTo>
                    <a:pt x="331" y="23"/>
                  </a:lnTo>
                  <a:lnTo>
                    <a:pt x="336" y="23"/>
                  </a:lnTo>
                  <a:lnTo>
                    <a:pt x="341" y="23"/>
                  </a:lnTo>
                  <a:lnTo>
                    <a:pt x="346" y="23"/>
                  </a:lnTo>
                  <a:lnTo>
                    <a:pt x="349" y="23"/>
                  </a:lnTo>
                  <a:lnTo>
                    <a:pt x="354" y="25"/>
                  </a:lnTo>
                  <a:lnTo>
                    <a:pt x="357" y="28"/>
                  </a:lnTo>
                  <a:close/>
                  <a:moveTo>
                    <a:pt x="400" y="255"/>
                  </a:moveTo>
                  <a:lnTo>
                    <a:pt x="397" y="255"/>
                  </a:lnTo>
                  <a:lnTo>
                    <a:pt x="392" y="250"/>
                  </a:lnTo>
                  <a:lnTo>
                    <a:pt x="384" y="248"/>
                  </a:lnTo>
                  <a:lnTo>
                    <a:pt x="382" y="248"/>
                  </a:lnTo>
                  <a:lnTo>
                    <a:pt x="379" y="245"/>
                  </a:lnTo>
                  <a:lnTo>
                    <a:pt x="377" y="245"/>
                  </a:lnTo>
                  <a:lnTo>
                    <a:pt x="379" y="243"/>
                  </a:lnTo>
                  <a:lnTo>
                    <a:pt x="382" y="243"/>
                  </a:lnTo>
                  <a:lnTo>
                    <a:pt x="387" y="243"/>
                  </a:lnTo>
                  <a:lnTo>
                    <a:pt x="392" y="240"/>
                  </a:lnTo>
                  <a:lnTo>
                    <a:pt x="394" y="243"/>
                  </a:lnTo>
                  <a:lnTo>
                    <a:pt x="402" y="248"/>
                  </a:lnTo>
                  <a:lnTo>
                    <a:pt x="405" y="253"/>
                  </a:lnTo>
                  <a:lnTo>
                    <a:pt x="402" y="255"/>
                  </a:lnTo>
                  <a:lnTo>
                    <a:pt x="400" y="255"/>
                  </a:lnTo>
                  <a:close/>
                  <a:moveTo>
                    <a:pt x="450" y="255"/>
                  </a:moveTo>
                  <a:lnTo>
                    <a:pt x="453" y="253"/>
                  </a:lnTo>
                  <a:lnTo>
                    <a:pt x="453" y="248"/>
                  </a:lnTo>
                  <a:lnTo>
                    <a:pt x="453" y="245"/>
                  </a:lnTo>
                  <a:lnTo>
                    <a:pt x="458" y="243"/>
                  </a:lnTo>
                  <a:lnTo>
                    <a:pt x="468" y="238"/>
                  </a:lnTo>
                  <a:lnTo>
                    <a:pt x="473" y="235"/>
                  </a:lnTo>
                  <a:lnTo>
                    <a:pt x="475" y="230"/>
                  </a:lnTo>
                  <a:lnTo>
                    <a:pt x="478" y="230"/>
                  </a:lnTo>
                  <a:lnTo>
                    <a:pt x="491" y="227"/>
                  </a:lnTo>
                  <a:lnTo>
                    <a:pt x="498" y="227"/>
                  </a:lnTo>
                  <a:lnTo>
                    <a:pt x="501" y="227"/>
                  </a:lnTo>
                  <a:lnTo>
                    <a:pt x="508" y="225"/>
                  </a:lnTo>
                  <a:lnTo>
                    <a:pt x="508" y="227"/>
                  </a:lnTo>
                  <a:lnTo>
                    <a:pt x="506" y="230"/>
                  </a:lnTo>
                  <a:lnTo>
                    <a:pt x="503" y="230"/>
                  </a:lnTo>
                  <a:lnTo>
                    <a:pt x="493" y="235"/>
                  </a:lnTo>
                  <a:lnTo>
                    <a:pt x="483" y="238"/>
                  </a:lnTo>
                  <a:lnTo>
                    <a:pt x="478" y="240"/>
                  </a:lnTo>
                  <a:lnTo>
                    <a:pt x="473" y="243"/>
                  </a:lnTo>
                  <a:lnTo>
                    <a:pt x="465" y="250"/>
                  </a:lnTo>
                  <a:lnTo>
                    <a:pt x="460" y="253"/>
                  </a:lnTo>
                  <a:lnTo>
                    <a:pt x="458" y="255"/>
                  </a:lnTo>
                  <a:lnTo>
                    <a:pt x="455" y="255"/>
                  </a:lnTo>
                  <a:lnTo>
                    <a:pt x="450" y="255"/>
                  </a:lnTo>
                  <a:close/>
                  <a:moveTo>
                    <a:pt x="159" y="200"/>
                  </a:moveTo>
                  <a:lnTo>
                    <a:pt x="159" y="197"/>
                  </a:lnTo>
                  <a:lnTo>
                    <a:pt x="164" y="200"/>
                  </a:lnTo>
                  <a:lnTo>
                    <a:pt x="167" y="197"/>
                  </a:lnTo>
                  <a:lnTo>
                    <a:pt x="167" y="195"/>
                  </a:lnTo>
                  <a:lnTo>
                    <a:pt x="167" y="192"/>
                  </a:lnTo>
                  <a:lnTo>
                    <a:pt x="170" y="195"/>
                  </a:lnTo>
                  <a:lnTo>
                    <a:pt x="170" y="190"/>
                  </a:lnTo>
                  <a:lnTo>
                    <a:pt x="170" y="187"/>
                  </a:lnTo>
                  <a:lnTo>
                    <a:pt x="172" y="187"/>
                  </a:lnTo>
                  <a:lnTo>
                    <a:pt x="177" y="187"/>
                  </a:lnTo>
                  <a:lnTo>
                    <a:pt x="180" y="187"/>
                  </a:lnTo>
                  <a:lnTo>
                    <a:pt x="182" y="190"/>
                  </a:lnTo>
                  <a:lnTo>
                    <a:pt x="185" y="190"/>
                  </a:lnTo>
                  <a:lnTo>
                    <a:pt x="187" y="187"/>
                  </a:lnTo>
                  <a:lnTo>
                    <a:pt x="190" y="187"/>
                  </a:lnTo>
                  <a:lnTo>
                    <a:pt x="192" y="187"/>
                  </a:lnTo>
                  <a:lnTo>
                    <a:pt x="197" y="192"/>
                  </a:lnTo>
                  <a:lnTo>
                    <a:pt x="200" y="192"/>
                  </a:lnTo>
                  <a:lnTo>
                    <a:pt x="202" y="192"/>
                  </a:lnTo>
                  <a:lnTo>
                    <a:pt x="207" y="192"/>
                  </a:lnTo>
                  <a:lnTo>
                    <a:pt x="210" y="192"/>
                  </a:lnTo>
                  <a:lnTo>
                    <a:pt x="212" y="197"/>
                  </a:lnTo>
                  <a:lnTo>
                    <a:pt x="212" y="200"/>
                  </a:lnTo>
                  <a:lnTo>
                    <a:pt x="220" y="200"/>
                  </a:lnTo>
                  <a:lnTo>
                    <a:pt x="223" y="202"/>
                  </a:lnTo>
                  <a:lnTo>
                    <a:pt x="225" y="202"/>
                  </a:lnTo>
                  <a:lnTo>
                    <a:pt x="235" y="202"/>
                  </a:lnTo>
                  <a:lnTo>
                    <a:pt x="240" y="202"/>
                  </a:lnTo>
                  <a:lnTo>
                    <a:pt x="243" y="202"/>
                  </a:lnTo>
                  <a:lnTo>
                    <a:pt x="243" y="197"/>
                  </a:lnTo>
                  <a:lnTo>
                    <a:pt x="245" y="195"/>
                  </a:lnTo>
                  <a:lnTo>
                    <a:pt x="248" y="195"/>
                  </a:lnTo>
                  <a:lnTo>
                    <a:pt x="250" y="195"/>
                  </a:lnTo>
                  <a:lnTo>
                    <a:pt x="253" y="200"/>
                  </a:lnTo>
                  <a:lnTo>
                    <a:pt x="258" y="200"/>
                  </a:lnTo>
                  <a:lnTo>
                    <a:pt x="261" y="200"/>
                  </a:lnTo>
                  <a:lnTo>
                    <a:pt x="266" y="202"/>
                  </a:lnTo>
                  <a:lnTo>
                    <a:pt x="271" y="202"/>
                  </a:lnTo>
                  <a:lnTo>
                    <a:pt x="273" y="205"/>
                  </a:lnTo>
                  <a:lnTo>
                    <a:pt x="276" y="207"/>
                  </a:lnTo>
                  <a:lnTo>
                    <a:pt x="276" y="210"/>
                  </a:lnTo>
                  <a:lnTo>
                    <a:pt x="278" y="212"/>
                  </a:lnTo>
                  <a:lnTo>
                    <a:pt x="286" y="215"/>
                  </a:lnTo>
                  <a:lnTo>
                    <a:pt x="288" y="217"/>
                  </a:lnTo>
                  <a:lnTo>
                    <a:pt x="293" y="217"/>
                  </a:lnTo>
                  <a:lnTo>
                    <a:pt x="296" y="215"/>
                  </a:lnTo>
                  <a:lnTo>
                    <a:pt x="298" y="215"/>
                  </a:lnTo>
                  <a:lnTo>
                    <a:pt x="303" y="217"/>
                  </a:lnTo>
                  <a:lnTo>
                    <a:pt x="301" y="222"/>
                  </a:lnTo>
                  <a:lnTo>
                    <a:pt x="301" y="225"/>
                  </a:lnTo>
                  <a:lnTo>
                    <a:pt x="303" y="230"/>
                  </a:lnTo>
                  <a:lnTo>
                    <a:pt x="301" y="230"/>
                  </a:lnTo>
                  <a:lnTo>
                    <a:pt x="296" y="227"/>
                  </a:lnTo>
                  <a:lnTo>
                    <a:pt x="291" y="225"/>
                  </a:lnTo>
                  <a:lnTo>
                    <a:pt x="286" y="222"/>
                  </a:lnTo>
                  <a:lnTo>
                    <a:pt x="281" y="222"/>
                  </a:lnTo>
                  <a:lnTo>
                    <a:pt x="276" y="225"/>
                  </a:lnTo>
                  <a:lnTo>
                    <a:pt x="273" y="225"/>
                  </a:lnTo>
                  <a:lnTo>
                    <a:pt x="268" y="225"/>
                  </a:lnTo>
                  <a:lnTo>
                    <a:pt x="258" y="225"/>
                  </a:lnTo>
                  <a:lnTo>
                    <a:pt x="248" y="222"/>
                  </a:lnTo>
                  <a:lnTo>
                    <a:pt x="243" y="222"/>
                  </a:lnTo>
                  <a:lnTo>
                    <a:pt x="235" y="217"/>
                  </a:lnTo>
                  <a:lnTo>
                    <a:pt x="228" y="215"/>
                  </a:lnTo>
                  <a:lnTo>
                    <a:pt x="220" y="212"/>
                  </a:lnTo>
                  <a:lnTo>
                    <a:pt x="212" y="212"/>
                  </a:lnTo>
                  <a:lnTo>
                    <a:pt x="210" y="215"/>
                  </a:lnTo>
                  <a:lnTo>
                    <a:pt x="207" y="215"/>
                  </a:lnTo>
                  <a:lnTo>
                    <a:pt x="200" y="215"/>
                  </a:lnTo>
                  <a:lnTo>
                    <a:pt x="195" y="210"/>
                  </a:lnTo>
                  <a:lnTo>
                    <a:pt x="192" y="210"/>
                  </a:lnTo>
                  <a:lnTo>
                    <a:pt x="180" y="210"/>
                  </a:lnTo>
                  <a:lnTo>
                    <a:pt x="177" y="210"/>
                  </a:lnTo>
                  <a:lnTo>
                    <a:pt x="177" y="207"/>
                  </a:lnTo>
                  <a:lnTo>
                    <a:pt x="180" y="205"/>
                  </a:lnTo>
                  <a:lnTo>
                    <a:pt x="177" y="202"/>
                  </a:lnTo>
                  <a:lnTo>
                    <a:pt x="175" y="202"/>
                  </a:lnTo>
                  <a:lnTo>
                    <a:pt x="170" y="200"/>
                  </a:lnTo>
                  <a:lnTo>
                    <a:pt x="167" y="200"/>
                  </a:lnTo>
                  <a:lnTo>
                    <a:pt x="159" y="200"/>
                  </a:lnTo>
                  <a:close/>
                  <a:moveTo>
                    <a:pt x="180" y="142"/>
                  </a:moveTo>
                  <a:lnTo>
                    <a:pt x="175" y="139"/>
                  </a:lnTo>
                  <a:lnTo>
                    <a:pt x="172" y="137"/>
                  </a:lnTo>
                  <a:lnTo>
                    <a:pt x="170" y="134"/>
                  </a:lnTo>
                  <a:lnTo>
                    <a:pt x="170" y="131"/>
                  </a:lnTo>
                  <a:lnTo>
                    <a:pt x="170" y="129"/>
                  </a:lnTo>
                  <a:lnTo>
                    <a:pt x="164" y="126"/>
                  </a:lnTo>
                  <a:lnTo>
                    <a:pt x="164" y="124"/>
                  </a:lnTo>
                  <a:lnTo>
                    <a:pt x="159" y="124"/>
                  </a:lnTo>
                  <a:lnTo>
                    <a:pt x="162" y="119"/>
                  </a:lnTo>
                  <a:lnTo>
                    <a:pt x="162" y="116"/>
                  </a:lnTo>
                  <a:lnTo>
                    <a:pt x="167" y="121"/>
                  </a:lnTo>
                  <a:lnTo>
                    <a:pt x="167" y="119"/>
                  </a:lnTo>
                  <a:lnTo>
                    <a:pt x="170" y="116"/>
                  </a:lnTo>
                  <a:lnTo>
                    <a:pt x="170" y="119"/>
                  </a:lnTo>
                  <a:lnTo>
                    <a:pt x="172" y="126"/>
                  </a:lnTo>
                  <a:lnTo>
                    <a:pt x="177" y="131"/>
                  </a:lnTo>
                  <a:lnTo>
                    <a:pt x="182" y="134"/>
                  </a:lnTo>
                  <a:lnTo>
                    <a:pt x="180" y="134"/>
                  </a:lnTo>
                  <a:lnTo>
                    <a:pt x="180" y="137"/>
                  </a:lnTo>
                  <a:lnTo>
                    <a:pt x="180" y="142"/>
                  </a:lnTo>
                  <a:close/>
                  <a:moveTo>
                    <a:pt x="516" y="91"/>
                  </a:moveTo>
                  <a:lnTo>
                    <a:pt x="516" y="89"/>
                  </a:lnTo>
                  <a:lnTo>
                    <a:pt x="513" y="81"/>
                  </a:lnTo>
                  <a:lnTo>
                    <a:pt x="516" y="78"/>
                  </a:lnTo>
                  <a:lnTo>
                    <a:pt x="513" y="76"/>
                  </a:lnTo>
                  <a:lnTo>
                    <a:pt x="513" y="73"/>
                  </a:lnTo>
                  <a:lnTo>
                    <a:pt x="516" y="66"/>
                  </a:lnTo>
                  <a:lnTo>
                    <a:pt x="518" y="61"/>
                  </a:lnTo>
                  <a:lnTo>
                    <a:pt x="521" y="63"/>
                  </a:lnTo>
                  <a:lnTo>
                    <a:pt x="521" y="66"/>
                  </a:lnTo>
                  <a:lnTo>
                    <a:pt x="521" y="68"/>
                  </a:lnTo>
                  <a:lnTo>
                    <a:pt x="521" y="71"/>
                  </a:lnTo>
                  <a:lnTo>
                    <a:pt x="518" y="76"/>
                  </a:lnTo>
                  <a:lnTo>
                    <a:pt x="518" y="78"/>
                  </a:lnTo>
                  <a:lnTo>
                    <a:pt x="521" y="78"/>
                  </a:lnTo>
                  <a:lnTo>
                    <a:pt x="523" y="76"/>
                  </a:lnTo>
                  <a:lnTo>
                    <a:pt x="523" y="71"/>
                  </a:lnTo>
                  <a:lnTo>
                    <a:pt x="526" y="71"/>
                  </a:lnTo>
                  <a:lnTo>
                    <a:pt x="531" y="68"/>
                  </a:lnTo>
                  <a:lnTo>
                    <a:pt x="531" y="71"/>
                  </a:lnTo>
                  <a:lnTo>
                    <a:pt x="533" y="73"/>
                  </a:lnTo>
                  <a:lnTo>
                    <a:pt x="531" y="76"/>
                  </a:lnTo>
                  <a:lnTo>
                    <a:pt x="526" y="78"/>
                  </a:lnTo>
                  <a:lnTo>
                    <a:pt x="526" y="81"/>
                  </a:lnTo>
                  <a:lnTo>
                    <a:pt x="528" y="81"/>
                  </a:lnTo>
                  <a:lnTo>
                    <a:pt x="533" y="84"/>
                  </a:lnTo>
                  <a:lnTo>
                    <a:pt x="533" y="86"/>
                  </a:lnTo>
                  <a:lnTo>
                    <a:pt x="528" y="86"/>
                  </a:lnTo>
                  <a:lnTo>
                    <a:pt x="526" y="84"/>
                  </a:lnTo>
                  <a:lnTo>
                    <a:pt x="523" y="84"/>
                  </a:lnTo>
                  <a:lnTo>
                    <a:pt x="521" y="86"/>
                  </a:lnTo>
                  <a:lnTo>
                    <a:pt x="521" y="89"/>
                  </a:lnTo>
                  <a:lnTo>
                    <a:pt x="521" y="91"/>
                  </a:lnTo>
                  <a:lnTo>
                    <a:pt x="521" y="96"/>
                  </a:lnTo>
                  <a:lnTo>
                    <a:pt x="523" y="99"/>
                  </a:lnTo>
                  <a:lnTo>
                    <a:pt x="526" y="104"/>
                  </a:lnTo>
                  <a:lnTo>
                    <a:pt x="528" y="104"/>
                  </a:lnTo>
                  <a:lnTo>
                    <a:pt x="526" y="106"/>
                  </a:lnTo>
                  <a:lnTo>
                    <a:pt x="526" y="104"/>
                  </a:lnTo>
                  <a:lnTo>
                    <a:pt x="521" y="101"/>
                  </a:lnTo>
                  <a:lnTo>
                    <a:pt x="516" y="96"/>
                  </a:lnTo>
                  <a:lnTo>
                    <a:pt x="516" y="91"/>
                  </a:lnTo>
                  <a:close/>
                  <a:moveTo>
                    <a:pt x="137" y="91"/>
                  </a:moveTo>
                  <a:lnTo>
                    <a:pt x="134" y="91"/>
                  </a:lnTo>
                  <a:lnTo>
                    <a:pt x="132" y="96"/>
                  </a:lnTo>
                  <a:lnTo>
                    <a:pt x="132" y="99"/>
                  </a:lnTo>
                  <a:lnTo>
                    <a:pt x="129" y="101"/>
                  </a:lnTo>
                  <a:lnTo>
                    <a:pt x="129" y="104"/>
                  </a:lnTo>
                  <a:lnTo>
                    <a:pt x="137" y="109"/>
                  </a:lnTo>
                  <a:lnTo>
                    <a:pt x="142" y="109"/>
                  </a:lnTo>
                  <a:lnTo>
                    <a:pt x="144" y="109"/>
                  </a:lnTo>
                  <a:lnTo>
                    <a:pt x="144" y="111"/>
                  </a:lnTo>
                  <a:lnTo>
                    <a:pt x="147" y="116"/>
                  </a:lnTo>
                  <a:lnTo>
                    <a:pt x="147" y="121"/>
                  </a:lnTo>
                  <a:lnTo>
                    <a:pt x="147" y="124"/>
                  </a:lnTo>
                  <a:lnTo>
                    <a:pt x="149" y="124"/>
                  </a:lnTo>
                  <a:lnTo>
                    <a:pt x="152" y="124"/>
                  </a:lnTo>
                  <a:lnTo>
                    <a:pt x="149" y="131"/>
                  </a:lnTo>
                  <a:lnTo>
                    <a:pt x="152" y="131"/>
                  </a:lnTo>
                  <a:lnTo>
                    <a:pt x="157" y="129"/>
                  </a:lnTo>
                  <a:lnTo>
                    <a:pt x="162" y="131"/>
                  </a:lnTo>
                  <a:lnTo>
                    <a:pt x="164" y="134"/>
                  </a:lnTo>
                  <a:lnTo>
                    <a:pt x="167" y="137"/>
                  </a:lnTo>
                  <a:lnTo>
                    <a:pt x="172" y="142"/>
                  </a:lnTo>
                  <a:lnTo>
                    <a:pt x="167" y="157"/>
                  </a:lnTo>
                  <a:lnTo>
                    <a:pt x="167" y="159"/>
                  </a:lnTo>
                  <a:lnTo>
                    <a:pt x="170" y="164"/>
                  </a:lnTo>
                  <a:lnTo>
                    <a:pt x="170" y="169"/>
                  </a:lnTo>
                  <a:lnTo>
                    <a:pt x="170" y="174"/>
                  </a:lnTo>
                  <a:lnTo>
                    <a:pt x="167" y="182"/>
                  </a:lnTo>
                  <a:lnTo>
                    <a:pt x="167" y="184"/>
                  </a:lnTo>
                  <a:lnTo>
                    <a:pt x="164" y="182"/>
                  </a:lnTo>
                  <a:lnTo>
                    <a:pt x="162" y="179"/>
                  </a:lnTo>
                  <a:lnTo>
                    <a:pt x="159" y="179"/>
                  </a:lnTo>
                  <a:lnTo>
                    <a:pt x="157" y="182"/>
                  </a:lnTo>
                  <a:lnTo>
                    <a:pt x="157" y="184"/>
                  </a:lnTo>
                  <a:lnTo>
                    <a:pt x="149" y="179"/>
                  </a:lnTo>
                  <a:lnTo>
                    <a:pt x="147" y="179"/>
                  </a:lnTo>
                  <a:lnTo>
                    <a:pt x="149" y="184"/>
                  </a:lnTo>
                  <a:lnTo>
                    <a:pt x="149" y="187"/>
                  </a:lnTo>
                  <a:lnTo>
                    <a:pt x="147" y="184"/>
                  </a:lnTo>
                  <a:lnTo>
                    <a:pt x="139" y="174"/>
                  </a:lnTo>
                  <a:lnTo>
                    <a:pt x="132" y="169"/>
                  </a:lnTo>
                  <a:lnTo>
                    <a:pt x="124" y="164"/>
                  </a:lnTo>
                  <a:lnTo>
                    <a:pt x="116" y="157"/>
                  </a:lnTo>
                  <a:lnTo>
                    <a:pt x="114" y="154"/>
                  </a:lnTo>
                  <a:lnTo>
                    <a:pt x="111" y="149"/>
                  </a:lnTo>
                  <a:lnTo>
                    <a:pt x="109" y="147"/>
                  </a:lnTo>
                  <a:lnTo>
                    <a:pt x="104" y="144"/>
                  </a:lnTo>
                  <a:lnTo>
                    <a:pt x="99" y="139"/>
                  </a:lnTo>
                  <a:lnTo>
                    <a:pt x="89" y="126"/>
                  </a:lnTo>
                  <a:lnTo>
                    <a:pt x="89" y="124"/>
                  </a:lnTo>
                  <a:lnTo>
                    <a:pt x="89" y="121"/>
                  </a:lnTo>
                  <a:lnTo>
                    <a:pt x="86" y="116"/>
                  </a:lnTo>
                  <a:lnTo>
                    <a:pt x="81" y="106"/>
                  </a:lnTo>
                  <a:lnTo>
                    <a:pt x="76" y="99"/>
                  </a:lnTo>
                  <a:lnTo>
                    <a:pt x="71" y="94"/>
                  </a:lnTo>
                  <a:lnTo>
                    <a:pt x="68" y="91"/>
                  </a:lnTo>
                  <a:lnTo>
                    <a:pt x="66" y="89"/>
                  </a:lnTo>
                  <a:lnTo>
                    <a:pt x="63" y="86"/>
                  </a:lnTo>
                  <a:lnTo>
                    <a:pt x="61" y="81"/>
                  </a:lnTo>
                  <a:lnTo>
                    <a:pt x="56" y="68"/>
                  </a:lnTo>
                  <a:lnTo>
                    <a:pt x="56" y="66"/>
                  </a:lnTo>
                  <a:lnTo>
                    <a:pt x="56" y="63"/>
                  </a:lnTo>
                  <a:lnTo>
                    <a:pt x="53" y="63"/>
                  </a:lnTo>
                  <a:lnTo>
                    <a:pt x="48" y="58"/>
                  </a:lnTo>
                  <a:lnTo>
                    <a:pt x="43" y="56"/>
                  </a:lnTo>
                  <a:lnTo>
                    <a:pt x="41" y="56"/>
                  </a:lnTo>
                  <a:lnTo>
                    <a:pt x="38" y="53"/>
                  </a:lnTo>
                  <a:lnTo>
                    <a:pt x="38" y="51"/>
                  </a:lnTo>
                  <a:lnTo>
                    <a:pt x="36" y="46"/>
                  </a:lnTo>
                  <a:lnTo>
                    <a:pt x="36" y="43"/>
                  </a:lnTo>
                  <a:lnTo>
                    <a:pt x="33" y="41"/>
                  </a:lnTo>
                  <a:lnTo>
                    <a:pt x="28" y="33"/>
                  </a:lnTo>
                  <a:lnTo>
                    <a:pt x="25" y="31"/>
                  </a:lnTo>
                  <a:lnTo>
                    <a:pt x="18" y="33"/>
                  </a:lnTo>
                  <a:lnTo>
                    <a:pt x="15" y="28"/>
                  </a:lnTo>
                  <a:lnTo>
                    <a:pt x="10" y="23"/>
                  </a:lnTo>
                  <a:lnTo>
                    <a:pt x="5" y="18"/>
                  </a:lnTo>
                  <a:lnTo>
                    <a:pt x="3" y="10"/>
                  </a:lnTo>
                  <a:lnTo>
                    <a:pt x="0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5" y="0"/>
                  </a:lnTo>
                  <a:lnTo>
                    <a:pt x="8" y="3"/>
                  </a:lnTo>
                  <a:lnTo>
                    <a:pt x="13" y="8"/>
                  </a:lnTo>
                  <a:lnTo>
                    <a:pt x="15" y="8"/>
                  </a:lnTo>
                  <a:lnTo>
                    <a:pt x="23" y="10"/>
                  </a:lnTo>
                  <a:lnTo>
                    <a:pt x="25" y="10"/>
                  </a:lnTo>
                  <a:lnTo>
                    <a:pt x="28" y="8"/>
                  </a:lnTo>
                  <a:lnTo>
                    <a:pt x="33" y="8"/>
                  </a:lnTo>
                  <a:lnTo>
                    <a:pt x="36" y="8"/>
                  </a:lnTo>
                  <a:lnTo>
                    <a:pt x="38" y="10"/>
                  </a:lnTo>
                  <a:lnTo>
                    <a:pt x="43" y="18"/>
                  </a:lnTo>
                  <a:lnTo>
                    <a:pt x="48" y="20"/>
                  </a:lnTo>
                  <a:lnTo>
                    <a:pt x="46" y="25"/>
                  </a:lnTo>
                  <a:lnTo>
                    <a:pt x="56" y="33"/>
                  </a:lnTo>
                  <a:lnTo>
                    <a:pt x="61" y="36"/>
                  </a:lnTo>
                  <a:lnTo>
                    <a:pt x="68" y="41"/>
                  </a:lnTo>
                  <a:lnTo>
                    <a:pt x="73" y="43"/>
                  </a:lnTo>
                  <a:lnTo>
                    <a:pt x="73" y="48"/>
                  </a:lnTo>
                  <a:lnTo>
                    <a:pt x="79" y="51"/>
                  </a:lnTo>
                  <a:lnTo>
                    <a:pt x="84" y="56"/>
                  </a:lnTo>
                  <a:lnTo>
                    <a:pt x="89" y="61"/>
                  </a:lnTo>
                  <a:lnTo>
                    <a:pt x="91" y="61"/>
                  </a:lnTo>
                  <a:lnTo>
                    <a:pt x="91" y="58"/>
                  </a:lnTo>
                  <a:lnTo>
                    <a:pt x="89" y="58"/>
                  </a:lnTo>
                  <a:lnTo>
                    <a:pt x="89" y="56"/>
                  </a:lnTo>
                  <a:lnTo>
                    <a:pt x="94" y="58"/>
                  </a:lnTo>
                  <a:lnTo>
                    <a:pt x="96" y="63"/>
                  </a:lnTo>
                  <a:lnTo>
                    <a:pt x="99" y="66"/>
                  </a:lnTo>
                  <a:lnTo>
                    <a:pt x="104" y="66"/>
                  </a:lnTo>
                  <a:lnTo>
                    <a:pt x="106" y="68"/>
                  </a:lnTo>
                  <a:lnTo>
                    <a:pt x="109" y="71"/>
                  </a:lnTo>
                  <a:lnTo>
                    <a:pt x="111" y="76"/>
                  </a:lnTo>
                  <a:lnTo>
                    <a:pt x="114" y="78"/>
                  </a:lnTo>
                  <a:lnTo>
                    <a:pt x="116" y="81"/>
                  </a:lnTo>
                  <a:lnTo>
                    <a:pt x="119" y="81"/>
                  </a:lnTo>
                  <a:lnTo>
                    <a:pt x="124" y="81"/>
                  </a:lnTo>
                  <a:lnTo>
                    <a:pt x="129" y="84"/>
                  </a:lnTo>
                  <a:lnTo>
                    <a:pt x="132" y="86"/>
                  </a:lnTo>
                  <a:lnTo>
                    <a:pt x="137" y="91"/>
                  </a:lnTo>
                  <a:close/>
                  <a:moveTo>
                    <a:pt x="316" y="230"/>
                  </a:moveTo>
                  <a:lnTo>
                    <a:pt x="314" y="227"/>
                  </a:lnTo>
                  <a:lnTo>
                    <a:pt x="309" y="225"/>
                  </a:lnTo>
                  <a:lnTo>
                    <a:pt x="306" y="222"/>
                  </a:lnTo>
                  <a:lnTo>
                    <a:pt x="309" y="222"/>
                  </a:lnTo>
                  <a:lnTo>
                    <a:pt x="314" y="222"/>
                  </a:lnTo>
                  <a:lnTo>
                    <a:pt x="316" y="222"/>
                  </a:lnTo>
                  <a:lnTo>
                    <a:pt x="324" y="225"/>
                  </a:lnTo>
                  <a:lnTo>
                    <a:pt x="321" y="227"/>
                  </a:lnTo>
                  <a:lnTo>
                    <a:pt x="319" y="227"/>
                  </a:lnTo>
                  <a:lnTo>
                    <a:pt x="316" y="230"/>
                  </a:lnTo>
                  <a:close/>
                  <a:moveTo>
                    <a:pt x="362" y="227"/>
                  </a:moveTo>
                  <a:lnTo>
                    <a:pt x="359" y="225"/>
                  </a:lnTo>
                  <a:lnTo>
                    <a:pt x="359" y="222"/>
                  </a:lnTo>
                  <a:lnTo>
                    <a:pt x="359" y="220"/>
                  </a:lnTo>
                  <a:lnTo>
                    <a:pt x="362" y="220"/>
                  </a:lnTo>
                  <a:lnTo>
                    <a:pt x="364" y="220"/>
                  </a:lnTo>
                  <a:lnTo>
                    <a:pt x="364" y="222"/>
                  </a:lnTo>
                  <a:lnTo>
                    <a:pt x="367" y="222"/>
                  </a:lnTo>
                  <a:lnTo>
                    <a:pt x="369" y="222"/>
                  </a:lnTo>
                  <a:lnTo>
                    <a:pt x="369" y="225"/>
                  </a:lnTo>
                  <a:lnTo>
                    <a:pt x="369" y="227"/>
                  </a:lnTo>
                  <a:lnTo>
                    <a:pt x="372" y="227"/>
                  </a:lnTo>
                  <a:lnTo>
                    <a:pt x="372" y="225"/>
                  </a:lnTo>
                  <a:lnTo>
                    <a:pt x="374" y="225"/>
                  </a:lnTo>
                  <a:lnTo>
                    <a:pt x="377" y="225"/>
                  </a:lnTo>
                  <a:lnTo>
                    <a:pt x="377" y="227"/>
                  </a:lnTo>
                  <a:lnTo>
                    <a:pt x="379" y="227"/>
                  </a:lnTo>
                  <a:lnTo>
                    <a:pt x="379" y="230"/>
                  </a:lnTo>
                  <a:lnTo>
                    <a:pt x="379" y="232"/>
                  </a:lnTo>
                  <a:lnTo>
                    <a:pt x="377" y="230"/>
                  </a:lnTo>
                  <a:lnTo>
                    <a:pt x="374" y="230"/>
                  </a:lnTo>
                  <a:lnTo>
                    <a:pt x="372" y="230"/>
                  </a:lnTo>
                  <a:lnTo>
                    <a:pt x="374" y="232"/>
                  </a:lnTo>
                  <a:lnTo>
                    <a:pt x="367" y="232"/>
                  </a:lnTo>
                  <a:lnTo>
                    <a:pt x="367" y="230"/>
                  </a:lnTo>
                  <a:lnTo>
                    <a:pt x="364" y="232"/>
                  </a:lnTo>
                  <a:lnTo>
                    <a:pt x="362" y="232"/>
                  </a:lnTo>
                  <a:lnTo>
                    <a:pt x="357" y="235"/>
                  </a:lnTo>
                  <a:lnTo>
                    <a:pt x="352" y="235"/>
                  </a:lnTo>
                  <a:lnTo>
                    <a:pt x="349" y="235"/>
                  </a:lnTo>
                  <a:lnTo>
                    <a:pt x="346" y="238"/>
                  </a:lnTo>
                  <a:lnTo>
                    <a:pt x="344" y="235"/>
                  </a:lnTo>
                  <a:lnTo>
                    <a:pt x="341" y="235"/>
                  </a:lnTo>
                  <a:lnTo>
                    <a:pt x="341" y="232"/>
                  </a:lnTo>
                  <a:lnTo>
                    <a:pt x="341" y="230"/>
                  </a:lnTo>
                  <a:lnTo>
                    <a:pt x="344" y="227"/>
                  </a:lnTo>
                  <a:lnTo>
                    <a:pt x="346" y="227"/>
                  </a:lnTo>
                  <a:lnTo>
                    <a:pt x="349" y="227"/>
                  </a:lnTo>
                  <a:lnTo>
                    <a:pt x="352" y="227"/>
                  </a:lnTo>
                  <a:lnTo>
                    <a:pt x="354" y="227"/>
                  </a:lnTo>
                  <a:lnTo>
                    <a:pt x="357" y="230"/>
                  </a:lnTo>
                  <a:lnTo>
                    <a:pt x="359" y="230"/>
                  </a:lnTo>
                  <a:lnTo>
                    <a:pt x="362" y="230"/>
                  </a:lnTo>
                  <a:lnTo>
                    <a:pt x="364" y="230"/>
                  </a:lnTo>
                  <a:lnTo>
                    <a:pt x="364" y="227"/>
                  </a:lnTo>
                  <a:lnTo>
                    <a:pt x="362" y="227"/>
                  </a:lnTo>
                  <a:close/>
                  <a:moveTo>
                    <a:pt x="442" y="225"/>
                  </a:moveTo>
                  <a:lnTo>
                    <a:pt x="437" y="225"/>
                  </a:lnTo>
                  <a:lnTo>
                    <a:pt x="437" y="227"/>
                  </a:lnTo>
                  <a:lnTo>
                    <a:pt x="432" y="230"/>
                  </a:lnTo>
                  <a:lnTo>
                    <a:pt x="427" y="232"/>
                  </a:lnTo>
                  <a:lnTo>
                    <a:pt x="425" y="232"/>
                  </a:lnTo>
                  <a:lnTo>
                    <a:pt x="422" y="235"/>
                  </a:lnTo>
                  <a:lnTo>
                    <a:pt x="417" y="232"/>
                  </a:lnTo>
                  <a:lnTo>
                    <a:pt x="415" y="232"/>
                  </a:lnTo>
                  <a:lnTo>
                    <a:pt x="412" y="235"/>
                  </a:lnTo>
                  <a:lnTo>
                    <a:pt x="410" y="235"/>
                  </a:lnTo>
                  <a:lnTo>
                    <a:pt x="407" y="235"/>
                  </a:lnTo>
                  <a:lnTo>
                    <a:pt x="405" y="232"/>
                  </a:lnTo>
                  <a:lnTo>
                    <a:pt x="397" y="232"/>
                  </a:lnTo>
                  <a:lnTo>
                    <a:pt x="394" y="232"/>
                  </a:lnTo>
                  <a:lnTo>
                    <a:pt x="392" y="230"/>
                  </a:lnTo>
                  <a:lnTo>
                    <a:pt x="392" y="227"/>
                  </a:lnTo>
                  <a:lnTo>
                    <a:pt x="394" y="225"/>
                  </a:lnTo>
                  <a:lnTo>
                    <a:pt x="400" y="225"/>
                  </a:lnTo>
                  <a:lnTo>
                    <a:pt x="405" y="225"/>
                  </a:lnTo>
                  <a:lnTo>
                    <a:pt x="412" y="227"/>
                  </a:lnTo>
                  <a:lnTo>
                    <a:pt x="415" y="230"/>
                  </a:lnTo>
                  <a:lnTo>
                    <a:pt x="417" y="230"/>
                  </a:lnTo>
                  <a:lnTo>
                    <a:pt x="420" y="227"/>
                  </a:lnTo>
                  <a:lnTo>
                    <a:pt x="422" y="227"/>
                  </a:lnTo>
                  <a:lnTo>
                    <a:pt x="427" y="227"/>
                  </a:lnTo>
                  <a:lnTo>
                    <a:pt x="430" y="227"/>
                  </a:lnTo>
                  <a:lnTo>
                    <a:pt x="432" y="227"/>
                  </a:lnTo>
                  <a:lnTo>
                    <a:pt x="432" y="225"/>
                  </a:lnTo>
                  <a:lnTo>
                    <a:pt x="435" y="225"/>
                  </a:lnTo>
                  <a:lnTo>
                    <a:pt x="437" y="222"/>
                  </a:lnTo>
                  <a:lnTo>
                    <a:pt x="440" y="222"/>
                  </a:lnTo>
                  <a:lnTo>
                    <a:pt x="437" y="220"/>
                  </a:lnTo>
                  <a:lnTo>
                    <a:pt x="440" y="220"/>
                  </a:lnTo>
                  <a:lnTo>
                    <a:pt x="442" y="222"/>
                  </a:lnTo>
                  <a:lnTo>
                    <a:pt x="442" y="225"/>
                  </a:lnTo>
                  <a:close/>
                  <a:moveTo>
                    <a:pt x="685" y="227"/>
                  </a:moveTo>
                  <a:lnTo>
                    <a:pt x="675" y="225"/>
                  </a:lnTo>
                  <a:lnTo>
                    <a:pt x="680" y="217"/>
                  </a:lnTo>
                  <a:lnTo>
                    <a:pt x="685" y="212"/>
                  </a:lnTo>
                  <a:lnTo>
                    <a:pt x="688" y="210"/>
                  </a:lnTo>
                  <a:lnTo>
                    <a:pt x="690" y="210"/>
                  </a:lnTo>
                  <a:lnTo>
                    <a:pt x="695" y="212"/>
                  </a:lnTo>
                  <a:lnTo>
                    <a:pt x="695" y="215"/>
                  </a:lnTo>
                  <a:lnTo>
                    <a:pt x="693" y="220"/>
                  </a:lnTo>
                  <a:lnTo>
                    <a:pt x="690" y="222"/>
                  </a:lnTo>
                  <a:lnTo>
                    <a:pt x="685" y="227"/>
                  </a:lnTo>
                  <a:close/>
                  <a:moveTo>
                    <a:pt x="501" y="152"/>
                  </a:moveTo>
                  <a:lnTo>
                    <a:pt x="498" y="152"/>
                  </a:lnTo>
                  <a:lnTo>
                    <a:pt x="493" y="149"/>
                  </a:lnTo>
                  <a:lnTo>
                    <a:pt x="491" y="144"/>
                  </a:lnTo>
                  <a:lnTo>
                    <a:pt x="493" y="142"/>
                  </a:lnTo>
                  <a:lnTo>
                    <a:pt x="496" y="142"/>
                  </a:lnTo>
                  <a:lnTo>
                    <a:pt x="503" y="142"/>
                  </a:lnTo>
                  <a:lnTo>
                    <a:pt x="506" y="144"/>
                  </a:lnTo>
                  <a:lnTo>
                    <a:pt x="508" y="147"/>
                  </a:lnTo>
                  <a:lnTo>
                    <a:pt x="508" y="149"/>
                  </a:lnTo>
                  <a:lnTo>
                    <a:pt x="501" y="152"/>
                  </a:lnTo>
                  <a:close/>
                  <a:moveTo>
                    <a:pt x="566" y="152"/>
                  </a:moveTo>
                  <a:lnTo>
                    <a:pt x="564" y="152"/>
                  </a:lnTo>
                  <a:lnTo>
                    <a:pt x="559" y="149"/>
                  </a:lnTo>
                  <a:lnTo>
                    <a:pt x="554" y="144"/>
                  </a:lnTo>
                  <a:lnTo>
                    <a:pt x="551" y="144"/>
                  </a:lnTo>
                  <a:lnTo>
                    <a:pt x="549" y="144"/>
                  </a:lnTo>
                  <a:lnTo>
                    <a:pt x="546" y="144"/>
                  </a:lnTo>
                  <a:lnTo>
                    <a:pt x="546" y="147"/>
                  </a:lnTo>
                  <a:lnTo>
                    <a:pt x="539" y="144"/>
                  </a:lnTo>
                  <a:lnTo>
                    <a:pt x="536" y="142"/>
                  </a:lnTo>
                  <a:lnTo>
                    <a:pt x="533" y="144"/>
                  </a:lnTo>
                  <a:lnTo>
                    <a:pt x="531" y="144"/>
                  </a:lnTo>
                  <a:lnTo>
                    <a:pt x="528" y="147"/>
                  </a:lnTo>
                  <a:lnTo>
                    <a:pt x="526" y="144"/>
                  </a:lnTo>
                  <a:lnTo>
                    <a:pt x="523" y="142"/>
                  </a:lnTo>
                  <a:lnTo>
                    <a:pt x="523" y="139"/>
                  </a:lnTo>
                  <a:lnTo>
                    <a:pt x="523" y="137"/>
                  </a:lnTo>
                  <a:lnTo>
                    <a:pt x="526" y="137"/>
                  </a:lnTo>
                  <a:lnTo>
                    <a:pt x="528" y="137"/>
                  </a:lnTo>
                  <a:lnTo>
                    <a:pt x="536" y="139"/>
                  </a:lnTo>
                  <a:lnTo>
                    <a:pt x="541" y="139"/>
                  </a:lnTo>
                  <a:lnTo>
                    <a:pt x="544" y="139"/>
                  </a:lnTo>
                  <a:lnTo>
                    <a:pt x="546" y="137"/>
                  </a:lnTo>
                  <a:lnTo>
                    <a:pt x="551" y="137"/>
                  </a:lnTo>
                  <a:lnTo>
                    <a:pt x="554" y="139"/>
                  </a:lnTo>
                  <a:lnTo>
                    <a:pt x="559" y="139"/>
                  </a:lnTo>
                  <a:lnTo>
                    <a:pt x="564" y="142"/>
                  </a:lnTo>
                  <a:lnTo>
                    <a:pt x="566" y="147"/>
                  </a:lnTo>
                  <a:lnTo>
                    <a:pt x="566" y="149"/>
                  </a:lnTo>
                  <a:lnTo>
                    <a:pt x="566" y="1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8" name="Freeform 161"/>
            <p:cNvSpPr>
              <a:spLocks/>
            </p:cNvSpPr>
            <p:nvPr/>
          </p:nvSpPr>
          <p:spPr bwMode="auto">
            <a:xfrm>
              <a:off x="7200900" y="3716338"/>
              <a:ext cx="127000" cy="147637"/>
            </a:xfrm>
            <a:custGeom>
              <a:avLst/>
              <a:gdLst>
                <a:gd name="T0" fmla="*/ 2147483647 w 101"/>
                <a:gd name="T1" fmla="*/ 2147483647 h 116"/>
                <a:gd name="T2" fmla="*/ 2147483647 w 101"/>
                <a:gd name="T3" fmla="*/ 2147483647 h 116"/>
                <a:gd name="T4" fmla="*/ 2147483647 w 101"/>
                <a:gd name="T5" fmla="*/ 2147483647 h 116"/>
                <a:gd name="T6" fmla="*/ 2147483647 w 101"/>
                <a:gd name="T7" fmla="*/ 2147483647 h 116"/>
                <a:gd name="T8" fmla="*/ 2147483647 w 101"/>
                <a:gd name="T9" fmla="*/ 2147483647 h 116"/>
                <a:gd name="T10" fmla="*/ 2147483647 w 101"/>
                <a:gd name="T11" fmla="*/ 2147483647 h 116"/>
                <a:gd name="T12" fmla="*/ 2147483647 w 101"/>
                <a:gd name="T13" fmla="*/ 2147483647 h 116"/>
                <a:gd name="T14" fmla="*/ 2147483647 w 101"/>
                <a:gd name="T15" fmla="*/ 2147483647 h 116"/>
                <a:gd name="T16" fmla="*/ 2147483647 w 101"/>
                <a:gd name="T17" fmla="*/ 2147483647 h 116"/>
                <a:gd name="T18" fmla="*/ 2147483647 w 101"/>
                <a:gd name="T19" fmla="*/ 2147483647 h 116"/>
                <a:gd name="T20" fmla="*/ 2147483647 w 101"/>
                <a:gd name="T21" fmla="*/ 2147483647 h 116"/>
                <a:gd name="T22" fmla="*/ 2147483647 w 101"/>
                <a:gd name="T23" fmla="*/ 2147483647 h 116"/>
                <a:gd name="T24" fmla="*/ 2147483647 w 101"/>
                <a:gd name="T25" fmla="*/ 2147483647 h 116"/>
                <a:gd name="T26" fmla="*/ 2147483647 w 101"/>
                <a:gd name="T27" fmla="*/ 2147483647 h 116"/>
                <a:gd name="T28" fmla="*/ 2147483647 w 101"/>
                <a:gd name="T29" fmla="*/ 2147483647 h 116"/>
                <a:gd name="T30" fmla="*/ 2147483647 w 101"/>
                <a:gd name="T31" fmla="*/ 2147483647 h 116"/>
                <a:gd name="T32" fmla="*/ 2147483647 w 101"/>
                <a:gd name="T33" fmla="*/ 2147483647 h 116"/>
                <a:gd name="T34" fmla="*/ 2147483647 w 101"/>
                <a:gd name="T35" fmla="*/ 2147483647 h 116"/>
                <a:gd name="T36" fmla="*/ 2147483647 w 101"/>
                <a:gd name="T37" fmla="*/ 2147483647 h 116"/>
                <a:gd name="T38" fmla="*/ 2147483647 w 101"/>
                <a:gd name="T39" fmla="*/ 2147483647 h 116"/>
                <a:gd name="T40" fmla="*/ 2147483647 w 101"/>
                <a:gd name="T41" fmla="*/ 2147483647 h 116"/>
                <a:gd name="T42" fmla="*/ 2147483647 w 101"/>
                <a:gd name="T43" fmla="*/ 2147483647 h 116"/>
                <a:gd name="T44" fmla="*/ 2147483647 w 101"/>
                <a:gd name="T45" fmla="*/ 2147483647 h 116"/>
                <a:gd name="T46" fmla="*/ 2147483647 w 101"/>
                <a:gd name="T47" fmla="*/ 2147483647 h 116"/>
                <a:gd name="T48" fmla="*/ 2147483647 w 101"/>
                <a:gd name="T49" fmla="*/ 2147483647 h 116"/>
                <a:gd name="T50" fmla="*/ 2147483647 w 101"/>
                <a:gd name="T51" fmla="*/ 2147483647 h 116"/>
                <a:gd name="T52" fmla="*/ 2147483647 w 101"/>
                <a:gd name="T53" fmla="*/ 2147483647 h 116"/>
                <a:gd name="T54" fmla="*/ 2147483647 w 101"/>
                <a:gd name="T55" fmla="*/ 2147483647 h 116"/>
                <a:gd name="T56" fmla="*/ 2147483647 w 101"/>
                <a:gd name="T57" fmla="*/ 2147483647 h 116"/>
                <a:gd name="T58" fmla="*/ 2147483647 w 101"/>
                <a:gd name="T59" fmla="*/ 2147483647 h 116"/>
                <a:gd name="T60" fmla="*/ 2147483647 w 101"/>
                <a:gd name="T61" fmla="*/ 0 h 116"/>
                <a:gd name="T62" fmla="*/ 2147483647 w 101"/>
                <a:gd name="T63" fmla="*/ 2147483647 h 116"/>
                <a:gd name="T64" fmla="*/ 2147483647 w 101"/>
                <a:gd name="T65" fmla="*/ 2147483647 h 116"/>
                <a:gd name="T66" fmla="*/ 2147483647 w 101"/>
                <a:gd name="T67" fmla="*/ 2147483647 h 116"/>
                <a:gd name="T68" fmla="*/ 2147483647 w 101"/>
                <a:gd name="T69" fmla="*/ 2147483647 h 116"/>
                <a:gd name="T70" fmla="*/ 2147483647 w 101"/>
                <a:gd name="T71" fmla="*/ 2147483647 h 116"/>
                <a:gd name="T72" fmla="*/ 2147483647 w 101"/>
                <a:gd name="T73" fmla="*/ 2147483647 h 116"/>
                <a:gd name="T74" fmla="*/ 2147483647 w 101"/>
                <a:gd name="T75" fmla="*/ 2147483647 h 116"/>
                <a:gd name="T76" fmla="*/ 2147483647 w 101"/>
                <a:gd name="T77" fmla="*/ 2147483647 h 116"/>
                <a:gd name="T78" fmla="*/ 2147483647 w 101"/>
                <a:gd name="T79" fmla="*/ 2147483647 h 116"/>
                <a:gd name="T80" fmla="*/ 2147483647 w 101"/>
                <a:gd name="T81" fmla="*/ 2147483647 h 116"/>
                <a:gd name="T82" fmla="*/ 2147483647 w 101"/>
                <a:gd name="T83" fmla="*/ 2147483647 h 11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01"/>
                <a:gd name="T127" fmla="*/ 0 h 116"/>
                <a:gd name="T128" fmla="*/ 101 w 101"/>
                <a:gd name="T129" fmla="*/ 116 h 11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01" h="116">
                  <a:moveTo>
                    <a:pt x="63" y="94"/>
                  </a:moveTo>
                  <a:lnTo>
                    <a:pt x="61" y="101"/>
                  </a:lnTo>
                  <a:lnTo>
                    <a:pt x="58" y="101"/>
                  </a:lnTo>
                  <a:lnTo>
                    <a:pt x="56" y="101"/>
                  </a:lnTo>
                  <a:lnTo>
                    <a:pt x="51" y="99"/>
                  </a:lnTo>
                  <a:lnTo>
                    <a:pt x="46" y="99"/>
                  </a:lnTo>
                  <a:lnTo>
                    <a:pt x="43" y="101"/>
                  </a:lnTo>
                  <a:lnTo>
                    <a:pt x="38" y="109"/>
                  </a:lnTo>
                  <a:lnTo>
                    <a:pt x="38" y="111"/>
                  </a:lnTo>
                  <a:lnTo>
                    <a:pt x="36" y="111"/>
                  </a:lnTo>
                  <a:lnTo>
                    <a:pt x="33" y="109"/>
                  </a:lnTo>
                  <a:lnTo>
                    <a:pt x="31" y="114"/>
                  </a:lnTo>
                  <a:lnTo>
                    <a:pt x="28" y="114"/>
                  </a:lnTo>
                  <a:lnTo>
                    <a:pt x="25" y="109"/>
                  </a:lnTo>
                  <a:lnTo>
                    <a:pt x="23" y="109"/>
                  </a:lnTo>
                  <a:lnTo>
                    <a:pt x="18" y="116"/>
                  </a:lnTo>
                  <a:lnTo>
                    <a:pt x="18" y="111"/>
                  </a:lnTo>
                  <a:lnTo>
                    <a:pt x="15" y="109"/>
                  </a:lnTo>
                  <a:lnTo>
                    <a:pt x="10" y="106"/>
                  </a:lnTo>
                  <a:lnTo>
                    <a:pt x="10" y="101"/>
                  </a:lnTo>
                  <a:lnTo>
                    <a:pt x="10" y="99"/>
                  </a:lnTo>
                  <a:lnTo>
                    <a:pt x="13" y="96"/>
                  </a:lnTo>
                  <a:lnTo>
                    <a:pt x="18" y="94"/>
                  </a:lnTo>
                  <a:lnTo>
                    <a:pt x="18" y="91"/>
                  </a:lnTo>
                  <a:lnTo>
                    <a:pt x="15" y="89"/>
                  </a:lnTo>
                  <a:lnTo>
                    <a:pt x="18" y="81"/>
                  </a:lnTo>
                  <a:lnTo>
                    <a:pt x="20" y="76"/>
                  </a:lnTo>
                  <a:lnTo>
                    <a:pt x="18" y="73"/>
                  </a:lnTo>
                  <a:lnTo>
                    <a:pt x="13" y="71"/>
                  </a:lnTo>
                  <a:lnTo>
                    <a:pt x="10" y="73"/>
                  </a:lnTo>
                  <a:lnTo>
                    <a:pt x="8" y="73"/>
                  </a:lnTo>
                  <a:lnTo>
                    <a:pt x="5" y="73"/>
                  </a:lnTo>
                  <a:lnTo>
                    <a:pt x="3" y="68"/>
                  </a:lnTo>
                  <a:lnTo>
                    <a:pt x="0" y="68"/>
                  </a:lnTo>
                  <a:lnTo>
                    <a:pt x="3" y="63"/>
                  </a:lnTo>
                  <a:lnTo>
                    <a:pt x="5" y="58"/>
                  </a:lnTo>
                  <a:lnTo>
                    <a:pt x="10" y="56"/>
                  </a:lnTo>
                  <a:lnTo>
                    <a:pt x="20" y="48"/>
                  </a:lnTo>
                  <a:lnTo>
                    <a:pt x="28" y="43"/>
                  </a:lnTo>
                  <a:lnTo>
                    <a:pt x="33" y="38"/>
                  </a:lnTo>
                  <a:lnTo>
                    <a:pt x="38" y="31"/>
                  </a:lnTo>
                  <a:lnTo>
                    <a:pt x="41" y="28"/>
                  </a:lnTo>
                  <a:lnTo>
                    <a:pt x="43" y="28"/>
                  </a:lnTo>
                  <a:lnTo>
                    <a:pt x="46" y="31"/>
                  </a:lnTo>
                  <a:lnTo>
                    <a:pt x="48" y="33"/>
                  </a:lnTo>
                  <a:lnTo>
                    <a:pt x="53" y="36"/>
                  </a:lnTo>
                  <a:lnTo>
                    <a:pt x="61" y="36"/>
                  </a:lnTo>
                  <a:lnTo>
                    <a:pt x="63" y="33"/>
                  </a:lnTo>
                  <a:lnTo>
                    <a:pt x="61" y="25"/>
                  </a:lnTo>
                  <a:lnTo>
                    <a:pt x="61" y="23"/>
                  </a:lnTo>
                  <a:lnTo>
                    <a:pt x="61" y="20"/>
                  </a:lnTo>
                  <a:lnTo>
                    <a:pt x="66" y="18"/>
                  </a:lnTo>
                  <a:lnTo>
                    <a:pt x="66" y="20"/>
                  </a:lnTo>
                  <a:lnTo>
                    <a:pt x="71" y="20"/>
                  </a:lnTo>
                  <a:lnTo>
                    <a:pt x="73" y="20"/>
                  </a:lnTo>
                  <a:lnTo>
                    <a:pt x="79" y="18"/>
                  </a:lnTo>
                  <a:lnTo>
                    <a:pt x="86" y="13"/>
                  </a:lnTo>
                  <a:lnTo>
                    <a:pt x="86" y="5"/>
                  </a:lnTo>
                  <a:lnTo>
                    <a:pt x="91" y="3"/>
                  </a:lnTo>
                  <a:lnTo>
                    <a:pt x="91" y="0"/>
                  </a:lnTo>
                  <a:lnTo>
                    <a:pt x="94" y="0"/>
                  </a:lnTo>
                  <a:lnTo>
                    <a:pt x="99" y="8"/>
                  </a:lnTo>
                  <a:lnTo>
                    <a:pt x="99" y="13"/>
                  </a:lnTo>
                  <a:lnTo>
                    <a:pt x="101" y="15"/>
                  </a:lnTo>
                  <a:lnTo>
                    <a:pt x="91" y="25"/>
                  </a:lnTo>
                  <a:lnTo>
                    <a:pt x="89" y="28"/>
                  </a:lnTo>
                  <a:lnTo>
                    <a:pt x="89" y="33"/>
                  </a:lnTo>
                  <a:lnTo>
                    <a:pt x="89" y="38"/>
                  </a:lnTo>
                  <a:lnTo>
                    <a:pt x="86" y="41"/>
                  </a:lnTo>
                  <a:lnTo>
                    <a:pt x="86" y="51"/>
                  </a:lnTo>
                  <a:lnTo>
                    <a:pt x="81" y="51"/>
                  </a:lnTo>
                  <a:lnTo>
                    <a:pt x="79" y="53"/>
                  </a:lnTo>
                  <a:lnTo>
                    <a:pt x="76" y="56"/>
                  </a:lnTo>
                  <a:lnTo>
                    <a:pt x="68" y="63"/>
                  </a:lnTo>
                  <a:lnTo>
                    <a:pt x="66" y="66"/>
                  </a:lnTo>
                  <a:lnTo>
                    <a:pt x="61" y="66"/>
                  </a:lnTo>
                  <a:lnTo>
                    <a:pt x="56" y="66"/>
                  </a:lnTo>
                  <a:lnTo>
                    <a:pt x="56" y="68"/>
                  </a:lnTo>
                  <a:lnTo>
                    <a:pt x="53" y="71"/>
                  </a:lnTo>
                  <a:lnTo>
                    <a:pt x="51" y="81"/>
                  </a:lnTo>
                  <a:lnTo>
                    <a:pt x="53" y="84"/>
                  </a:lnTo>
                  <a:lnTo>
                    <a:pt x="61" y="91"/>
                  </a:lnTo>
                  <a:lnTo>
                    <a:pt x="63" y="94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9" name="Freeform 162"/>
            <p:cNvSpPr>
              <a:spLocks/>
            </p:cNvSpPr>
            <p:nvPr/>
          </p:nvSpPr>
          <p:spPr bwMode="auto">
            <a:xfrm>
              <a:off x="7239000" y="3835400"/>
              <a:ext cx="69850" cy="107950"/>
            </a:xfrm>
            <a:custGeom>
              <a:avLst/>
              <a:gdLst>
                <a:gd name="T0" fmla="*/ 2147483647 w 55"/>
                <a:gd name="T1" fmla="*/ 2147483647 h 85"/>
                <a:gd name="T2" fmla="*/ 2147483647 w 55"/>
                <a:gd name="T3" fmla="*/ 2147483647 h 85"/>
                <a:gd name="T4" fmla="*/ 2147483647 w 55"/>
                <a:gd name="T5" fmla="*/ 2147483647 h 85"/>
                <a:gd name="T6" fmla="*/ 2147483647 w 55"/>
                <a:gd name="T7" fmla="*/ 2147483647 h 85"/>
                <a:gd name="T8" fmla="*/ 2147483647 w 55"/>
                <a:gd name="T9" fmla="*/ 2147483647 h 85"/>
                <a:gd name="T10" fmla="*/ 2147483647 w 55"/>
                <a:gd name="T11" fmla="*/ 2147483647 h 85"/>
                <a:gd name="T12" fmla="*/ 2147483647 w 55"/>
                <a:gd name="T13" fmla="*/ 2147483647 h 85"/>
                <a:gd name="T14" fmla="*/ 2147483647 w 55"/>
                <a:gd name="T15" fmla="*/ 2147483647 h 85"/>
                <a:gd name="T16" fmla="*/ 2147483647 w 55"/>
                <a:gd name="T17" fmla="*/ 2147483647 h 85"/>
                <a:gd name="T18" fmla="*/ 2147483647 w 55"/>
                <a:gd name="T19" fmla="*/ 0 h 85"/>
                <a:gd name="T20" fmla="*/ 2147483647 w 55"/>
                <a:gd name="T21" fmla="*/ 2147483647 h 85"/>
                <a:gd name="T22" fmla="*/ 2147483647 w 55"/>
                <a:gd name="T23" fmla="*/ 2147483647 h 85"/>
                <a:gd name="T24" fmla="*/ 2147483647 w 55"/>
                <a:gd name="T25" fmla="*/ 2147483647 h 85"/>
                <a:gd name="T26" fmla="*/ 2147483647 w 55"/>
                <a:gd name="T27" fmla="*/ 2147483647 h 85"/>
                <a:gd name="T28" fmla="*/ 2147483647 w 55"/>
                <a:gd name="T29" fmla="*/ 2147483647 h 85"/>
                <a:gd name="T30" fmla="*/ 2147483647 w 55"/>
                <a:gd name="T31" fmla="*/ 2147483647 h 85"/>
                <a:gd name="T32" fmla="*/ 2147483647 w 55"/>
                <a:gd name="T33" fmla="*/ 2147483647 h 85"/>
                <a:gd name="T34" fmla="*/ 2147483647 w 55"/>
                <a:gd name="T35" fmla="*/ 2147483647 h 85"/>
                <a:gd name="T36" fmla="*/ 2147483647 w 55"/>
                <a:gd name="T37" fmla="*/ 2147483647 h 85"/>
                <a:gd name="T38" fmla="*/ 2147483647 w 55"/>
                <a:gd name="T39" fmla="*/ 2147483647 h 85"/>
                <a:gd name="T40" fmla="*/ 2147483647 w 55"/>
                <a:gd name="T41" fmla="*/ 2147483647 h 85"/>
                <a:gd name="T42" fmla="*/ 2147483647 w 55"/>
                <a:gd name="T43" fmla="*/ 2147483647 h 85"/>
                <a:gd name="T44" fmla="*/ 2147483647 w 55"/>
                <a:gd name="T45" fmla="*/ 2147483647 h 85"/>
                <a:gd name="T46" fmla="*/ 2147483647 w 55"/>
                <a:gd name="T47" fmla="*/ 2147483647 h 85"/>
                <a:gd name="T48" fmla="*/ 2147483647 w 55"/>
                <a:gd name="T49" fmla="*/ 2147483647 h 85"/>
                <a:gd name="T50" fmla="*/ 2147483647 w 55"/>
                <a:gd name="T51" fmla="*/ 2147483647 h 85"/>
                <a:gd name="T52" fmla="*/ 2147483647 w 55"/>
                <a:gd name="T53" fmla="*/ 2147483647 h 85"/>
                <a:gd name="T54" fmla="*/ 2147483647 w 55"/>
                <a:gd name="T55" fmla="*/ 2147483647 h 85"/>
                <a:gd name="T56" fmla="*/ 2147483647 w 55"/>
                <a:gd name="T57" fmla="*/ 2147483647 h 85"/>
                <a:gd name="T58" fmla="*/ 2147483647 w 55"/>
                <a:gd name="T59" fmla="*/ 2147483647 h 85"/>
                <a:gd name="T60" fmla="*/ 2147483647 w 55"/>
                <a:gd name="T61" fmla="*/ 2147483647 h 85"/>
                <a:gd name="T62" fmla="*/ 2147483647 w 55"/>
                <a:gd name="T63" fmla="*/ 2147483647 h 85"/>
                <a:gd name="T64" fmla="*/ 2147483647 w 55"/>
                <a:gd name="T65" fmla="*/ 2147483647 h 85"/>
                <a:gd name="T66" fmla="*/ 2147483647 w 55"/>
                <a:gd name="T67" fmla="*/ 2147483647 h 85"/>
                <a:gd name="T68" fmla="*/ 2147483647 w 55"/>
                <a:gd name="T69" fmla="*/ 2147483647 h 85"/>
                <a:gd name="T70" fmla="*/ 2147483647 w 55"/>
                <a:gd name="T71" fmla="*/ 2147483647 h 85"/>
                <a:gd name="T72" fmla="*/ 2147483647 w 55"/>
                <a:gd name="T73" fmla="*/ 2147483647 h 85"/>
                <a:gd name="T74" fmla="*/ 2147483647 w 55"/>
                <a:gd name="T75" fmla="*/ 2147483647 h 85"/>
                <a:gd name="T76" fmla="*/ 2147483647 w 55"/>
                <a:gd name="T77" fmla="*/ 2147483647 h 85"/>
                <a:gd name="T78" fmla="*/ 2147483647 w 55"/>
                <a:gd name="T79" fmla="*/ 2147483647 h 85"/>
                <a:gd name="T80" fmla="*/ 2147483647 w 55"/>
                <a:gd name="T81" fmla="*/ 2147483647 h 85"/>
                <a:gd name="T82" fmla="*/ 2147483647 w 55"/>
                <a:gd name="T83" fmla="*/ 2147483647 h 85"/>
                <a:gd name="T84" fmla="*/ 2147483647 w 55"/>
                <a:gd name="T85" fmla="*/ 2147483647 h 85"/>
                <a:gd name="T86" fmla="*/ 2147483647 w 55"/>
                <a:gd name="T87" fmla="*/ 2147483647 h 85"/>
                <a:gd name="T88" fmla="*/ 2147483647 w 55"/>
                <a:gd name="T89" fmla="*/ 2147483647 h 85"/>
                <a:gd name="T90" fmla="*/ 2147483647 w 55"/>
                <a:gd name="T91" fmla="*/ 2147483647 h 85"/>
                <a:gd name="T92" fmla="*/ 2147483647 w 55"/>
                <a:gd name="T93" fmla="*/ 2147483647 h 85"/>
                <a:gd name="T94" fmla="*/ 2147483647 w 55"/>
                <a:gd name="T95" fmla="*/ 2147483647 h 85"/>
                <a:gd name="T96" fmla="*/ 0 w 55"/>
                <a:gd name="T97" fmla="*/ 2147483647 h 85"/>
                <a:gd name="T98" fmla="*/ 2147483647 w 55"/>
                <a:gd name="T99" fmla="*/ 2147483647 h 85"/>
                <a:gd name="T100" fmla="*/ 2147483647 w 55"/>
                <a:gd name="T101" fmla="*/ 2147483647 h 85"/>
                <a:gd name="T102" fmla="*/ 2147483647 w 55"/>
                <a:gd name="T103" fmla="*/ 2147483647 h 85"/>
                <a:gd name="T104" fmla="*/ 2147483647 w 55"/>
                <a:gd name="T105" fmla="*/ 2147483647 h 85"/>
                <a:gd name="T106" fmla="*/ 2147483647 w 55"/>
                <a:gd name="T107" fmla="*/ 2147483647 h 85"/>
                <a:gd name="T108" fmla="*/ 2147483647 w 55"/>
                <a:gd name="T109" fmla="*/ 2147483647 h 85"/>
                <a:gd name="T110" fmla="*/ 2147483647 w 55"/>
                <a:gd name="T111" fmla="*/ 2147483647 h 85"/>
                <a:gd name="T112" fmla="*/ 2147483647 w 55"/>
                <a:gd name="T113" fmla="*/ 2147483647 h 8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5"/>
                <a:gd name="T172" fmla="*/ 0 h 85"/>
                <a:gd name="T173" fmla="*/ 55 w 55"/>
                <a:gd name="T174" fmla="*/ 85 h 8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5" h="85">
                  <a:moveTo>
                    <a:pt x="5" y="17"/>
                  </a:moveTo>
                  <a:lnTo>
                    <a:pt x="7" y="17"/>
                  </a:lnTo>
                  <a:lnTo>
                    <a:pt x="7" y="15"/>
                  </a:lnTo>
                  <a:lnTo>
                    <a:pt x="12" y="7"/>
                  </a:lnTo>
                  <a:lnTo>
                    <a:pt x="15" y="5"/>
                  </a:lnTo>
                  <a:lnTo>
                    <a:pt x="20" y="5"/>
                  </a:lnTo>
                  <a:lnTo>
                    <a:pt x="25" y="7"/>
                  </a:lnTo>
                  <a:lnTo>
                    <a:pt x="27" y="7"/>
                  </a:lnTo>
                  <a:lnTo>
                    <a:pt x="30" y="7"/>
                  </a:lnTo>
                  <a:lnTo>
                    <a:pt x="32" y="0"/>
                  </a:lnTo>
                  <a:lnTo>
                    <a:pt x="37" y="5"/>
                  </a:lnTo>
                  <a:lnTo>
                    <a:pt x="48" y="20"/>
                  </a:lnTo>
                  <a:lnTo>
                    <a:pt x="50" y="25"/>
                  </a:lnTo>
                  <a:lnTo>
                    <a:pt x="50" y="30"/>
                  </a:lnTo>
                  <a:lnTo>
                    <a:pt x="50" y="37"/>
                  </a:lnTo>
                  <a:lnTo>
                    <a:pt x="50" y="45"/>
                  </a:lnTo>
                  <a:lnTo>
                    <a:pt x="50" y="53"/>
                  </a:lnTo>
                  <a:lnTo>
                    <a:pt x="55" y="53"/>
                  </a:lnTo>
                  <a:lnTo>
                    <a:pt x="53" y="55"/>
                  </a:lnTo>
                  <a:lnTo>
                    <a:pt x="53" y="60"/>
                  </a:lnTo>
                  <a:lnTo>
                    <a:pt x="48" y="68"/>
                  </a:lnTo>
                  <a:lnTo>
                    <a:pt x="45" y="70"/>
                  </a:lnTo>
                  <a:lnTo>
                    <a:pt x="40" y="68"/>
                  </a:lnTo>
                  <a:lnTo>
                    <a:pt x="37" y="70"/>
                  </a:lnTo>
                  <a:lnTo>
                    <a:pt x="35" y="75"/>
                  </a:lnTo>
                  <a:lnTo>
                    <a:pt x="30" y="73"/>
                  </a:lnTo>
                  <a:lnTo>
                    <a:pt x="30" y="70"/>
                  </a:lnTo>
                  <a:lnTo>
                    <a:pt x="25" y="73"/>
                  </a:lnTo>
                  <a:lnTo>
                    <a:pt x="22" y="75"/>
                  </a:lnTo>
                  <a:lnTo>
                    <a:pt x="12" y="80"/>
                  </a:lnTo>
                  <a:lnTo>
                    <a:pt x="10" y="83"/>
                  </a:lnTo>
                  <a:lnTo>
                    <a:pt x="7" y="85"/>
                  </a:lnTo>
                  <a:lnTo>
                    <a:pt x="5" y="80"/>
                  </a:lnTo>
                  <a:lnTo>
                    <a:pt x="5" y="78"/>
                  </a:lnTo>
                  <a:lnTo>
                    <a:pt x="5" y="70"/>
                  </a:lnTo>
                  <a:lnTo>
                    <a:pt x="2" y="68"/>
                  </a:lnTo>
                  <a:lnTo>
                    <a:pt x="5" y="63"/>
                  </a:lnTo>
                  <a:lnTo>
                    <a:pt x="7" y="60"/>
                  </a:lnTo>
                  <a:lnTo>
                    <a:pt x="7" y="55"/>
                  </a:lnTo>
                  <a:lnTo>
                    <a:pt x="10" y="53"/>
                  </a:lnTo>
                  <a:lnTo>
                    <a:pt x="10" y="50"/>
                  </a:lnTo>
                  <a:lnTo>
                    <a:pt x="7" y="48"/>
                  </a:lnTo>
                  <a:lnTo>
                    <a:pt x="5" y="45"/>
                  </a:lnTo>
                  <a:lnTo>
                    <a:pt x="5" y="43"/>
                  </a:lnTo>
                  <a:lnTo>
                    <a:pt x="5" y="37"/>
                  </a:lnTo>
                  <a:lnTo>
                    <a:pt x="2" y="37"/>
                  </a:lnTo>
                  <a:lnTo>
                    <a:pt x="0" y="37"/>
                  </a:lnTo>
                  <a:lnTo>
                    <a:pt x="5" y="32"/>
                  </a:lnTo>
                  <a:lnTo>
                    <a:pt x="10" y="35"/>
                  </a:lnTo>
                  <a:lnTo>
                    <a:pt x="12" y="32"/>
                  </a:lnTo>
                  <a:lnTo>
                    <a:pt x="12" y="30"/>
                  </a:lnTo>
                  <a:lnTo>
                    <a:pt x="7" y="22"/>
                  </a:lnTo>
                  <a:lnTo>
                    <a:pt x="5" y="20"/>
                  </a:lnTo>
                  <a:lnTo>
                    <a:pt x="5" y="17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0" name="Freeform 163"/>
            <p:cNvSpPr>
              <a:spLocks/>
            </p:cNvSpPr>
            <p:nvPr/>
          </p:nvSpPr>
          <p:spPr bwMode="auto">
            <a:xfrm>
              <a:off x="7116763" y="4156075"/>
              <a:ext cx="34925" cy="71438"/>
            </a:xfrm>
            <a:custGeom>
              <a:avLst/>
              <a:gdLst>
                <a:gd name="T0" fmla="*/ 2147483647 w 28"/>
                <a:gd name="T1" fmla="*/ 2147483647 h 56"/>
                <a:gd name="T2" fmla="*/ 2147483647 w 28"/>
                <a:gd name="T3" fmla="*/ 2147483647 h 56"/>
                <a:gd name="T4" fmla="*/ 2147483647 w 28"/>
                <a:gd name="T5" fmla="*/ 2147483647 h 56"/>
                <a:gd name="T6" fmla="*/ 2147483647 w 28"/>
                <a:gd name="T7" fmla="*/ 2147483647 h 56"/>
                <a:gd name="T8" fmla="*/ 0 w 28"/>
                <a:gd name="T9" fmla="*/ 2147483647 h 56"/>
                <a:gd name="T10" fmla="*/ 0 w 28"/>
                <a:gd name="T11" fmla="*/ 2147483647 h 56"/>
                <a:gd name="T12" fmla="*/ 0 w 28"/>
                <a:gd name="T13" fmla="*/ 2147483647 h 56"/>
                <a:gd name="T14" fmla="*/ 2147483647 w 28"/>
                <a:gd name="T15" fmla="*/ 2147483647 h 56"/>
                <a:gd name="T16" fmla="*/ 2147483647 w 28"/>
                <a:gd name="T17" fmla="*/ 2147483647 h 56"/>
                <a:gd name="T18" fmla="*/ 2147483647 w 28"/>
                <a:gd name="T19" fmla="*/ 2147483647 h 56"/>
                <a:gd name="T20" fmla="*/ 2147483647 w 28"/>
                <a:gd name="T21" fmla="*/ 2147483647 h 56"/>
                <a:gd name="T22" fmla="*/ 2147483647 w 28"/>
                <a:gd name="T23" fmla="*/ 2147483647 h 56"/>
                <a:gd name="T24" fmla="*/ 2147483647 w 28"/>
                <a:gd name="T25" fmla="*/ 0 h 56"/>
                <a:gd name="T26" fmla="*/ 2147483647 w 28"/>
                <a:gd name="T27" fmla="*/ 0 h 56"/>
                <a:gd name="T28" fmla="*/ 2147483647 w 28"/>
                <a:gd name="T29" fmla="*/ 2147483647 h 56"/>
                <a:gd name="T30" fmla="*/ 2147483647 w 28"/>
                <a:gd name="T31" fmla="*/ 2147483647 h 56"/>
                <a:gd name="T32" fmla="*/ 2147483647 w 28"/>
                <a:gd name="T33" fmla="*/ 2147483647 h 56"/>
                <a:gd name="T34" fmla="*/ 2147483647 w 28"/>
                <a:gd name="T35" fmla="*/ 2147483647 h 56"/>
                <a:gd name="T36" fmla="*/ 2147483647 w 28"/>
                <a:gd name="T37" fmla="*/ 2147483647 h 56"/>
                <a:gd name="T38" fmla="*/ 2147483647 w 28"/>
                <a:gd name="T39" fmla="*/ 2147483647 h 56"/>
                <a:gd name="T40" fmla="*/ 2147483647 w 28"/>
                <a:gd name="T41" fmla="*/ 2147483647 h 56"/>
                <a:gd name="T42" fmla="*/ 2147483647 w 28"/>
                <a:gd name="T43" fmla="*/ 2147483647 h 56"/>
                <a:gd name="T44" fmla="*/ 2147483647 w 28"/>
                <a:gd name="T45" fmla="*/ 2147483647 h 56"/>
                <a:gd name="T46" fmla="*/ 2147483647 w 28"/>
                <a:gd name="T47" fmla="*/ 2147483647 h 56"/>
                <a:gd name="T48" fmla="*/ 2147483647 w 28"/>
                <a:gd name="T49" fmla="*/ 2147483647 h 56"/>
                <a:gd name="T50" fmla="*/ 2147483647 w 28"/>
                <a:gd name="T51" fmla="*/ 2147483647 h 56"/>
                <a:gd name="T52" fmla="*/ 2147483647 w 28"/>
                <a:gd name="T53" fmla="*/ 2147483647 h 56"/>
                <a:gd name="T54" fmla="*/ 2147483647 w 28"/>
                <a:gd name="T55" fmla="*/ 2147483647 h 56"/>
                <a:gd name="T56" fmla="*/ 2147483647 w 28"/>
                <a:gd name="T57" fmla="*/ 2147483647 h 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56"/>
                <a:gd name="T89" fmla="*/ 28 w 28"/>
                <a:gd name="T90" fmla="*/ 56 h 5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56">
                  <a:moveTo>
                    <a:pt x="11" y="56"/>
                  </a:moveTo>
                  <a:lnTo>
                    <a:pt x="11" y="56"/>
                  </a:lnTo>
                  <a:lnTo>
                    <a:pt x="8" y="53"/>
                  </a:lnTo>
                  <a:lnTo>
                    <a:pt x="3" y="43"/>
                  </a:lnTo>
                  <a:lnTo>
                    <a:pt x="0" y="35"/>
                  </a:lnTo>
                  <a:lnTo>
                    <a:pt x="0" y="33"/>
                  </a:lnTo>
                  <a:lnTo>
                    <a:pt x="0" y="25"/>
                  </a:lnTo>
                  <a:lnTo>
                    <a:pt x="6" y="20"/>
                  </a:lnTo>
                  <a:lnTo>
                    <a:pt x="16" y="5"/>
                  </a:lnTo>
                  <a:lnTo>
                    <a:pt x="18" y="3"/>
                  </a:lnTo>
                  <a:lnTo>
                    <a:pt x="21" y="3"/>
                  </a:lnTo>
                  <a:lnTo>
                    <a:pt x="23" y="0"/>
                  </a:lnTo>
                  <a:lnTo>
                    <a:pt x="26" y="0"/>
                  </a:lnTo>
                  <a:lnTo>
                    <a:pt x="28" y="5"/>
                  </a:lnTo>
                  <a:lnTo>
                    <a:pt x="26" y="8"/>
                  </a:lnTo>
                  <a:lnTo>
                    <a:pt x="26" y="10"/>
                  </a:lnTo>
                  <a:lnTo>
                    <a:pt x="26" y="15"/>
                  </a:lnTo>
                  <a:lnTo>
                    <a:pt x="23" y="18"/>
                  </a:lnTo>
                  <a:lnTo>
                    <a:pt x="23" y="20"/>
                  </a:lnTo>
                  <a:lnTo>
                    <a:pt x="23" y="25"/>
                  </a:lnTo>
                  <a:lnTo>
                    <a:pt x="21" y="30"/>
                  </a:lnTo>
                  <a:lnTo>
                    <a:pt x="21" y="35"/>
                  </a:lnTo>
                  <a:lnTo>
                    <a:pt x="16" y="43"/>
                  </a:lnTo>
                  <a:lnTo>
                    <a:pt x="13" y="48"/>
                  </a:lnTo>
                  <a:lnTo>
                    <a:pt x="13" y="51"/>
                  </a:lnTo>
                  <a:lnTo>
                    <a:pt x="13" y="56"/>
                  </a:lnTo>
                  <a:lnTo>
                    <a:pt x="11" y="56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1" name="Freeform 164"/>
            <p:cNvSpPr>
              <a:spLocks/>
            </p:cNvSpPr>
            <p:nvPr/>
          </p:nvSpPr>
          <p:spPr bwMode="auto">
            <a:xfrm>
              <a:off x="6997700" y="4579938"/>
              <a:ext cx="23813" cy="19050"/>
            </a:xfrm>
            <a:custGeom>
              <a:avLst/>
              <a:gdLst>
                <a:gd name="T0" fmla="*/ 0 w 18"/>
                <a:gd name="T1" fmla="*/ 2147483647 h 15"/>
                <a:gd name="T2" fmla="*/ 0 w 18"/>
                <a:gd name="T3" fmla="*/ 2147483647 h 15"/>
                <a:gd name="T4" fmla="*/ 2147483647 w 18"/>
                <a:gd name="T5" fmla="*/ 2147483647 h 15"/>
                <a:gd name="T6" fmla="*/ 2147483647 w 18"/>
                <a:gd name="T7" fmla="*/ 0 h 15"/>
                <a:gd name="T8" fmla="*/ 2147483647 w 18"/>
                <a:gd name="T9" fmla="*/ 0 h 15"/>
                <a:gd name="T10" fmla="*/ 2147483647 w 18"/>
                <a:gd name="T11" fmla="*/ 2147483647 h 15"/>
                <a:gd name="T12" fmla="*/ 2147483647 w 18"/>
                <a:gd name="T13" fmla="*/ 2147483647 h 15"/>
                <a:gd name="T14" fmla="*/ 2147483647 w 18"/>
                <a:gd name="T15" fmla="*/ 2147483647 h 15"/>
                <a:gd name="T16" fmla="*/ 2147483647 w 18"/>
                <a:gd name="T17" fmla="*/ 2147483647 h 15"/>
                <a:gd name="T18" fmla="*/ 2147483647 w 18"/>
                <a:gd name="T19" fmla="*/ 2147483647 h 15"/>
                <a:gd name="T20" fmla="*/ 2147483647 w 18"/>
                <a:gd name="T21" fmla="*/ 2147483647 h 15"/>
                <a:gd name="T22" fmla="*/ 2147483647 w 18"/>
                <a:gd name="T23" fmla="*/ 2147483647 h 15"/>
                <a:gd name="T24" fmla="*/ 2147483647 w 18"/>
                <a:gd name="T25" fmla="*/ 2147483647 h 15"/>
                <a:gd name="T26" fmla="*/ 2147483647 w 18"/>
                <a:gd name="T27" fmla="*/ 2147483647 h 15"/>
                <a:gd name="T28" fmla="*/ 2147483647 w 18"/>
                <a:gd name="T29" fmla="*/ 2147483647 h 15"/>
                <a:gd name="T30" fmla="*/ 2147483647 w 18"/>
                <a:gd name="T31" fmla="*/ 2147483647 h 15"/>
                <a:gd name="T32" fmla="*/ 2147483647 w 18"/>
                <a:gd name="T33" fmla="*/ 2147483647 h 15"/>
                <a:gd name="T34" fmla="*/ 2147483647 w 18"/>
                <a:gd name="T35" fmla="*/ 2147483647 h 15"/>
                <a:gd name="T36" fmla="*/ 0 w 18"/>
                <a:gd name="T37" fmla="*/ 2147483647 h 15"/>
                <a:gd name="T38" fmla="*/ 0 w 18"/>
                <a:gd name="T39" fmla="*/ 2147483647 h 15"/>
                <a:gd name="T40" fmla="*/ 0 w 18"/>
                <a:gd name="T41" fmla="*/ 2147483647 h 1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8"/>
                <a:gd name="T64" fmla="*/ 0 h 15"/>
                <a:gd name="T65" fmla="*/ 18 w 18"/>
                <a:gd name="T66" fmla="*/ 15 h 1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8" h="15">
                  <a:moveTo>
                    <a:pt x="0" y="10"/>
                  </a:moveTo>
                  <a:lnTo>
                    <a:pt x="0" y="8"/>
                  </a:lnTo>
                  <a:lnTo>
                    <a:pt x="5" y="8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3" y="3"/>
                  </a:lnTo>
                  <a:lnTo>
                    <a:pt x="15" y="3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8" y="10"/>
                  </a:lnTo>
                  <a:lnTo>
                    <a:pt x="8" y="15"/>
                  </a:lnTo>
                  <a:lnTo>
                    <a:pt x="5" y="15"/>
                  </a:lnTo>
                  <a:lnTo>
                    <a:pt x="2" y="15"/>
                  </a:lnTo>
                  <a:lnTo>
                    <a:pt x="2" y="13"/>
                  </a:lnTo>
                  <a:lnTo>
                    <a:pt x="0" y="13"/>
                  </a:lnTo>
                  <a:lnTo>
                    <a:pt x="0" y="10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2" name="Freeform 165"/>
            <p:cNvSpPr>
              <a:spLocks noEditPoints="1"/>
            </p:cNvSpPr>
            <p:nvPr/>
          </p:nvSpPr>
          <p:spPr bwMode="auto">
            <a:xfrm>
              <a:off x="7307263" y="3649663"/>
              <a:ext cx="323850" cy="376237"/>
            </a:xfrm>
            <a:custGeom>
              <a:avLst/>
              <a:gdLst>
                <a:gd name="T0" fmla="*/ 2147483647 w 255"/>
                <a:gd name="T1" fmla="*/ 2147483647 h 296"/>
                <a:gd name="T2" fmla="*/ 2147483647 w 255"/>
                <a:gd name="T3" fmla="*/ 2147483647 h 296"/>
                <a:gd name="T4" fmla="*/ 2147483647 w 255"/>
                <a:gd name="T5" fmla="*/ 2147483647 h 296"/>
                <a:gd name="T6" fmla="*/ 2147483647 w 255"/>
                <a:gd name="T7" fmla="*/ 2147483647 h 296"/>
                <a:gd name="T8" fmla="*/ 2147483647 w 255"/>
                <a:gd name="T9" fmla="*/ 2147483647 h 296"/>
                <a:gd name="T10" fmla="*/ 2147483647 w 255"/>
                <a:gd name="T11" fmla="*/ 2147483647 h 296"/>
                <a:gd name="T12" fmla="*/ 2147483647 w 255"/>
                <a:gd name="T13" fmla="*/ 2147483647 h 296"/>
                <a:gd name="T14" fmla="*/ 2147483647 w 255"/>
                <a:gd name="T15" fmla="*/ 2147483647 h 296"/>
                <a:gd name="T16" fmla="*/ 2147483647 w 255"/>
                <a:gd name="T17" fmla="*/ 2147483647 h 296"/>
                <a:gd name="T18" fmla="*/ 2147483647 w 255"/>
                <a:gd name="T19" fmla="*/ 2147483647 h 296"/>
                <a:gd name="T20" fmla="*/ 2147483647 w 255"/>
                <a:gd name="T21" fmla="*/ 2147483647 h 296"/>
                <a:gd name="T22" fmla="*/ 2147483647 w 255"/>
                <a:gd name="T23" fmla="*/ 2147483647 h 296"/>
                <a:gd name="T24" fmla="*/ 2147483647 w 255"/>
                <a:gd name="T25" fmla="*/ 2147483647 h 296"/>
                <a:gd name="T26" fmla="*/ 2147483647 w 255"/>
                <a:gd name="T27" fmla="*/ 2147483647 h 296"/>
                <a:gd name="T28" fmla="*/ 2147483647 w 255"/>
                <a:gd name="T29" fmla="*/ 2147483647 h 296"/>
                <a:gd name="T30" fmla="*/ 2147483647 w 255"/>
                <a:gd name="T31" fmla="*/ 2147483647 h 296"/>
                <a:gd name="T32" fmla="*/ 2147483647 w 255"/>
                <a:gd name="T33" fmla="*/ 2147483647 h 296"/>
                <a:gd name="T34" fmla="*/ 2147483647 w 255"/>
                <a:gd name="T35" fmla="*/ 2147483647 h 296"/>
                <a:gd name="T36" fmla="*/ 2147483647 w 255"/>
                <a:gd name="T37" fmla="*/ 2147483647 h 296"/>
                <a:gd name="T38" fmla="*/ 2147483647 w 255"/>
                <a:gd name="T39" fmla="*/ 2147483647 h 296"/>
                <a:gd name="T40" fmla="*/ 2147483647 w 255"/>
                <a:gd name="T41" fmla="*/ 2147483647 h 296"/>
                <a:gd name="T42" fmla="*/ 2147483647 w 255"/>
                <a:gd name="T43" fmla="*/ 2147483647 h 296"/>
                <a:gd name="T44" fmla="*/ 2147483647 w 255"/>
                <a:gd name="T45" fmla="*/ 2147483647 h 296"/>
                <a:gd name="T46" fmla="*/ 2147483647 w 255"/>
                <a:gd name="T47" fmla="*/ 2147483647 h 296"/>
                <a:gd name="T48" fmla="*/ 2147483647 w 255"/>
                <a:gd name="T49" fmla="*/ 2147483647 h 296"/>
                <a:gd name="T50" fmla="*/ 2147483647 w 255"/>
                <a:gd name="T51" fmla="*/ 2147483647 h 296"/>
                <a:gd name="T52" fmla="*/ 2147483647 w 255"/>
                <a:gd name="T53" fmla="*/ 2147483647 h 296"/>
                <a:gd name="T54" fmla="*/ 2147483647 w 255"/>
                <a:gd name="T55" fmla="*/ 2147483647 h 296"/>
                <a:gd name="T56" fmla="*/ 2147483647 w 255"/>
                <a:gd name="T57" fmla="*/ 2147483647 h 296"/>
                <a:gd name="T58" fmla="*/ 2147483647 w 255"/>
                <a:gd name="T59" fmla="*/ 2147483647 h 296"/>
                <a:gd name="T60" fmla="*/ 2147483647 w 255"/>
                <a:gd name="T61" fmla="*/ 2147483647 h 296"/>
                <a:gd name="T62" fmla="*/ 2147483647 w 255"/>
                <a:gd name="T63" fmla="*/ 2147483647 h 296"/>
                <a:gd name="T64" fmla="*/ 2147483647 w 255"/>
                <a:gd name="T65" fmla="*/ 2147483647 h 296"/>
                <a:gd name="T66" fmla="*/ 2147483647 w 255"/>
                <a:gd name="T67" fmla="*/ 2147483647 h 296"/>
                <a:gd name="T68" fmla="*/ 2147483647 w 255"/>
                <a:gd name="T69" fmla="*/ 2147483647 h 296"/>
                <a:gd name="T70" fmla="*/ 2147483647 w 255"/>
                <a:gd name="T71" fmla="*/ 2147483647 h 296"/>
                <a:gd name="T72" fmla="*/ 2147483647 w 255"/>
                <a:gd name="T73" fmla="*/ 2147483647 h 296"/>
                <a:gd name="T74" fmla="*/ 2147483647 w 255"/>
                <a:gd name="T75" fmla="*/ 2147483647 h 296"/>
                <a:gd name="T76" fmla="*/ 2147483647 w 255"/>
                <a:gd name="T77" fmla="*/ 2147483647 h 296"/>
                <a:gd name="T78" fmla="*/ 2147483647 w 255"/>
                <a:gd name="T79" fmla="*/ 2147483647 h 296"/>
                <a:gd name="T80" fmla="*/ 2147483647 w 255"/>
                <a:gd name="T81" fmla="*/ 2147483647 h 296"/>
                <a:gd name="T82" fmla="*/ 2147483647 w 255"/>
                <a:gd name="T83" fmla="*/ 2147483647 h 296"/>
                <a:gd name="T84" fmla="*/ 2147483647 w 255"/>
                <a:gd name="T85" fmla="*/ 2147483647 h 296"/>
                <a:gd name="T86" fmla="*/ 2147483647 w 255"/>
                <a:gd name="T87" fmla="*/ 2147483647 h 296"/>
                <a:gd name="T88" fmla="*/ 2147483647 w 255"/>
                <a:gd name="T89" fmla="*/ 2147483647 h 296"/>
                <a:gd name="T90" fmla="*/ 2147483647 w 255"/>
                <a:gd name="T91" fmla="*/ 2147483647 h 296"/>
                <a:gd name="T92" fmla="*/ 2147483647 w 255"/>
                <a:gd name="T93" fmla="*/ 2147483647 h 296"/>
                <a:gd name="T94" fmla="*/ 2147483647 w 255"/>
                <a:gd name="T95" fmla="*/ 2147483647 h 296"/>
                <a:gd name="T96" fmla="*/ 2147483647 w 255"/>
                <a:gd name="T97" fmla="*/ 2147483647 h 296"/>
                <a:gd name="T98" fmla="*/ 2147483647 w 255"/>
                <a:gd name="T99" fmla="*/ 2147483647 h 296"/>
                <a:gd name="T100" fmla="*/ 2147483647 w 255"/>
                <a:gd name="T101" fmla="*/ 2147483647 h 296"/>
                <a:gd name="T102" fmla="*/ 2147483647 w 255"/>
                <a:gd name="T103" fmla="*/ 2147483647 h 296"/>
                <a:gd name="T104" fmla="*/ 2147483647 w 255"/>
                <a:gd name="T105" fmla="*/ 2147483647 h 296"/>
                <a:gd name="T106" fmla="*/ 2147483647 w 255"/>
                <a:gd name="T107" fmla="*/ 2147483647 h 29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55"/>
                <a:gd name="T163" fmla="*/ 0 h 296"/>
                <a:gd name="T164" fmla="*/ 255 w 255"/>
                <a:gd name="T165" fmla="*/ 296 h 29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55" h="296">
                  <a:moveTo>
                    <a:pt x="116" y="172"/>
                  </a:moveTo>
                  <a:lnTo>
                    <a:pt x="118" y="172"/>
                  </a:lnTo>
                  <a:lnTo>
                    <a:pt x="126" y="169"/>
                  </a:lnTo>
                  <a:lnTo>
                    <a:pt x="126" y="172"/>
                  </a:lnTo>
                  <a:lnTo>
                    <a:pt x="123" y="174"/>
                  </a:lnTo>
                  <a:lnTo>
                    <a:pt x="121" y="177"/>
                  </a:lnTo>
                  <a:lnTo>
                    <a:pt x="121" y="182"/>
                  </a:lnTo>
                  <a:lnTo>
                    <a:pt x="123" y="184"/>
                  </a:lnTo>
                  <a:lnTo>
                    <a:pt x="126" y="184"/>
                  </a:lnTo>
                  <a:lnTo>
                    <a:pt x="128" y="182"/>
                  </a:lnTo>
                  <a:lnTo>
                    <a:pt x="131" y="179"/>
                  </a:lnTo>
                  <a:lnTo>
                    <a:pt x="144" y="174"/>
                  </a:lnTo>
                  <a:lnTo>
                    <a:pt x="146" y="172"/>
                  </a:lnTo>
                  <a:lnTo>
                    <a:pt x="149" y="169"/>
                  </a:lnTo>
                  <a:lnTo>
                    <a:pt x="151" y="164"/>
                  </a:lnTo>
                  <a:lnTo>
                    <a:pt x="156" y="159"/>
                  </a:lnTo>
                  <a:lnTo>
                    <a:pt x="159" y="157"/>
                  </a:lnTo>
                  <a:lnTo>
                    <a:pt x="161" y="154"/>
                  </a:lnTo>
                  <a:lnTo>
                    <a:pt x="161" y="149"/>
                  </a:lnTo>
                  <a:lnTo>
                    <a:pt x="166" y="144"/>
                  </a:lnTo>
                  <a:lnTo>
                    <a:pt x="164" y="144"/>
                  </a:lnTo>
                  <a:lnTo>
                    <a:pt x="166" y="137"/>
                  </a:lnTo>
                  <a:lnTo>
                    <a:pt x="169" y="134"/>
                  </a:lnTo>
                  <a:lnTo>
                    <a:pt x="169" y="129"/>
                  </a:lnTo>
                  <a:lnTo>
                    <a:pt x="169" y="124"/>
                  </a:lnTo>
                  <a:lnTo>
                    <a:pt x="166" y="121"/>
                  </a:lnTo>
                  <a:lnTo>
                    <a:pt x="166" y="119"/>
                  </a:lnTo>
                  <a:lnTo>
                    <a:pt x="169" y="116"/>
                  </a:lnTo>
                  <a:lnTo>
                    <a:pt x="169" y="114"/>
                  </a:lnTo>
                  <a:lnTo>
                    <a:pt x="169" y="106"/>
                  </a:lnTo>
                  <a:lnTo>
                    <a:pt x="171" y="101"/>
                  </a:lnTo>
                  <a:lnTo>
                    <a:pt x="174" y="99"/>
                  </a:lnTo>
                  <a:lnTo>
                    <a:pt x="177" y="96"/>
                  </a:lnTo>
                  <a:lnTo>
                    <a:pt x="179" y="99"/>
                  </a:lnTo>
                  <a:lnTo>
                    <a:pt x="179" y="101"/>
                  </a:lnTo>
                  <a:lnTo>
                    <a:pt x="182" y="101"/>
                  </a:lnTo>
                  <a:lnTo>
                    <a:pt x="187" y="99"/>
                  </a:lnTo>
                  <a:lnTo>
                    <a:pt x="187" y="94"/>
                  </a:lnTo>
                  <a:lnTo>
                    <a:pt x="184" y="94"/>
                  </a:lnTo>
                  <a:lnTo>
                    <a:pt x="182" y="91"/>
                  </a:lnTo>
                  <a:lnTo>
                    <a:pt x="187" y="86"/>
                  </a:lnTo>
                  <a:lnTo>
                    <a:pt x="189" y="89"/>
                  </a:lnTo>
                  <a:lnTo>
                    <a:pt x="192" y="91"/>
                  </a:lnTo>
                  <a:lnTo>
                    <a:pt x="192" y="101"/>
                  </a:lnTo>
                  <a:lnTo>
                    <a:pt x="192" y="106"/>
                  </a:lnTo>
                  <a:lnTo>
                    <a:pt x="194" y="106"/>
                  </a:lnTo>
                  <a:lnTo>
                    <a:pt x="197" y="111"/>
                  </a:lnTo>
                  <a:lnTo>
                    <a:pt x="202" y="124"/>
                  </a:lnTo>
                  <a:lnTo>
                    <a:pt x="202" y="129"/>
                  </a:lnTo>
                  <a:lnTo>
                    <a:pt x="199" y="134"/>
                  </a:lnTo>
                  <a:lnTo>
                    <a:pt x="194" y="142"/>
                  </a:lnTo>
                  <a:lnTo>
                    <a:pt x="192" y="147"/>
                  </a:lnTo>
                  <a:lnTo>
                    <a:pt x="194" y="149"/>
                  </a:lnTo>
                  <a:lnTo>
                    <a:pt x="192" y="149"/>
                  </a:lnTo>
                  <a:lnTo>
                    <a:pt x="187" y="152"/>
                  </a:lnTo>
                  <a:lnTo>
                    <a:pt x="187" y="154"/>
                  </a:lnTo>
                  <a:lnTo>
                    <a:pt x="184" y="157"/>
                  </a:lnTo>
                  <a:lnTo>
                    <a:pt x="184" y="159"/>
                  </a:lnTo>
                  <a:lnTo>
                    <a:pt x="184" y="164"/>
                  </a:lnTo>
                  <a:lnTo>
                    <a:pt x="184" y="172"/>
                  </a:lnTo>
                  <a:lnTo>
                    <a:pt x="184" y="179"/>
                  </a:lnTo>
                  <a:lnTo>
                    <a:pt x="179" y="184"/>
                  </a:lnTo>
                  <a:lnTo>
                    <a:pt x="179" y="192"/>
                  </a:lnTo>
                  <a:lnTo>
                    <a:pt x="179" y="200"/>
                  </a:lnTo>
                  <a:lnTo>
                    <a:pt x="179" y="202"/>
                  </a:lnTo>
                  <a:lnTo>
                    <a:pt x="182" y="205"/>
                  </a:lnTo>
                  <a:lnTo>
                    <a:pt x="179" y="207"/>
                  </a:lnTo>
                  <a:lnTo>
                    <a:pt x="177" y="207"/>
                  </a:lnTo>
                  <a:lnTo>
                    <a:pt x="177" y="210"/>
                  </a:lnTo>
                  <a:lnTo>
                    <a:pt x="174" y="217"/>
                  </a:lnTo>
                  <a:lnTo>
                    <a:pt x="166" y="220"/>
                  </a:lnTo>
                  <a:lnTo>
                    <a:pt x="166" y="217"/>
                  </a:lnTo>
                  <a:lnTo>
                    <a:pt x="169" y="212"/>
                  </a:lnTo>
                  <a:lnTo>
                    <a:pt x="169" y="207"/>
                  </a:lnTo>
                  <a:lnTo>
                    <a:pt x="164" y="210"/>
                  </a:lnTo>
                  <a:lnTo>
                    <a:pt x="159" y="215"/>
                  </a:lnTo>
                  <a:lnTo>
                    <a:pt x="156" y="215"/>
                  </a:lnTo>
                  <a:lnTo>
                    <a:pt x="154" y="217"/>
                  </a:lnTo>
                  <a:lnTo>
                    <a:pt x="154" y="222"/>
                  </a:lnTo>
                  <a:lnTo>
                    <a:pt x="151" y="225"/>
                  </a:lnTo>
                  <a:lnTo>
                    <a:pt x="149" y="225"/>
                  </a:lnTo>
                  <a:lnTo>
                    <a:pt x="149" y="220"/>
                  </a:lnTo>
                  <a:lnTo>
                    <a:pt x="149" y="217"/>
                  </a:lnTo>
                  <a:lnTo>
                    <a:pt x="146" y="217"/>
                  </a:lnTo>
                  <a:lnTo>
                    <a:pt x="144" y="220"/>
                  </a:lnTo>
                  <a:lnTo>
                    <a:pt x="141" y="222"/>
                  </a:lnTo>
                  <a:lnTo>
                    <a:pt x="139" y="227"/>
                  </a:lnTo>
                  <a:lnTo>
                    <a:pt x="134" y="225"/>
                  </a:lnTo>
                  <a:lnTo>
                    <a:pt x="131" y="227"/>
                  </a:lnTo>
                  <a:lnTo>
                    <a:pt x="126" y="227"/>
                  </a:lnTo>
                  <a:lnTo>
                    <a:pt x="121" y="222"/>
                  </a:lnTo>
                  <a:lnTo>
                    <a:pt x="118" y="220"/>
                  </a:lnTo>
                  <a:lnTo>
                    <a:pt x="116" y="222"/>
                  </a:lnTo>
                  <a:lnTo>
                    <a:pt x="113" y="227"/>
                  </a:lnTo>
                  <a:lnTo>
                    <a:pt x="116" y="230"/>
                  </a:lnTo>
                  <a:lnTo>
                    <a:pt x="121" y="232"/>
                  </a:lnTo>
                  <a:lnTo>
                    <a:pt x="118" y="232"/>
                  </a:lnTo>
                  <a:lnTo>
                    <a:pt x="111" y="235"/>
                  </a:lnTo>
                  <a:lnTo>
                    <a:pt x="108" y="238"/>
                  </a:lnTo>
                  <a:lnTo>
                    <a:pt x="106" y="243"/>
                  </a:lnTo>
                  <a:lnTo>
                    <a:pt x="101" y="250"/>
                  </a:lnTo>
                  <a:lnTo>
                    <a:pt x="96" y="245"/>
                  </a:lnTo>
                  <a:lnTo>
                    <a:pt x="93" y="245"/>
                  </a:lnTo>
                  <a:lnTo>
                    <a:pt x="91" y="243"/>
                  </a:lnTo>
                  <a:lnTo>
                    <a:pt x="91" y="240"/>
                  </a:lnTo>
                  <a:lnTo>
                    <a:pt x="88" y="235"/>
                  </a:lnTo>
                  <a:lnTo>
                    <a:pt x="91" y="232"/>
                  </a:lnTo>
                  <a:lnTo>
                    <a:pt x="93" y="230"/>
                  </a:lnTo>
                  <a:lnTo>
                    <a:pt x="96" y="227"/>
                  </a:lnTo>
                  <a:lnTo>
                    <a:pt x="93" y="225"/>
                  </a:lnTo>
                  <a:lnTo>
                    <a:pt x="88" y="227"/>
                  </a:lnTo>
                  <a:lnTo>
                    <a:pt x="86" y="225"/>
                  </a:lnTo>
                  <a:lnTo>
                    <a:pt x="80" y="225"/>
                  </a:lnTo>
                  <a:lnTo>
                    <a:pt x="78" y="225"/>
                  </a:lnTo>
                  <a:lnTo>
                    <a:pt x="73" y="227"/>
                  </a:lnTo>
                  <a:lnTo>
                    <a:pt x="70" y="230"/>
                  </a:lnTo>
                  <a:lnTo>
                    <a:pt x="68" y="227"/>
                  </a:lnTo>
                  <a:lnTo>
                    <a:pt x="55" y="232"/>
                  </a:lnTo>
                  <a:lnTo>
                    <a:pt x="50" y="235"/>
                  </a:lnTo>
                  <a:lnTo>
                    <a:pt x="48" y="232"/>
                  </a:lnTo>
                  <a:lnTo>
                    <a:pt x="45" y="230"/>
                  </a:lnTo>
                  <a:lnTo>
                    <a:pt x="43" y="235"/>
                  </a:lnTo>
                  <a:lnTo>
                    <a:pt x="43" y="240"/>
                  </a:lnTo>
                  <a:lnTo>
                    <a:pt x="37" y="238"/>
                  </a:lnTo>
                  <a:lnTo>
                    <a:pt x="32" y="238"/>
                  </a:lnTo>
                  <a:lnTo>
                    <a:pt x="25" y="238"/>
                  </a:lnTo>
                  <a:lnTo>
                    <a:pt x="22" y="238"/>
                  </a:lnTo>
                  <a:lnTo>
                    <a:pt x="22" y="235"/>
                  </a:lnTo>
                  <a:lnTo>
                    <a:pt x="25" y="232"/>
                  </a:lnTo>
                  <a:lnTo>
                    <a:pt x="27" y="232"/>
                  </a:lnTo>
                  <a:lnTo>
                    <a:pt x="32" y="230"/>
                  </a:lnTo>
                  <a:lnTo>
                    <a:pt x="37" y="227"/>
                  </a:lnTo>
                  <a:lnTo>
                    <a:pt x="53" y="210"/>
                  </a:lnTo>
                  <a:lnTo>
                    <a:pt x="55" y="210"/>
                  </a:lnTo>
                  <a:lnTo>
                    <a:pt x="58" y="210"/>
                  </a:lnTo>
                  <a:lnTo>
                    <a:pt x="58" y="212"/>
                  </a:lnTo>
                  <a:lnTo>
                    <a:pt x="60" y="212"/>
                  </a:lnTo>
                  <a:lnTo>
                    <a:pt x="70" y="210"/>
                  </a:lnTo>
                  <a:lnTo>
                    <a:pt x="78" y="210"/>
                  </a:lnTo>
                  <a:lnTo>
                    <a:pt x="86" y="207"/>
                  </a:lnTo>
                  <a:lnTo>
                    <a:pt x="93" y="205"/>
                  </a:lnTo>
                  <a:lnTo>
                    <a:pt x="93" y="210"/>
                  </a:lnTo>
                  <a:lnTo>
                    <a:pt x="96" y="212"/>
                  </a:lnTo>
                  <a:lnTo>
                    <a:pt x="96" y="210"/>
                  </a:lnTo>
                  <a:lnTo>
                    <a:pt x="101" y="210"/>
                  </a:lnTo>
                  <a:lnTo>
                    <a:pt x="103" y="205"/>
                  </a:lnTo>
                  <a:lnTo>
                    <a:pt x="103" y="202"/>
                  </a:lnTo>
                  <a:lnTo>
                    <a:pt x="106" y="197"/>
                  </a:lnTo>
                  <a:lnTo>
                    <a:pt x="108" y="195"/>
                  </a:lnTo>
                  <a:lnTo>
                    <a:pt x="113" y="190"/>
                  </a:lnTo>
                  <a:lnTo>
                    <a:pt x="116" y="184"/>
                  </a:lnTo>
                  <a:lnTo>
                    <a:pt x="116" y="174"/>
                  </a:lnTo>
                  <a:lnTo>
                    <a:pt x="116" y="172"/>
                  </a:lnTo>
                  <a:close/>
                  <a:moveTo>
                    <a:pt x="171" y="91"/>
                  </a:moveTo>
                  <a:lnTo>
                    <a:pt x="169" y="89"/>
                  </a:lnTo>
                  <a:lnTo>
                    <a:pt x="169" y="86"/>
                  </a:lnTo>
                  <a:lnTo>
                    <a:pt x="171" y="78"/>
                  </a:lnTo>
                  <a:lnTo>
                    <a:pt x="171" y="76"/>
                  </a:lnTo>
                  <a:lnTo>
                    <a:pt x="166" y="73"/>
                  </a:lnTo>
                  <a:lnTo>
                    <a:pt x="164" y="66"/>
                  </a:lnTo>
                  <a:lnTo>
                    <a:pt x="169" y="61"/>
                  </a:lnTo>
                  <a:lnTo>
                    <a:pt x="171" y="58"/>
                  </a:lnTo>
                  <a:lnTo>
                    <a:pt x="177" y="56"/>
                  </a:lnTo>
                  <a:lnTo>
                    <a:pt x="177" y="53"/>
                  </a:lnTo>
                  <a:lnTo>
                    <a:pt x="174" y="48"/>
                  </a:lnTo>
                  <a:lnTo>
                    <a:pt x="177" y="46"/>
                  </a:lnTo>
                  <a:lnTo>
                    <a:pt x="179" y="46"/>
                  </a:lnTo>
                  <a:lnTo>
                    <a:pt x="184" y="51"/>
                  </a:lnTo>
                  <a:lnTo>
                    <a:pt x="187" y="51"/>
                  </a:lnTo>
                  <a:lnTo>
                    <a:pt x="189" y="48"/>
                  </a:lnTo>
                  <a:lnTo>
                    <a:pt x="189" y="38"/>
                  </a:lnTo>
                  <a:lnTo>
                    <a:pt x="194" y="36"/>
                  </a:lnTo>
                  <a:lnTo>
                    <a:pt x="197" y="33"/>
                  </a:lnTo>
                  <a:lnTo>
                    <a:pt x="197" y="25"/>
                  </a:lnTo>
                  <a:lnTo>
                    <a:pt x="197" y="18"/>
                  </a:lnTo>
                  <a:lnTo>
                    <a:pt x="194" y="10"/>
                  </a:lnTo>
                  <a:lnTo>
                    <a:pt x="194" y="5"/>
                  </a:lnTo>
                  <a:lnTo>
                    <a:pt x="194" y="3"/>
                  </a:lnTo>
                  <a:lnTo>
                    <a:pt x="199" y="0"/>
                  </a:lnTo>
                  <a:lnTo>
                    <a:pt x="204" y="5"/>
                  </a:lnTo>
                  <a:lnTo>
                    <a:pt x="209" y="13"/>
                  </a:lnTo>
                  <a:lnTo>
                    <a:pt x="217" y="20"/>
                  </a:lnTo>
                  <a:lnTo>
                    <a:pt x="225" y="28"/>
                  </a:lnTo>
                  <a:lnTo>
                    <a:pt x="230" y="31"/>
                  </a:lnTo>
                  <a:lnTo>
                    <a:pt x="232" y="33"/>
                  </a:lnTo>
                  <a:lnTo>
                    <a:pt x="240" y="36"/>
                  </a:lnTo>
                  <a:lnTo>
                    <a:pt x="242" y="36"/>
                  </a:lnTo>
                  <a:lnTo>
                    <a:pt x="245" y="33"/>
                  </a:lnTo>
                  <a:lnTo>
                    <a:pt x="252" y="28"/>
                  </a:lnTo>
                  <a:lnTo>
                    <a:pt x="255" y="25"/>
                  </a:lnTo>
                  <a:lnTo>
                    <a:pt x="255" y="28"/>
                  </a:lnTo>
                  <a:lnTo>
                    <a:pt x="252" y="31"/>
                  </a:lnTo>
                  <a:lnTo>
                    <a:pt x="250" y="36"/>
                  </a:lnTo>
                  <a:lnTo>
                    <a:pt x="252" y="41"/>
                  </a:lnTo>
                  <a:lnTo>
                    <a:pt x="255" y="46"/>
                  </a:lnTo>
                  <a:lnTo>
                    <a:pt x="255" y="51"/>
                  </a:lnTo>
                  <a:lnTo>
                    <a:pt x="252" y="53"/>
                  </a:lnTo>
                  <a:lnTo>
                    <a:pt x="250" y="56"/>
                  </a:lnTo>
                  <a:lnTo>
                    <a:pt x="245" y="56"/>
                  </a:lnTo>
                  <a:lnTo>
                    <a:pt x="242" y="56"/>
                  </a:lnTo>
                  <a:lnTo>
                    <a:pt x="240" y="53"/>
                  </a:lnTo>
                  <a:lnTo>
                    <a:pt x="235" y="56"/>
                  </a:lnTo>
                  <a:lnTo>
                    <a:pt x="232" y="56"/>
                  </a:lnTo>
                  <a:lnTo>
                    <a:pt x="230" y="58"/>
                  </a:lnTo>
                  <a:lnTo>
                    <a:pt x="225" y="66"/>
                  </a:lnTo>
                  <a:lnTo>
                    <a:pt x="222" y="71"/>
                  </a:lnTo>
                  <a:lnTo>
                    <a:pt x="219" y="76"/>
                  </a:lnTo>
                  <a:lnTo>
                    <a:pt x="217" y="76"/>
                  </a:lnTo>
                  <a:lnTo>
                    <a:pt x="214" y="73"/>
                  </a:lnTo>
                  <a:lnTo>
                    <a:pt x="199" y="63"/>
                  </a:lnTo>
                  <a:lnTo>
                    <a:pt x="197" y="63"/>
                  </a:lnTo>
                  <a:lnTo>
                    <a:pt x="192" y="63"/>
                  </a:lnTo>
                  <a:lnTo>
                    <a:pt x="184" y="68"/>
                  </a:lnTo>
                  <a:lnTo>
                    <a:pt x="184" y="66"/>
                  </a:lnTo>
                  <a:lnTo>
                    <a:pt x="179" y="63"/>
                  </a:lnTo>
                  <a:lnTo>
                    <a:pt x="177" y="63"/>
                  </a:lnTo>
                  <a:lnTo>
                    <a:pt x="174" y="66"/>
                  </a:lnTo>
                  <a:lnTo>
                    <a:pt x="174" y="71"/>
                  </a:lnTo>
                  <a:lnTo>
                    <a:pt x="182" y="76"/>
                  </a:lnTo>
                  <a:lnTo>
                    <a:pt x="187" y="78"/>
                  </a:lnTo>
                  <a:lnTo>
                    <a:pt x="187" y="81"/>
                  </a:lnTo>
                  <a:lnTo>
                    <a:pt x="184" y="84"/>
                  </a:lnTo>
                  <a:lnTo>
                    <a:pt x="182" y="84"/>
                  </a:lnTo>
                  <a:lnTo>
                    <a:pt x="182" y="81"/>
                  </a:lnTo>
                  <a:lnTo>
                    <a:pt x="179" y="81"/>
                  </a:lnTo>
                  <a:lnTo>
                    <a:pt x="177" y="84"/>
                  </a:lnTo>
                  <a:lnTo>
                    <a:pt x="174" y="89"/>
                  </a:lnTo>
                  <a:lnTo>
                    <a:pt x="171" y="91"/>
                  </a:lnTo>
                  <a:close/>
                  <a:moveTo>
                    <a:pt x="22" y="296"/>
                  </a:moveTo>
                  <a:lnTo>
                    <a:pt x="20" y="296"/>
                  </a:lnTo>
                  <a:lnTo>
                    <a:pt x="20" y="293"/>
                  </a:lnTo>
                  <a:lnTo>
                    <a:pt x="20" y="291"/>
                  </a:lnTo>
                  <a:lnTo>
                    <a:pt x="22" y="285"/>
                  </a:lnTo>
                  <a:lnTo>
                    <a:pt x="20" y="283"/>
                  </a:lnTo>
                  <a:lnTo>
                    <a:pt x="17" y="285"/>
                  </a:lnTo>
                  <a:lnTo>
                    <a:pt x="17" y="288"/>
                  </a:lnTo>
                  <a:lnTo>
                    <a:pt x="15" y="293"/>
                  </a:lnTo>
                  <a:lnTo>
                    <a:pt x="12" y="291"/>
                  </a:lnTo>
                  <a:lnTo>
                    <a:pt x="12" y="288"/>
                  </a:lnTo>
                  <a:lnTo>
                    <a:pt x="12" y="285"/>
                  </a:lnTo>
                  <a:lnTo>
                    <a:pt x="15" y="283"/>
                  </a:lnTo>
                  <a:lnTo>
                    <a:pt x="12" y="275"/>
                  </a:lnTo>
                  <a:lnTo>
                    <a:pt x="17" y="270"/>
                  </a:lnTo>
                  <a:lnTo>
                    <a:pt x="17" y="268"/>
                  </a:lnTo>
                  <a:lnTo>
                    <a:pt x="17" y="265"/>
                  </a:lnTo>
                  <a:lnTo>
                    <a:pt x="15" y="258"/>
                  </a:lnTo>
                  <a:lnTo>
                    <a:pt x="12" y="258"/>
                  </a:lnTo>
                  <a:lnTo>
                    <a:pt x="10" y="260"/>
                  </a:lnTo>
                  <a:lnTo>
                    <a:pt x="7" y="263"/>
                  </a:lnTo>
                  <a:lnTo>
                    <a:pt x="5" y="263"/>
                  </a:lnTo>
                  <a:lnTo>
                    <a:pt x="5" y="258"/>
                  </a:lnTo>
                  <a:lnTo>
                    <a:pt x="2" y="255"/>
                  </a:lnTo>
                  <a:lnTo>
                    <a:pt x="0" y="253"/>
                  </a:lnTo>
                  <a:lnTo>
                    <a:pt x="2" y="250"/>
                  </a:lnTo>
                  <a:lnTo>
                    <a:pt x="7" y="250"/>
                  </a:lnTo>
                  <a:lnTo>
                    <a:pt x="12" y="250"/>
                  </a:lnTo>
                  <a:lnTo>
                    <a:pt x="15" y="245"/>
                  </a:lnTo>
                  <a:lnTo>
                    <a:pt x="17" y="243"/>
                  </a:lnTo>
                  <a:lnTo>
                    <a:pt x="20" y="243"/>
                  </a:lnTo>
                  <a:lnTo>
                    <a:pt x="25" y="243"/>
                  </a:lnTo>
                  <a:lnTo>
                    <a:pt x="25" y="245"/>
                  </a:lnTo>
                  <a:lnTo>
                    <a:pt x="27" y="248"/>
                  </a:lnTo>
                  <a:lnTo>
                    <a:pt x="30" y="248"/>
                  </a:lnTo>
                  <a:lnTo>
                    <a:pt x="35" y="248"/>
                  </a:lnTo>
                  <a:lnTo>
                    <a:pt x="37" y="250"/>
                  </a:lnTo>
                  <a:lnTo>
                    <a:pt x="32" y="253"/>
                  </a:lnTo>
                  <a:lnTo>
                    <a:pt x="35" y="255"/>
                  </a:lnTo>
                  <a:lnTo>
                    <a:pt x="37" y="260"/>
                  </a:lnTo>
                  <a:lnTo>
                    <a:pt x="40" y="263"/>
                  </a:lnTo>
                  <a:lnTo>
                    <a:pt x="35" y="265"/>
                  </a:lnTo>
                  <a:lnTo>
                    <a:pt x="32" y="270"/>
                  </a:lnTo>
                  <a:lnTo>
                    <a:pt x="32" y="273"/>
                  </a:lnTo>
                  <a:lnTo>
                    <a:pt x="32" y="278"/>
                  </a:lnTo>
                  <a:lnTo>
                    <a:pt x="30" y="283"/>
                  </a:lnTo>
                  <a:lnTo>
                    <a:pt x="30" y="285"/>
                  </a:lnTo>
                  <a:lnTo>
                    <a:pt x="27" y="288"/>
                  </a:lnTo>
                  <a:lnTo>
                    <a:pt x="25" y="291"/>
                  </a:lnTo>
                  <a:lnTo>
                    <a:pt x="22" y="296"/>
                  </a:lnTo>
                  <a:close/>
                  <a:moveTo>
                    <a:pt x="53" y="265"/>
                  </a:moveTo>
                  <a:lnTo>
                    <a:pt x="50" y="263"/>
                  </a:lnTo>
                  <a:lnTo>
                    <a:pt x="50" y="260"/>
                  </a:lnTo>
                  <a:lnTo>
                    <a:pt x="48" y="258"/>
                  </a:lnTo>
                  <a:lnTo>
                    <a:pt x="48" y="253"/>
                  </a:lnTo>
                  <a:lnTo>
                    <a:pt x="43" y="250"/>
                  </a:lnTo>
                  <a:lnTo>
                    <a:pt x="50" y="245"/>
                  </a:lnTo>
                  <a:lnTo>
                    <a:pt x="50" y="243"/>
                  </a:lnTo>
                  <a:lnTo>
                    <a:pt x="55" y="238"/>
                  </a:lnTo>
                  <a:lnTo>
                    <a:pt x="58" y="240"/>
                  </a:lnTo>
                  <a:lnTo>
                    <a:pt x="63" y="240"/>
                  </a:lnTo>
                  <a:lnTo>
                    <a:pt x="65" y="240"/>
                  </a:lnTo>
                  <a:lnTo>
                    <a:pt x="68" y="235"/>
                  </a:lnTo>
                  <a:lnTo>
                    <a:pt x="70" y="232"/>
                  </a:lnTo>
                  <a:lnTo>
                    <a:pt x="73" y="232"/>
                  </a:lnTo>
                  <a:lnTo>
                    <a:pt x="75" y="235"/>
                  </a:lnTo>
                  <a:lnTo>
                    <a:pt x="83" y="238"/>
                  </a:lnTo>
                  <a:lnTo>
                    <a:pt x="83" y="240"/>
                  </a:lnTo>
                  <a:lnTo>
                    <a:pt x="83" y="243"/>
                  </a:lnTo>
                  <a:lnTo>
                    <a:pt x="80" y="245"/>
                  </a:lnTo>
                  <a:lnTo>
                    <a:pt x="73" y="253"/>
                  </a:lnTo>
                  <a:lnTo>
                    <a:pt x="73" y="250"/>
                  </a:lnTo>
                  <a:lnTo>
                    <a:pt x="70" y="248"/>
                  </a:lnTo>
                  <a:lnTo>
                    <a:pt x="65" y="248"/>
                  </a:lnTo>
                  <a:lnTo>
                    <a:pt x="63" y="250"/>
                  </a:lnTo>
                  <a:lnTo>
                    <a:pt x="60" y="253"/>
                  </a:lnTo>
                  <a:lnTo>
                    <a:pt x="58" y="255"/>
                  </a:lnTo>
                  <a:lnTo>
                    <a:pt x="58" y="260"/>
                  </a:lnTo>
                  <a:lnTo>
                    <a:pt x="55" y="263"/>
                  </a:lnTo>
                  <a:lnTo>
                    <a:pt x="53" y="265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3" name="Freeform 166"/>
            <p:cNvSpPr>
              <a:spLocks noEditPoints="1"/>
            </p:cNvSpPr>
            <p:nvPr/>
          </p:nvSpPr>
          <p:spPr bwMode="auto">
            <a:xfrm>
              <a:off x="7059613" y="4300538"/>
              <a:ext cx="185737" cy="269875"/>
            </a:xfrm>
            <a:custGeom>
              <a:avLst/>
              <a:gdLst>
                <a:gd name="T0" fmla="*/ 2147483647 w 147"/>
                <a:gd name="T1" fmla="*/ 2147483647 h 212"/>
                <a:gd name="T2" fmla="*/ 2147483647 w 147"/>
                <a:gd name="T3" fmla="*/ 2147483647 h 212"/>
                <a:gd name="T4" fmla="*/ 2147483647 w 147"/>
                <a:gd name="T5" fmla="*/ 2147483647 h 212"/>
                <a:gd name="T6" fmla="*/ 2147483647 w 147"/>
                <a:gd name="T7" fmla="*/ 0 h 212"/>
                <a:gd name="T8" fmla="*/ 2147483647 w 147"/>
                <a:gd name="T9" fmla="*/ 0 h 212"/>
                <a:gd name="T10" fmla="*/ 2147483647 w 147"/>
                <a:gd name="T11" fmla="*/ 2147483647 h 212"/>
                <a:gd name="T12" fmla="*/ 2147483647 w 147"/>
                <a:gd name="T13" fmla="*/ 2147483647 h 212"/>
                <a:gd name="T14" fmla="*/ 2147483647 w 147"/>
                <a:gd name="T15" fmla="*/ 2147483647 h 212"/>
                <a:gd name="T16" fmla="*/ 2147483647 w 147"/>
                <a:gd name="T17" fmla="*/ 2147483647 h 212"/>
                <a:gd name="T18" fmla="*/ 2147483647 w 147"/>
                <a:gd name="T19" fmla="*/ 2147483647 h 212"/>
                <a:gd name="T20" fmla="*/ 2147483647 w 147"/>
                <a:gd name="T21" fmla="*/ 2147483647 h 212"/>
                <a:gd name="T22" fmla="*/ 2147483647 w 147"/>
                <a:gd name="T23" fmla="*/ 2147483647 h 212"/>
                <a:gd name="T24" fmla="*/ 2147483647 w 147"/>
                <a:gd name="T25" fmla="*/ 2147483647 h 212"/>
                <a:gd name="T26" fmla="*/ 2147483647 w 147"/>
                <a:gd name="T27" fmla="*/ 2147483647 h 212"/>
                <a:gd name="T28" fmla="*/ 2147483647 w 147"/>
                <a:gd name="T29" fmla="*/ 2147483647 h 212"/>
                <a:gd name="T30" fmla="*/ 2147483647 w 147"/>
                <a:gd name="T31" fmla="*/ 2147483647 h 212"/>
                <a:gd name="T32" fmla="*/ 2147483647 w 147"/>
                <a:gd name="T33" fmla="*/ 2147483647 h 212"/>
                <a:gd name="T34" fmla="*/ 2147483647 w 147"/>
                <a:gd name="T35" fmla="*/ 2147483647 h 212"/>
                <a:gd name="T36" fmla="*/ 2147483647 w 147"/>
                <a:gd name="T37" fmla="*/ 2147483647 h 212"/>
                <a:gd name="T38" fmla="*/ 2147483647 w 147"/>
                <a:gd name="T39" fmla="*/ 2147483647 h 212"/>
                <a:gd name="T40" fmla="*/ 2147483647 w 147"/>
                <a:gd name="T41" fmla="*/ 2147483647 h 212"/>
                <a:gd name="T42" fmla="*/ 2147483647 w 147"/>
                <a:gd name="T43" fmla="*/ 2147483647 h 212"/>
                <a:gd name="T44" fmla="*/ 2147483647 w 147"/>
                <a:gd name="T45" fmla="*/ 2147483647 h 212"/>
                <a:gd name="T46" fmla="*/ 2147483647 w 147"/>
                <a:gd name="T47" fmla="*/ 2147483647 h 212"/>
                <a:gd name="T48" fmla="*/ 2147483647 w 147"/>
                <a:gd name="T49" fmla="*/ 2147483647 h 212"/>
                <a:gd name="T50" fmla="*/ 2147483647 w 147"/>
                <a:gd name="T51" fmla="*/ 2147483647 h 212"/>
                <a:gd name="T52" fmla="*/ 2147483647 w 147"/>
                <a:gd name="T53" fmla="*/ 2147483647 h 212"/>
                <a:gd name="T54" fmla="*/ 2147483647 w 147"/>
                <a:gd name="T55" fmla="*/ 2147483647 h 212"/>
                <a:gd name="T56" fmla="*/ 2147483647 w 147"/>
                <a:gd name="T57" fmla="*/ 2147483647 h 212"/>
                <a:gd name="T58" fmla="*/ 2147483647 w 147"/>
                <a:gd name="T59" fmla="*/ 2147483647 h 212"/>
                <a:gd name="T60" fmla="*/ 2147483647 w 147"/>
                <a:gd name="T61" fmla="*/ 2147483647 h 212"/>
                <a:gd name="T62" fmla="*/ 2147483647 w 147"/>
                <a:gd name="T63" fmla="*/ 2147483647 h 212"/>
                <a:gd name="T64" fmla="*/ 2147483647 w 147"/>
                <a:gd name="T65" fmla="*/ 2147483647 h 212"/>
                <a:gd name="T66" fmla="*/ 2147483647 w 147"/>
                <a:gd name="T67" fmla="*/ 2147483647 h 212"/>
                <a:gd name="T68" fmla="*/ 2147483647 w 147"/>
                <a:gd name="T69" fmla="*/ 2147483647 h 212"/>
                <a:gd name="T70" fmla="*/ 0 w 147"/>
                <a:gd name="T71" fmla="*/ 2147483647 h 212"/>
                <a:gd name="T72" fmla="*/ 2147483647 w 147"/>
                <a:gd name="T73" fmla="*/ 2147483647 h 212"/>
                <a:gd name="T74" fmla="*/ 2147483647 w 147"/>
                <a:gd name="T75" fmla="*/ 2147483647 h 212"/>
                <a:gd name="T76" fmla="*/ 2147483647 w 147"/>
                <a:gd name="T77" fmla="*/ 2147483647 h 212"/>
                <a:gd name="T78" fmla="*/ 2147483647 w 147"/>
                <a:gd name="T79" fmla="*/ 2147483647 h 212"/>
                <a:gd name="T80" fmla="*/ 2147483647 w 147"/>
                <a:gd name="T81" fmla="*/ 2147483647 h 212"/>
                <a:gd name="T82" fmla="*/ 2147483647 w 147"/>
                <a:gd name="T83" fmla="*/ 2147483647 h 212"/>
                <a:gd name="T84" fmla="*/ 2147483647 w 147"/>
                <a:gd name="T85" fmla="*/ 2147483647 h 212"/>
                <a:gd name="T86" fmla="*/ 2147483647 w 147"/>
                <a:gd name="T87" fmla="*/ 2147483647 h 212"/>
                <a:gd name="T88" fmla="*/ 2147483647 w 147"/>
                <a:gd name="T89" fmla="*/ 2147483647 h 212"/>
                <a:gd name="T90" fmla="*/ 2147483647 w 147"/>
                <a:gd name="T91" fmla="*/ 2147483647 h 212"/>
                <a:gd name="T92" fmla="*/ 2147483647 w 147"/>
                <a:gd name="T93" fmla="*/ 2147483647 h 212"/>
                <a:gd name="T94" fmla="*/ 2147483647 w 147"/>
                <a:gd name="T95" fmla="*/ 2147483647 h 212"/>
                <a:gd name="T96" fmla="*/ 2147483647 w 147"/>
                <a:gd name="T97" fmla="*/ 2147483647 h 212"/>
                <a:gd name="T98" fmla="*/ 2147483647 w 147"/>
                <a:gd name="T99" fmla="*/ 2147483647 h 212"/>
                <a:gd name="T100" fmla="*/ 2147483647 w 147"/>
                <a:gd name="T101" fmla="*/ 2147483647 h 212"/>
                <a:gd name="T102" fmla="*/ 2147483647 w 147"/>
                <a:gd name="T103" fmla="*/ 2147483647 h 212"/>
                <a:gd name="T104" fmla="*/ 2147483647 w 147"/>
                <a:gd name="T105" fmla="*/ 2147483647 h 212"/>
                <a:gd name="T106" fmla="*/ 2147483647 w 147"/>
                <a:gd name="T107" fmla="*/ 2147483647 h 212"/>
                <a:gd name="T108" fmla="*/ 2147483647 w 147"/>
                <a:gd name="T109" fmla="*/ 2147483647 h 21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47"/>
                <a:gd name="T166" fmla="*/ 0 h 212"/>
                <a:gd name="T167" fmla="*/ 147 w 147"/>
                <a:gd name="T168" fmla="*/ 212 h 21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47" h="212">
                  <a:moveTo>
                    <a:pt x="51" y="65"/>
                  </a:moveTo>
                  <a:lnTo>
                    <a:pt x="51" y="65"/>
                  </a:lnTo>
                  <a:lnTo>
                    <a:pt x="45" y="60"/>
                  </a:lnTo>
                  <a:lnTo>
                    <a:pt x="43" y="50"/>
                  </a:lnTo>
                  <a:lnTo>
                    <a:pt x="43" y="48"/>
                  </a:lnTo>
                  <a:lnTo>
                    <a:pt x="43" y="43"/>
                  </a:lnTo>
                  <a:lnTo>
                    <a:pt x="40" y="38"/>
                  </a:lnTo>
                  <a:lnTo>
                    <a:pt x="43" y="35"/>
                  </a:lnTo>
                  <a:lnTo>
                    <a:pt x="48" y="40"/>
                  </a:lnTo>
                  <a:lnTo>
                    <a:pt x="51" y="38"/>
                  </a:lnTo>
                  <a:lnTo>
                    <a:pt x="51" y="35"/>
                  </a:lnTo>
                  <a:lnTo>
                    <a:pt x="51" y="30"/>
                  </a:lnTo>
                  <a:lnTo>
                    <a:pt x="51" y="27"/>
                  </a:lnTo>
                  <a:lnTo>
                    <a:pt x="51" y="22"/>
                  </a:lnTo>
                  <a:lnTo>
                    <a:pt x="51" y="17"/>
                  </a:lnTo>
                  <a:lnTo>
                    <a:pt x="51" y="12"/>
                  </a:lnTo>
                  <a:lnTo>
                    <a:pt x="53" y="7"/>
                  </a:lnTo>
                  <a:lnTo>
                    <a:pt x="56" y="0"/>
                  </a:lnTo>
                  <a:lnTo>
                    <a:pt x="58" y="0"/>
                  </a:lnTo>
                  <a:lnTo>
                    <a:pt x="63" y="0"/>
                  </a:lnTo>
                  <a:lnTo>
                    <a:pt x="71" y="2"/>
                  </a:lnTo>
                  <a:lnTo>
                    <a:pt x="76" y="5"/>
                  </a:lnTo>
                  <a:lnTo>
                    <a:pt x="76" y="2"/>
                  </a:lnTo>
                  <a:lnTo>
                    <a:pt x="78" y="0"/>
                  </a:lnTo>
                  <a:lnTo>
                    <a:pt x="81" y="2"/>
                  </a:lnTo>
                  <a:lnTo>
                    <a:pt x="81" y="5"/>
                  </a:lnTo>
                  <a:lnTo>
                    <a:pt x="78" y="7"/>
                  </a:lnTo>
                  <a:lnTo>
                    <a:pt x="78" y="12"/>
                  </a:lnTo>
                  <a:lnTo>
                    <a:pt x="78" y="17"/>
                  </a:lnTo>
                  <a:lnTo>
                    <a:pt x="83" y="20"/>
                  </a:lnTo>
                  <a:lnTo>
                    <a:pt x="83" y="22"/>
                  </a:lnTo>
                  <a:lnTo>
                    <a:pt x="81" y="32"/>
                  </a:lnTo>
                  <a:lnTo>
                    <a:pt x="78" y="35"/>
                  </a:lnTo>
                  <a:lnTo>
                    <a:pt x="73" y="40"/>
                  </a:lnTo>
                  <a:lnTo>
                    <a:pt x="68" y="43"/>
                  </a:lnTo>
                  <a:lnTo>
                    <a:pt x="68" y="45"/>
                  </a:lnTo>
                  <a:lnTo>
                    <a:pt x="68" y="50"/>
                  </a:lnTo>
                  <a:lnTo>
                    <a:pt x="66" y="53"/>
                  </a:lnTo>
                  <a:lnTo>
                    <a:pt x="66" y="55"/>
                  </a:lnTo>
                  <a:lnTo>
                    <a:pt x="68" y="60"/>
                  </a:lnTo>
                  <a:lnTo>
                    <a:pt x="71" y="68"/>
                  </a:lnTo>
                  <a:lnTo>
                    <a:pt x="73" y="73"/>
                  </a:lnTo>
                  <a:lnTo>
                    <a:pt x="78" y="75"/>
                  </a:lnTo>
                  <a:lnTo>
                    <a:pt x="81" y="73"/>
                  </a:lnTo>
                  <a:lnTo>
                    <a:pt x="83" y="70"/>
                  </a:lnTo>
                  <a:lnTo>
                    <a:pt x="86" y="68"/>
                  </a:lnTo>
                  <a:lnTo>
                    <a:pt x="88" y="70"/>
                  </a:lnTo>
                  <a:lnTo>
                    <a:pt x="91" y="70"/>
                  </a:lnTo>
                  <a:lnTo>
                    <a:pt x="91" y="75"/>
                  </a:lnTo>
                  <a:lnTo>
                    <a:pt x="93" y="78"/>
                  </a:lnTo>
                  <a:lnTo>
                    <a:pt x="96" y="80"/>
                  </a:lnTo>
                  <a:lnTo>
                    <a:pt x="99" y="75"/>
                  </a:lnTo>
                  <a:lnTo>
                    <a:pt x="104" y="78"/>
                  </a:lnTo>
                  <a:lnTo>
                    <a:pt x="106" y="78"/>
                  </a:lnTo>
                  <a:lnTo>
                    <a:pt x="104" y="80"/>
                  </a:lnTo>
                  <a:lnTo>
                    <a:pt x="101" y="80"/>
                  </a:lnTo>
                  <a:lnTo>
                    <a:pt x="101" y="83"/>
                  </a:lnTo>
                  <a:lnTo>
                    <a:pt x="106" y="91"/>
                  </a:lnTo>
                  <a:lnTo>
                    <a:pt x="104" y="93"/>
                  </a:lnTo>
                  <a:lnTo>
                    <a:pt x="101" y="91"/>
                  </a:lnTo>
                  <a:lnTo>
                    <a:pt x="99" y="91"/>
                  </a:lnTo>
                  <a:lnTo>
                    <a:pt x="96" y="86"/>
                  </a:lnTo>
                  <a:lnTo>
                    <a:pt x="91" y="80"/>
                  </a:lnTo>
                  <a:lnTo>
                    <a:pt x="86" y="75"/>
                  </a:lnTo>
                  <a:lnTo>
                    <a:pt x="83" y="75"/>
                  </a:lnTo>
                  <a:lnTo>
                    <a:pt x="83" y="78"/>
                  </a:lnTo>
                  <a:lnTo>
                    <a:pt x="86" y="83"/>
                  </a:lnTo>
                  <a:lnTo>
                    <a:pt x="83" y="86"/>
                  </a:lnTo>
                  <a:lnTo>
                    <a:pt x="78" y="80"/>
                  </a:lnTo>
                  <a:lnTo>
                    <a:pt x="71" y="75"/>
                  </a:lnTo>
                  <a:lnTo>
                    <a:pt x="68" y="78"/>
                  </a:lnTo>
                  <a:lnTo>
                    <a:pt x="66" y="78"/>
                  </a:lnTo>
                  <a:lnTo>
                    <a:pt x="66" y="80"/>
                  </a:lnTo>
                  <a:lnTo>
                    <a:pt x="63" y="80"/>
                  </a:lnTo>
                  <a:lnTo>
                    <a:pt x="61" y="78"/>
                  </a:lnTo>
                  <a:lnTo>
                    <a:pt x="56" y="75"/>
                  </a:lnTo>
                  <a:lnTo>
                    <a:pt x="53" y="73"/>
                  </a:lnTo>
                  <a:lnTo>
                    <a:pt x="58" y="68"/>
                  </a:lnTo>
                  <a:lnTo>
                    <a:pt x="61" y="70"/>
                  </a:lnTo>
                  <a:lnTo>
                    <a:pt x="63" y="70"/>
                  </a:lnTo>
                  <a:lnTo>
                    <a:pt x="66" y="68"/>
                  </a:lnTo>
                  <a:lnTo>
                    <a:pt x="61" y="65"/>
                  </a:lnTo>
                  <a:lnTo>
                    <a:pt x="58" y="63"/>
                  </a:lnTo>
                  <a:lnTo>
                    <a:pt x="53" y="60"/>
                  </a:lnTo>
                  <a:lnTo>
                    <a:pt x="51" y="65"/>
                  </a:lnTo>
                  <a:close/>
                  <a:moveTo>
                    <a:pt x="142" y="194"/>
                  </a:moveTo>
                  <a:lnTo>
                    <a:pt x="142" y="194"/>
                  </a:lnTo>
                  <a:lnTo>
                    <a:pt x="139" y="189"/>
                  </a:lnTo>
                  <a:lnTo>
                    <a:pt x="136" y="184"/>
                  </a:lnTo>
                  <a:lnTo>
                    <a:pt x="131" y="189"/>
                  </a:lnTo>
                  <a:lnTo>
                    <a:pt x="129" y="194"/>
                  </a:lnTo>
                  <a:lnTo>
                    <a:pt x="131" y="197"/>
                  </a:lnTo>
                  <a:lnTo>
                    <a:pt x="134" y="199"/>
                  </a:lnTo>
                  <a:lnTo>
                    <a:pt x="134" y="204"/>
                  </a:lnTo>
                  <a:lnTo>
                    <a:pt x="134" y="209"/>
                  </a:lnTo>
                  <a:lnTo>
                    <a:pt x="129" y="212"/>
                  </a:lnTo>
                  <a:lnTo>
                    <a:pt x="129" y="209"/>
                  </a:lnTo>
                  <a:lnTo>
                    <a:pt x="126" y="209"/>
                  </a:lnTo>
                  <a:lnTo>
                    <a:pt x="129" y="204"/>
                  </a:lnTo>
                  <a:lnTo>
                    <a:pt x="126" y="202"/>
                  </a:lnTo>
                  <a:lnTo>
                    <a:pt x="124" y="202"/>
                  </a:lnTo>
                  <a:lnTo>
                    <a:pt x="121" y="207"/>
                  </a:lnTo>
                  <a:lnTo>
                    <a:pt x="114" y="202"/>
                  </a:lnTo>
                  <a:lnTo>
                    <a:pt x="109" y="199"/>
                  </a:lnTo>
                  <a:lnTo>
                    <a:pt x="109" y="194"/>
                  </a:lnTo>
                  <a:lnTo>
                    <a:pt x="106" y="189"/>
                  </a:lnTo>
                  <a:lnTo>
                    <a:pt x="111" y="184"/>
                  </a:lnTo>
                  <a:lnTo>
                    <a:pt x="109" y="179"/>
                  </a:lnTo>
                  <a:lnTo>
                    <a:pt x="106" y="176"/>
                  </a:lnTo>
                  <a:lnTo>
                    <a:pt x="101" y="174"/>
                  </a:lnTo>
                  <a:lnTo>
                    <a:pt x="99" y="176"/>
                  </a:lnTo>
                  <a:lnTo>
                    <a:pt x="99" y="179"/>
                  </a:lnTo>
                  <a:lnTo>
                    <a:pt x="93" y="179"/>
                  </a:lnTo>
                  <a:lnTo>
                    <a:pt x="88" y="181"/>
                  </a:lnTo>
                  <a:lnTo>
                    <a:pt x="88" y="176"/>
                  </a:lnTo>
                  <a:lnTo>
                    <a:pt x="88" y="174"/>
                  </a:lnTo>
                  <a:lnTo>
                    <a:pt x="86" y="176"/>
                  </a:lnTo>
                  <a:lnTo>
                    <a:pt x="81" y="184"/>
                  </a:lnTo>
                  <a:lnTo>
                    <a:pt x="78" y="189"/>
                  </a:lnTo>
                  <a:lnTo>
                    <a:pt x="76" y="189"/>
                  </a:lnTo>
                  <a:lnTo>
                    <a:pt x="76" y="186"/>
                  </a:lnTo>
                  <a:lnTo>
                    <a:pt x="76" y="184"/>
                  </a:lnTo>
                  <a:lnTo>
                    <a:pt x="78" y="179"/>
                  </a:lnTo>
                  <a:lnTo>
                    <a:pt x="78" y="176"/>
                  </a:lnTo>
                  <a:lnTo>
                    <a:pt x="81" y="174"/>
                  </a:lnTo>
                  <a:lnTo>
                    <a:pt x="83" y="171"/>
                  </a:lnTo>
                  <a:lnTo>
                    <a:pt x="88" y="171"/>
                  </a:lnTo>
                  <a:lnTo>
                    <a:pt x="91" y="166"/>
                  </a:lnTo>
                  <a:lnTo>
                    <a:pt x="96" y="164"/>
                  </a:lnTo>
                  <a:lnTo>
                    <a:pt x="101" y="164"/>
                  </a:lnTo>
                  <a:lnTo>
                    <a:pt x="104" y="166"/>
                  </a:lnTo>
                  <a:lnTo>
                    <a:pt x="104" y="171"/>
                  </a:lnTo>
                  <a:lnTo>
                    <a:pt x="106" y="171"/>
                  </a:lnTo>
                  <a:lnTo>
                    <a:pt x="109" y="169"/>
                  </a:lnTo>
                  <a:lnTo>
                    <a:pt x="111" y="169"/>
                  </a:lnTo>
                  <a:lnTo>
                    <a:pt x="114" y="164"/>
                  </a:lnTo>
                  <a:lnTo>
                    <a:pt x="116" y="164"/>
                  </a:lnTo>
                  <a:lnTo>
                    <a:pt x="119" y="164"/>
                  </a:lnTo>
                  <a:lnTo>
                    <a:pt x="121" y="164"/>
                  </a:lnTo>
                  <a:lnTo>
                    <a:pt x="121" y="156"/>
                  </a:lnTo>
                  <a:lnTo>
                    <a:pt x="124" y="156"/>
                  </a:lnTo>
                  <a:lnTo>
                    <a:pt x="126" y="161"/>
                  </a:lnTo>
                  <a:lnTo>
                    <a:pt x="126" y="156"/>
                  </a:lnTo>
                  <a:lnTo>
                    <a:pt x="129" y="156"/>
                  </a:lnTo>
                  <a:lnTo>
                    <a:pt x="131" y="156"/>
                  </a:lnTo>
                  <a:lnTo>
                    <a:pt x="134" y="154"/>
                  </a:lnTo>
                  <a:lnTo>
                    <a:pt x="131" y="149"/>
                  </a:lnTo>
                  <a:lnTo>
                    <a:pt x="131" y="146"/>
                  </a:lnTo>
                  <a:lnTo>
                    <a:pt x="131" y="144"/>
                  </a:lnTo>
                  <a:lnTo>
                    <a:pt x="136" y="146"/>
                  </a:lnTo>
                  <a:lnTo>
                    <a:pt x="142" y="154"/>
                  </a:lnTo>
                  <a:lnTo>
                    <a:pt x="142" y="156"/>
                  </a:lnTo>
                  <a:lnTo>
                    <a:pt x="142" y="159"/>
                  </a:lnTo>
                  <a:lnTo>
                    <a:pt x="139" y="164"/>
                  </a:lnTo>
                  <a:lnTo>
                    <a:pt x="142" y="166"/>
                  </a:lnTo>
                  <a:lnTo>
                    <a:pt x="147" y="164"/>
                  </a:lnTo>
                  <a:lnTo>
                    <a:pt x="147" y="169"/>
                  </a:lnTo>
                  <a:lnTo>
                    <a:pt x="147" y="171"/>
                  </a:lnTo>
                  <a:lnTo>
                    <a:pt x="147" y="176"/>
                  </a:lnTo>
                  <a:lnTo>
                    <a:pt x="147" y="179"/>
                  </a:lnTo>
                  <a:lnTo>
                    <a:pt x="147" y="181"/>
                  </a:lnTo>
                  <a:lnTo>
                    <a:pt x="147" y="184"/>
                  </a:lnTo>
                  <a:lnTo>
                    <a:pt x="144" y="189"/>
                  </a:lnTo>
                  <a:lnTo>
                    <a:pt x="142" y="194"/>
                  </a:lnTo>
                  <a:close/>
                  <a:moveTo>
                    <a:pt x="3" y="164"/>
                  </a:moveTo>
                  <a:lnTo>
                    <a:pt x="0" y="164"/>
                  </a:lnTo>
                  <a:lnTo>
                    <a:pt x="3" y="161"/>
                  </a:lnTo>
                  <a:lnTo>
                    <a:pt x="5" y="156"/>
                  </a:lnTo>
                  <a:lnTo>
                    <a:pt x="8" y="154"/>
                  </a:lnTo>
                  <a:lnTo>
                    <a:pt x="10" y="151"/>
                  </a:lnTo>
                  <a:lnTo>
                    <a:pt x="15" y="149"/>
                  </a:lnTo>
                  <a:lnTo>
                    <a:pt x="23" y="141"/>
                  </a:lnTo>
                  <a:lnTo>
                    <a:pt x="23" y="144"/>
                  </a:lnTo>
                  <a:lnTo>
                    <a:pt x="23" y="149"/>
                  </a:lnTo>
                  <a:lnTo>
                    <a:pt x="20" y="149"/>
                  </a:lnTo>
                  <a:lnTo>
                    <a:pt x="18" y="151"/>
                  </a:lnTo>
                  <a:lnTo>
                    <a:pt x="15" y="154"/>
                  </a:lnTo>
                  <a:lnTo>
                    <a:pt x="13" y="154"/>
                  </a:lnTo>
                  <a:lnTo>
                    <a:pt x="13" y="159"/>
                  </a:lnTo>
                  <a:lnTo>
                    <a:pt x="10" y="161"/>
                  </a:lnTo>
                  <a:lnTo>
                    <a:pt x="5" y="161"/>
                  </a:lnTo>
                  <a:lnTo>
                    <a:pt x="3" y="164"/>
                  </a:lnTo>
                  <a:close/>
                  <a:moveTo>
                    <a:pt x="93" y="154"/>
                  </a:moveTo>
                  <a:lnTo>
                    <a:pt x="91" y="151"/>
                  </a:lnTo>
                  <a:lnTo>
                    <a:pt x="83" y="149"/>
                  </a:lnTo>
                  <a:lnTo>
                    <a:pt x="83" y="146"/>
                  </a:lnTo>
                  <a:lnTo>
                    <a:pt x="83" y="144"/>
                  </a:lnTo>
                  <a:lnTo>
                    <a:pt x="88" y="141"/>
                  </a:lnTo>
                  <a:lnTo>
                    <a:pt x="88" y="139"/>
                  </a:lnTo>
                  <a:lnTo>
                    <a:pt x="93" y="126"/>
                  </a:lnTo>
                  <a:lnTo>
                    <a:pt x="96" y="123"/>
                  </a:lnTo>
                  <a:lnTo>
                    <a:pt x="99" y="123"/>
                  </a:lnTo>
                  <a:lnTo>
                    <a:pt x="99" y="126"/>
                  </a:lnTo>
                  <a:lnTo>
                    <a:pt x="99" y="128"/>
                  </a:lnTo>
                  <a:lnTo>
                    <a:pt x="96" y="133"/>
                  </a:lnTo>
                  <a:lnTo>
                    <a:pt x="96" y="136"/>
                  </a:lnTo>
                  <a:lnTo>
                    <a:pt x="93" y="146"/>
                  </a:lnTo>
                  <a:lnTo>
                    <a:pt x="93" y="149"/>
                  </a:lnTo>
                  <a:lnTo>
                    <a:pt x="96" y="151"/>
                  </a:lnTo>
                  <a:lnTo>
                    <a:pt x="93" y="154"/>
                  </a:lnTo>
                  <a:close/>
                  <a:moveTo>
                    <a:pt x="28" y="139"/>
                  </a:moveTo>
                  <a:lnTo>
                    <a:pt x="25" y="139"/>
                  </a:lnTo>
                  <a:lnTo>
                    <a:pt x="25" y="136"/>
                  </a:lnTo>
                  <a:lnTo>
                    <a:pt x="28" y="136"/>
                  </a:lnTo>
                  <a:lnTo>
                    <a:pt x="30" y="133"/>
                  </a:lnTo>
                  <a:lnTo>
                    <a:pt x="33" y="128"/>
                  </a:lnTo>
                  <a:lnTo>
                    <a:pt x="33" y="126"/>
                  </a:lnTo>
                  <a:lnTo>
                    <a:pt x="33" y="121"/>
                  </a:lnTo>
                  <a:lnTo>
                    <a:pt x="35" y="121"/>
                  </a:lnTo>
                  <a:lnTo>
                    <a:pt x="35" y="123"/>
                  </a:lnTo>
                  <a:lnTo>
                    <a:pt x="38" y="126"/>
                  </a:lnTo>
                  <a:lnTo>
                    <a:pt x="38" y="131"/>
                  </a:lnTo>
                  <a:lnTo>
                    <a:pt x="33" y="133"/>
                  </a:lnTo>
                  <a:lnTo>
                    <a:pt x="30" y="139"/>
                  </a:lnTo>
                  <a:lnTo>
                    <a:pt x="28" y="139"/>
                  </a:lnTo>
                  <a:close/>
                  <a:moveTo>
                    <a:pt x="76" y="131"/>
                  </a:moveTo>
                  <a:lnTo>
                    <a:pt x="76" y="128"/>
                  </a:lnTo>
                  <a:lnTo>
                    <a:pt x="78" y="118"/>
                  </a:lnTo>
                  <a:lnTo>
                    <a:pt x="78" y="111"/>
                  </a:lnTo>
                  <a:lnTo>
                    <a:pt x="81" y="113"/>
                  </a:lnTo>
                  <a:lnTo>
                    <a:pt x="86" y="116"/>
                  </a:lnTo>
                  <a:lnTo>
                    <a:pt x="88" y="116"/>
                  </a:lnTo>
                  <a:lnTo>
                    <a:pt x="93" y="116"/>
                  </a:lnTo>
                  <a:lnTo>
                    <a:pt x="93" y="118"/>
                  </a:lnTo>
                  <a:lnTo>
                    <a:pt x="91" y="121"/>
                  </a:lnTo>
                  <a:lnTo>
                    <a:pt x="91" y="123"/>
                  </a:lnTo>
                  <a:lnTo>
                    <a:pt x="88" y="123"/>
                  </a:lnTo>
                  <a:lnTo>
                    <a:pt x="83" y="128"/>
                  </a:lnTo>
                  <a:lnTo>
                    <a:pt x="76" y="131"/>
                  </a:lnTo>
                  <a:close/>
                  <a:moveTo>
                    <a:pt x="131" y="121"/>
                  </a:moveTo>
                  <a:lnTo>
                    <a:pt x="126" y="118"/>
                  </a:lnTo>
                  <a:lnTo>
                    <a:pt x="124" y="116"/>
                  </a:lnTo>
                  <a:lnTo>
                    <a:pt x="124" y="113"/>
                  </a:lnTo>
                  <a:lnTo>
                    <a:pt x="124" y="111"/>
                  </a:lnTo>
                  <a:lnTo>
                    <a:pt x="119" y="108"/>
                  </a:lnTo>
                  <a:lnTo>
                    <a:pt x="114" y="103"/>
                  </a:lnTo>
                  <a:lnTo>
                    <a:pt x="114" y="101"/>
                  </a:lnTo>
                  <a:lnTo>
                    <a:pt x="116" y="101"/>
                  </a:lnTo>
                  <a:lnTo>
                    <a:pt x="124" y="98"/>
                  </a:lnTo>
                  <a:lnTo>
                    <a:pt x="126" y="98"/>
                  </a:lnTo>
                  <a:lnTo>
                    <a:pt x="129" y="103"/>
                  </a:lnTo>
                  <a:lnTo>
                    <a:pt x="129" y="108"/>
                  </a:lnTo>
                  <a:lnTo>
                    <a:pt x="131" y="113"/>
                  </a:lnTo>
                  <a:lnTo>
                    <a:pt x="131" y="121"/>
                  </a:lnTo>
                  <a:close/>
                  <a:moveTo>
                    <a:pt x="63" y="103"/>
                  </a:moveTo>
                  <a:lnTo>
                    <a:pt x="61" y="101"/>
                  </a:lnTo>
                  <a:lnTo>
                    <a:pt x="58" y="98"/>
                  </a:lnTo>
                  <a:lnTo>
                    <a:pt x="58" y="96"/>
                  </a:lnTo>
                  <a:lnTo>
                    <a:pt x="56" y="88"/>
                  </a:lnTo>
                  <a:lnTo>
                    <a:pt x="51" y="86"/>
                  </a:lnTo>
                  <a:lnTo>
                    <a:pt x="56" y="83"/>
                  </a:lnTo>
                  <a:lnTo>
                    <a:pt x="63" y="83"/>
                  </a:lnTo>
                  <a:lnTo>
                    <a:pt x="66" y="86"/>
                  </a:lnTo>
                  <a:lnTo>
                    <a:pt x="66" y="88"/>
                  </a:lnTo>
                  <a:lnTo>
                    <a:pt x="66" y="96"/>
                  </a:lnTo>
                  <a:lnTo>
                    <a:pt x="66" y="98"/>
                  </a:lnTo>
                  <a:lnTo>
                    <a:pt x="66" y="101"/>
                  </a:lnTo>
                  <a:lnTo>
                    <a:pt x="63" y="103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4" name="Freeform 167"/>
            <p:cNvSpPr>
              <a:spLocks noEditPoints="1"/>
            </p:cNvSpPr>
            <p:nvPr/>
          </p:nvSpPr>
          <p:spPr bwMode="auto">
            <a:xfrm>
              <a:off x="6975475" y="4903788"/>
              <a:ext cx="819150" cy="762000"/>
            </a:xfrm>
            <a:custGeom>
              <a:avLst/>
              <a:gdLst>
                <a:gd name="T0" fmla="*/ 2147483647 w 645"/>
                <a:gd name="T1" fmla="*/ 2147483647 h 599"/>
                <a:gd name="T2" fmla="*/ 2147483647 w 645"/>
                <a:gd name="T3" fmla="*/ 2147483647 h 599"/>
                <a:gd name="T4" fmla="*/ 2147483647 w 645"/>
                <a:gd name="T5" fmla="*/ 2147483647 h 599"/>
                <a:gd name="T6" fmla="*/ 2147483647 w 645"/>
                <a:gd name="T7" fmla="*/ 2147483647 h 599"/>
                <a:gd name="T8" fmla="*/ 2147483647 w 645"/>
                <a:gd name="T9" fmla="*/ 2147483647 h 599"/>
                <a:gd name="T10" fmla="*/ 2147483647 w 645"/>
                <a:gd name="T11" fmla="*/ 2147483647 h 599"/>
                <a:gd name="T12" fmla="*/ 2147483647 w 645"/>
                <a:gd name="T13" fmla="*/ 2147483647 h 599"/>
                <a:gd name="T14" fmla="*/ 2147483647 w 645"/>
                <a:gd name="T15" fmla="*/ 2147483647 h 599"/>
                <a:gd name="T16" fmla="*/ 2147483647 w 645"/>
                <a:gd name="T17" fmla="*/ 2147483647 h 599"/>
                <a:gd name="T18" fmla="*/ 2147483647 w 645"/>
                <a:gd name="T19" fmla="*/ 2147483647 h 599"/>
                <a:gd name="T20" fmla="*/ 2147483647 w 645"/>
                <a:gd name="T21" fmla="*/ 2147483647 h 599"/>
                <a:gd name="T22" fmla="*/ 2147483647 w 645"/>
                <a:gd name="T23" fmla="*/ 2147483647 h 599"/>
                <a:gd name="T24" fmla="*/ 2147483647 w 645"/>
                <a:gd name="T25" fmla="*/ 2147483647 h 599"/>
                <a:gd name="T26" fmla="*/ 2147483647 w 645"/>
                <a:gd name="T27" fmla="*/ 2147483647 h 599"/>
                <a:gd name="T28" fmla="*/ 2147483647 w 645"/>
                <a:gd name="T29" fmla="*/ 2147483647 h 599"/>
                <a:gd name="T30" fmla="*/ 2147483647 w 645"/>
                <a:gd name="T31" fmla="*/ 2147483647 h 599"/>
                <a:gd name="T32" fmla="*/ 2147483647 w 645"/>
                <a:gd name="T33" fmla="*/ 2147483647 h 599"/>
                <a:gd name="T34" fmla="*/ 2147483647 w 645"/>
                <a:gd name="T35" fmla="*/ 2147483647 h 599"/>
                <a:gd name="T36" fmla="*/ 2147483647 w 645"/>
                <a:gd name="T37" fmla="*/ 2147483647 h 599"/>
                <a:gd name="T38" fmla="*/ 2147483647 w 645"/>
                <a:gd name="T39" fmla="*/ 2147483647 h 599"/>
                <a:gd name="T40" fmla="*/ 2147483647 w 645"/>
                <a:gd name="T41" fmla="*/ 2147483647 h 599"/>
                <a:gd name="T42" fmla="*/ 2147483647 w 645"/>
                <a:gd name="T43" fmla="*/ 2147483647 h 599"/>
                <a:gd name="T44" fmla="*/ 2147483647 w 645"/>
                <a:gd name="T45" fmla="*/ 2147483647 h 599"/>
                <a:gd name="T46" fmla="*/ 2147483647 w 645"/>
                <a:gd name="T47" fmla="*/ 2147483647 h 599"/>
                <a:gd name="T48" fmla="*/ 2147483647 w 645"/>
                <a:gd name="T49" fmla="*/ 2147483647 h 599"/>
                <a:gd name="T50" fmla="*/ 2147483647 w 645"/>
                <a:gd name="T51" fmla="*/ 2147483647 h 599"/>
                <a:gd name="T52" fmla="*/ 2147483647 w 645"/>
                <a:gd name="T53" fmla="*/ 2147483647 h 599"/>
                <a:gd name="T54" fmla="*/ 2147483647 w 645"/>
                <a:gd name="T55" fmla="*/ 2147483647 h 599"/>
                <a:gd name="T56" fmla="*/ 2147483647 w 645"/>
                <a:gd name="T57" fmla="*/ 2147483647 h 599"/>
                <a:gd name="T58" fmla="*/ 2147483647 w 645"/>
                <a:gd name="T59" fmla="*/ 2147483647 h 599"/>
                <a:gd name="T60" fmla="*/ 2147483647 w 645"/>
                <a:gd name="T61" fmla="*/ 2147483647 h 599"/>
                <a:gd name="T62" fmla="*/ 2147483647 w 645"/>
                <a:gd name="T63" fmla="*/ 2147483647 h 599"/>
                <a:gd name="T64" fmla="*/ 2147483647 w 645"/>
                <a:gd name="T65" fmla="*/ 2147483647 h 599"/>
                <a:gd name="T66" fmla="*/ 2147483647 w 645"/>
                <a:gd name="T67" fmla="*/ 2147483647 h 599"/>
                <a:gd name="T68" fmla="*/ 2147483647 w 645"/>
                <a:gd name="T69" fmla="*/ 2147483647 h 599"/>
                <a:gd name="T70" fmla="*/ 2147483647 w 645"/>
                <a:gd name="T71" fmla="*/ 2147483647 h 599"/>
                <a:gd name="T72" fmla="*/ 2147483647 w 645"/>
                <a:gd name="T73" fmla="*/ 2147483647 h 599"/>
                <a:gd name="T74" fmla="*/ 2147483647 w 645"/>
                <a:gd name="T75" fmla="*/ 2147483647 h 599"/>
                <a:gd name="T76" fmla="*/ 2147483647 w 645"/>
                <a:gd name="T77" fmla="*/ 2147483647 h 599"/>
                <a:gd name="T78" fmla="*/ 2147483647 w 645"/>
                <a:gd name="T79" fmla="*/ 2147483647 h 599"/>
                <a:gd name="T80" fmla="*/ 2147483647 w 645"/>
                <a:gd name="T81" fmla="*/ 2147483647 h 599"/>
                <a:gd name="T82" fmla="*/ 2147483647 w 645"/>
                <a:gd name="T83" fmla="*/ 2147483647 h 599"/>
                <a:gd name="T84" fmla="*/ 2147483647 w 645"/>
                <a:gd name="T85" fmla="*/ 2147483647 h 599"/>
                <a:gd name="T86" fmla="*/ 2147483647 w 645"/>
                <a:gd name="T87" fmla="*/ 2147483647 h 599"/>
                <a:gd name="T88" fmla="*/ 2147483647 w 645"/>
                <a:gd name="T89" fmla="*/ 2147483647 h 599"/>
                <a:gd name="T90" fmla="*/ 2147483647 w 645"/>
                <a:gd name="T91" fmla="*/ 2147483647 h 599"/>
                <a:gd name="T92" fmla="*/ 2147483647 w 645"/>
                <a:gd name="T93" fmla="*/ 2147483647 h 599"/>
                <a:gd name="T94" fmla="*/ 2147483647 w 645"/>
                <a:gd name="T95" fmla="*/ 2147483647 h 599"/>
                <a:gd name="T96" fmla="*/ 2147483647 w 645"/>
                <a:gd name="T97" fmla="*/ 2147483647 h 599"/>
                <a:gd name="T98" fmla="*/ 2147483647 w 645"/>
                <a:gd name="T99" fmla="*/ 2147483647 h 599"/>
                <a:gd name="T100" fmla="*/ 2147483647 w 645"/>
                <a:gd name="T101" fmla="*/ 2147483647 h 599"/>
                <a:gd name="T102" fmla="*/ 2147483647 w 645"/>
                <a:gd name="T103" fmla="*/ 2147483647 h 599"/>
                <a:gd name="T104" fmla="*/ 2147483647 w 645"/>
                <a:gd name="T105" fmla="*/ 2147483647 h 599"/>
                <a:gd name="T106" fmla="*/ 2147483647 w 645"/>
                <a:gd name="T107" fmla="*/ 2147483647 h 599"/>
                <a:gd name="T108" fmla="*/ 2147483647 w 645"/>
                <a:gd name="T109" fmla="*/ 2147483647 h 599"/>
                <a:gd name="T110" fmla="*/ 2147483647 w 645"/>
                <a:gd name="T111" fmla="*/ 2147483647 h 599"/>
                <a:gd name="T112" fmla="*/ 2147483647 w 645"/>
                <a:gd name="T113" fmla="*/ 2147483647 h 599"/>
                <a:gd name="T114" fmla="*/ 2147483647 w 645"/>
                <a:gd name="T115" fmla="*/ 2147483647 h 599"/>
                <a:gd name="T116" fmla="*/ 2147483647 w 645"/>
                <a:gd name="T117" fmla="*/ 2147483647 h 599"/>
                <a:gd name="T118" fmla="*/ 2147483647 w 645"/>
                <a:gd name="T119" fmla="*/ 0 h 59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45"/>
                <a:gd name="T181" fmla="*/ 0 h 599"/>
                <a:gd name="T182" fmla="*/ 645 w 645"/>
                <a:gd name="T183" fmla="*/ 599 h 59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45" h="599">
                  <a:moveTo>
                    <a:pt x="536" y="599"/>
                  </a:moveTo>
                  <a:lnTo>
                    <a:pt x="534" y="599"/>
                  </a:lnTo>
                  <a:lnTo>
                    <a:pt x="526" y="594"/>
                  </a:lnTo>
                  <a:lnTo>
                    <a:pt x="521" y="588"/>
                  </a:lnTo>
                  <a:lnTo>
                    <a:pt x="518" y="581"/>
                  </a:lnTo>
                  <a:lnTo>
                    <a:pt x="513" y="576"/>
                  </a:lnTo>
                  <a:lnTo>
                    <a:pt x="513" y="573"/>
                  </a:lnTo>
                  <a:lnTo>
                    <a:pt x="516" y="573"/>
                  </a:lnTo>
                  <a:lnTo>
                    <a:pt x="518" y="576"/>
                  </a:lnTo>
                  <a:lnTo>
                    <a:pt x="521" y="573"/>
                  </a:lnTo>
                  <a:lnTo>
                    <a:pt x="518" y="571"/>
                  </a:lnTo>
                  <a:lnTo>
                    <a:pt x="513" y="563"/>
                  </a:lnTo>
                  <a:lnTo>
                    <a:pt x="508" y="556"/>
                  </a:lnTo>
                  <a:lnTo>
                    <a:pt x="508" y="553"/>
                  </a:lnTo>
                  <a:lnTo>
                    <a:pt x="506" y="546"/>
                  </a:lnTo>
                  <a:lnTo>
                    <a:pt x="506" y="538"/>
                  </a:lnTo>
                  <a:lnTo>
                    <a:pt x="513" y="541"/>
                  </a:lnTo>
                  <a:lnTo>
                    <a:pt x="523" y="543"/>
                  </a:lnTo>
                  <a:lnTo>
                    <a:pt x="531" y="548"/>
                  </a:lnTo>
                  <a:lnTo>
                    <a:pt x="539" y="548"/>
                  </a:lnTo>
                  <a:lnTo>
                    <a:pt x="541" y="546"/>
                  </a:lnTo>
                  <a:lnTo>
                    <a:pt x="544" y="546"/>
                  </a:lnTo>
                  <a:lnTo>
                    <a:pt x="546" y="543"/>
                  </a:lnTo>
                  <a:lnTo>
                    <a:pt x="551" y="546"/>
                  </a:lnTo>
                  <a:lnTo>
                    <a:pt x="554" y="541"/>
                  </a:lnTo>
                  <a:lnTo>
                    <a:pt x="559" y="541"/>
                  </a:lnTo>
                  <a:lnTo>
                    <a:pt x="561" y="543"/>
                  </a:lnTo>
                  <a:lnTo>
                    <a:pt x="564" y="551"/>
                  </a:lnTo>
                  <a:lnTo>
                    <a:pt x="564" y="558"/>
                  </a:lnTo>
                  <a:lnTo>
                    <a:pt x="556" y="573"/>
                  </a:lnTo>
                  <a:lnTo>
                    <a:pt x="556" y="581"/>
                  </a:lnTo>
                  <a:lnTo>
                    <a:pt x="554" y="583"/>
                  </a:lnTo>
                  <a:lnTo>
                    <a:pt x="549" y="586"/>
                  </a:lnTo>
                  <a:lnTo>
                    <a:pt x="544" y="588"/>
                  </a:lnTo>
                  <a:lnTo>
                    <a:pt x="541" y="596"/>
                  </a:lnTo>
                  <a:lnTo>
                    <a:pt x="539" y="599"/>
                  </a:lnTo>
                  <a:lnTo>
                    <a:pt x="536" y="599"/>
                  </a:lnTo>
                  <a:close/>
                  <a:moveTo>
                    <a:pt x="468" y="0"/>
                  </a:moveTo>
                  <a:lnTo>
                    <a:pt x="473" y="3"/>
                  </a:lnTo>
                  <a:lnTo>
                    <a:pt x="473" y="5"/>
                  </a:lnTo>
                  <a:lnTo>
                    <a:pt x="475" y="10"/>
                  </a:lnTo>
                  <a:lnTo>
                    <a:pt x="475" y="15"/>
                  </a:lnTo>
                  <a:lnTo>
                    <a:pt x="478" y="18"/>
                  </a:lnTo>
                  <a:lnTo>
                    <a:pt x="480" y="18"/>
                  </a:lnTo>
                  <a:lnTo>
                    <a:pt x="480" y="20"/>
                  </a:lnTo>
                  <a:lnTo>
                    <a:pt x="478" y="26"/>
                  </a:lnTo>
                  <a:lnTo>
                    <a:pt x="483" y="28"/>
                  </a:lnTo>
                  <a:lnTo>
                    <a:pt x="483" y="31"/>
                  </a:lnTo>
                  <a:lnTo>
                    <a:pt x="486" y="36"/>
                  </a:lnTo>
                  <a:lnTo>
                    <a:pt x="486" y="46"/>
                  </a:lnTo>
                  <a:lnTo>
                    <a:pt x="486" y="48"/>
                  </a:lnTo>
                  <a:lnTo>
                    <a:pt x="491" y="58"/>
                  </a:lnTo>
                  <a:lnTo>
                    <a:pt x="493" y="61"/>
                  </a:lnTo>
                  <a:lnTo>
                    <a:pt x="496" y="61"/>
                  </a:lnTo>
                  <a:lnTo>
                    <a:pt x="498" y="58"/>
                  </a:lnTo>
                  <a:lnTo>
                    <a:pt x="501" y="56"/>
                  </a:lnTo>
                  <a:lnTo>
                    <a:pt x="503" y="61"/>
                  </a:lnTo>
                  <a:lnTo>
                    <a:pt x="506" y="61"/>
                  </a:lnTo>
                  <a:lnTo>
                    <a:pt x="508" y="66"/>
                  </a:lnTo>
                  <a:lnTo>
                    <a:pt x="511" y="66"/>
                  </a:lnTo>
                  <a:lnTo>
                    <a:pt x="513" y="68"/>
                  </a:lnTo>
                  <a:lnTo>
                    <a:pt x="513" y="71"/>
                  </a:lnTo>
                  <a:lnTo>
                    <a:pt x="513" y="79"/>
                  </a:lnTo>
                  <a:lnTo>
                    <a:pt x="516" y="84"/>
                  </a:lnTo>
                  <a:lnTo>
                    <a:pt x="516" y="91"/>
                  </a:lnTo>
                  <a:lnTo>
                    <a:pt x="516" y="94"/>
                  </a:lnTo>
                  <a:lnTo>
                    <a:pt x="523" y="104"/>
                  </a:lnTo>
                  <a:lnTo>
                    <a:pt x="526" y="109"/>
                  </a:lnTo>
                  <a:lnTo>
                    <a:pt x="526" y="114"/>
                  </a:lnTo>
                  <a:lnTo>
                    <a:pt x="523" y="121"/>
                  </a:lnTo>
                  <a:lnTo>
                    <a:pt x="528" y="127"/>
                  </a:lnTo>
                  <a:lnTo>
                    <a:pt x="528" y="132"/>
                  </a:lnTo>
                  <a:lnTo>
                    <a:pt x="531" y="134"/>
                  </a:lnTo>
                  <a:lnTo>
                    <a:pt x="541" y="142"/>
                  </a:lnTo>
                  <a:lnTo>
                    <a:pt x="544" y="142"/>
                  </a:lnTo>
                  <a:lnTo>
                    <a:pt x="549" y="142"/>
                  </a:lnTo>
                  <a:lnTo>
                    <a:pt x="551" y="147"/>
                  </a:lnTo>
                  <a:lnTo>
                    <a:pt x="556" y="152"/>
                  </a:lnTo>
                  <a:lnTo>
                    <a:pt x="561" y="152"/>
                  </a:lnTo>
                  <a:lnTo>
                    <a:pt x="569" y="154"/>
                  </a:lnTo>
                  <a:lnTo>
                    <a:pt x="569" y="157"/>
                  </a:lnTo>
                  <a:lnTo>
                    <a:pt x="566" y="162"/>
                  </a:lnTo>
                  <a:lnTo>
                    <a:pt x="569" y="164"/>
                  </a:lnTo>
                  <a:lnTo>
                    <a:pt x="574" y="167"/>
                  </a:lnTo>
                  <a:lnTo>
                    <a:pt x="577" y="172"/>
                  </a:lnTo>
                  <a:lnTo>
                    <a:pt x="579" y="182"/>
                  </a:lnTo>
                  <a:lnTo>
                    <a:pt x="582" y="187"/>
                  </a:lnTo>
                  <a:lnTo>
                    <a:pt x="582" y="192"/>
                  </a:lnTo>
                  <a:lnTo>
                    <a:pt x="584" y="195"/>
                  </a:lnTo>
                  <a:lnTo>
                    <a:pt x="589" y="197"/>
                  </a:lnTo>
                  <a:lnTo>
                    <a:pt x="589" y="195"/>
                  </a:lnTo>
                  <a:lnTo>
                    <a:pt x="589" y="190"/>
                  </a:lnTo>
                  <a:lnTo>
                    <a:pt x="594" y="192"/>
                  </a:lnTo>
                  <a:lnTo>
                    <a:pt x="599" y="195"/>
                  </a:lnTo>
                  <a:lnTo>
                    <a:pt x="602" y="197"/>
                  </a:lnTo>
                  <a:lnTo>
                    <a:pt x="602" y="212"/>
                  </a:lnTo>
                  <a:lnTo>
                    <a:pt x="609" y="217"/>
                  </a:lnTo>
                  <a:lnTo>
                    <a:pt x="612" y="220"/>
                  </a:lnTo>
                  <a:lnTo>
                    <a:pt x="617" y="222"/>
                  </a:lnTo>
                  <a:lnTo>
                    <a:pt x="619" y="222"/>
                  </a:lnTo>
                  <a:lnTo>
                    <a:pt x="622" y="227"/>
                  </a:lnTo>
                  <a:lnTo>
                    <a:pt x="622" y="233"/>
                  </a:lnTo>
                  <a:lnTo>
                    <a:pt x="627" y="233"/>
                  </a:lnTo>
                  <a:lnTo>
                    <a:pt x="627" y="235"/>
                  </a:lnTo>
                  <a:lnTo>
                    <a:pt x="627" y="238"/>
                  </a:lnTo>
                  <a:lnTo>
                    <a:pt x="630" y="243"/>
                  </a:lnTo>
                  <a:lnTo>
                    <a:pt x="635" y="243"/>
                  </a:lnTo>
                  <a:lnTo>
                    <a:pt x="635" y="245"/>
                  </a:lnTo>
                  <a:lnTo>
                    <a:pt x="635" y="248"/>
                  </a:lnTo>
                  <a:lnTo>
                    <a:pt x="637" y="258"/>
                  </a:lnTo>
                  <a:lnTo>
                    <a:pt x="640" y="265"/>
                  </a:lnTo>
                  <a:lnTo>
                    <a:pt x="640" y="270"/>
                  </a:lnTo>
                  <a:lnTo>
                    <a:pt x="637" y="275"/>
                  </a:lnTo>
                  <a:lnTo>
                    <a:pt x="637" y="278"/>
                  </a:lnTo>
                  <a:lnTo>
                    <a:pt x="642" y="288"/>
                  </a:lnTo>
                  <a:lnTo>
                    <a:pt x="645" y="291"/>
                  </a:lnTo>
                  <a:lnTo>
                    <a:pt x="645" y="298"/>
                  </a:lnTo>
                  <a:lnTo>
                    <a:pt x="645" y="303"/>
                  </a:lnTo>
                  <a:lnTo>
                    <a:pt x="642" y="311"/>
                  </a:lnTo>
                  <a:lnTo>
                    <a:pt x="640" y="323"/>
                  </a:lnTo>
                  <a:lnTo>
                    <a:pt x="637" y="339"/>
                  </a:lnTo>
                  <a:lnTo>
                    <a:pt x="637" y="346"/>
                  </a:lnTo>
                  <a:lnTo>
                    <a:pt x="637" y="351"/>
                  </a:lnTo>
                  <a:lnTo>
                    <a:pt x="635" y="359"/>
                  </a:lnTo>
                  <a:lnTo>
                    <a:pt x="630" y="366"/>
                  </a:lnTo>
                  <a:lnTo>
                    <a:pt x="630" y="371"/>
                  </a:lnTo>
                  <a:lnTo>
                    <a:pt x="625" y="379"/>
                  </a:lnTo>
                  <a:lnTo>
                    <a:pt x="622" y="381"/>
                  </a:lnTo>
                  <a:lnTo>
                    <a:pt x="617" y="381"/>
                  </a:lnTo>
                  <a:lnTo>
                    <a:pt x="614" y="387"/>
                  </a:lnTo>
                  <a:lnTo>
                    <a:pt x="612" y="392"/>
                  </a:lnTo>
                  <a:lnTo>
                    <a:pt x="609" y="404"/>
                  </a:lnTo>
                  <a:lnTo>
                    <a:pt x="604" y="409"/>
                  </a:lnTo>
                  <a:lnTo>
                    <a:pt x="602" y="414"/>
                  </a:lnTo>
                  <a:lnTo>
                    <a:pt x="604" y="419"/>
                  </a:lnTo>
                  <a:lnTo>
                    <a:pt x="602" y="424"/>
                  </a:lnTo>
                  <a:lnTo>
                    <a:pt x="599" y="427"/>
                  </a:lnTo>
                  <a:lnTo>
                    <a:pt x="594" y="429"/>
                  </a:lnTo>
                  <a:lnTo>
                    <a:pt x="594" y="434"/>
                  </a:lnTo>
                  <a:lnTo>
                    <a:pt x="592" y="442"/>
                  </a:lnTo>
                  <a:lnTo>
                    <a:pt x="589" y="452"/>
                  </a:lnTo>
                  <a:lnTo>
                    <a:pt x="589" y="460"/>
                  </a:lnTo>
                  <a:lnTo>
                    <a:pt x="589" y="467"/>
                  </a:lnTo>
                  <a:lnTo>
                    <a:pt x="587" y="472"/>
                  </a:lnTo>
                  <a:lnTo>
                    <a:pt x="584" y="475"/>
                  </a:lnTo>
                  <a:lnTo>
                    <a:pt x="582" y="477"/>
                  </a:lnTo>
                  <a:lnTo>
                    <a:pt x="577" y="480"/>
                  </a:lnTo>
                  <a:lnTo>
                    <a:pt x="569" y="480"/>
                  </a:lnTo>
                  <a:lnTo>
                    <a:pt x="561" y="480"/>
                  </a:lnTo>
                  <a:lnTo>
                    <a:pt x="559" y="482"/>
                  </a:lnTo>
                  <a:lnTo>
                    <a:pt x="554" y="485"/>
                  </a:lnTo>
                  <a:lnTo>
                    <a:pt x="544" y="493"/>
                  </a:lnTo>
                  <a:lnTo>
                    <a:pt x="541" y="493"/>
                  </a:lnTo>
                  <a:lnTo>
                    <a:pt x="539" y="495"/>
                  </a:lnTo>
                  <a:lnTo>
                    <a:pt x="536" y="498"/>
                  </a:lnTo>
                  <a:lnTo>
                    <a:pt x="534" y="498"/>
                  </a:lnTo>
                  <a:lnTo>
                    <a:pt x="531" y="498"/>
                  </a:lnTo>
                  <a:lnTo>
                    <a:pt x="534" y="500"/>
                  </a:lnTo>
                  <a:lnTo>
                    <a:pt x="534" y="503"/>
                  </a:lnTo>
                  <a:lnTo>
                    <a:pt x="526" y="498"/>
                  </a:lnTo>
                  <a:lnTo>
                    <a:pt x="518" y="495"/>
                  </a:lnTo>
                  <a:lnTo>
                    <a:pt x="518" y="490"/>
                  </a:lnTo>
                  <a:lnTo>
                    <a:pt x="518" y="488"/>
                  </a:lnTo>
                  <a:lnTo>
                    <a:pt x="513" y="485"/>
                  </a:lnTo>
                  <a:lnTo>
                    <a:pt x="508" y="480"/>
                  </a:lnTo>
                  <a:lnTo>
                    <a:pt x="506" y="480"/>
                  </a:lnTo>
                  <a:lnTo>
                    <a:pt x="503" y="482"/>
                  </a:lnTo>
                  <a:lnTo>
                    <a:pt x="501" y="485"/>
                  </a:lnTo>
                  <a:lnTo>
                    <a:pt x="506" y="488"/>
                  </a:lnTo>
                  <a:lnTo>
                    <a:pt x="498" y="490"/>
                  </a:lnTo>
                  <a:lnTo>
                    <a:pt x="493" y="495"/>
                  </a:lnTo>
                  <a:lnTo>
                    <a:pt x="486" y="498"/>
                  </a:lnTo>
                  <a:lnTo>
                    <a:pt x="483" y="500"/>
                  </a:lnTo>
                  <a:lnTo>
                    <a:pt x="480" y="498"/>
                  </a:lnTo>
                  <a:lnTo>
                    <a:pt x="473" y="493"/>
                  </a:lnTo>
                  <a:lnTo>
                    <a:pt x="468" y="490"/>
                  </a:lnTo>
                  <a:lnTo>
                    <a:pt x="460" y="488"/>
                  </a:lnTo>
                  <a:lnTo>
                    <a:pt x="458" y="488"/>
                  </a:lnTo>
                  <a:lnTo>
                    <a:pt x="455" y="490"/>
                  </a:lnTo>
                  <a:lnTo>
                    <a:pt x="450" y="488"/>
                  </a:lnTo>
                  <a:lnTo>
                    <a:pt x="445" y="485"/>
                  </a:lnTo>
                  <a:lnTo>
                    <a:pt x="440" y="482"/>
                  </a:lnTo>
                  <a:lnTo>
                    <a:pt x="435" y="475"/>
                  </a:lnTo>
                  <a:lnTo>
                    <a:pt x="430" y="472"/>
                  </a:lnTo>
                  <a:lnTo>
                    <a:pt x="427" y="465"/>
                  </a:lnTo>
                  <a:lnTo>
                    <a:pt x="427" y="455"/>
                  </a:lnTo>
                  <a:lnTo>
                    <a:pt x="427" y="452"/>
                  </a:lnTo>
                  <a:lnTo>
                    <a:pt x="427" y="447"/>
                  </a:lnTo>
                  <a:lnTo>
                    <a:pt x="422" y="440"/>
                  </a:lnTo>
                  <a:lnTo>
                    <a:pt x="420" y="434"/>
                  </a:lnTo>
                  <a:lnTo>
                    <a:pt x="420" y="432"/>
                  </a:lnTo>
                  <a:lnTo>
                    <a:pt x="417" y="432"/>
                  </a:lnTo>
                  <a:lnTo>
                    <a:pt x="410" y="434"/>
                  </a:lnTo>
                  <a:lnTo>
                    <a:pt x="407" y="437"/>
                  </a:lnTo>
                  <a:lnTo>
                    <a:pt x="405" y="437"/>
                  </a:lnTo>
                  <a:lnTo>
                    <a:pt x="402" y="437"/>
                  </a:lnTo>
                  <a:lnTo>
                    <a:pt x="402" y="434"/>
                  </a:lnTo>
                  <a:lnTo>
                    <a:pt x="405" y="429"/>
                  </a:lnTo>
                  <a:lnTo>
                    <a:pt x="407" y="427"/>
                  </a:lnTo>
                  <a:lnTo>
                    <a:pt x="407" y="419"/>
                  </a:lnTo>
                  <a:lnTo>
                    <a:pt x="405" y="417"/>
                  </a:lnTo>
                  <a:lnTo>
                    <a:pt x="402" y="412"/>
                  </a:lnTo>
                  <a:lnTo>
                    <a:pt x="400" y="407"/>
                  </a:lnTo>
                  <a:lnTo>
                    <a:pt x="397" y="414"/>
                  </a:lnTo>
                  <a:lnTo>
                    <a:pt x="395" y="427"/>
                  </a:lnTo>
                  <a:lnTo>
                    <a:pt x="392" y="427"/>
                  </a:lnTo>
                  <a:lnTo>
                    <a:pt x="387" y="427"/>
                  </a:lnTo>
                  <a:lnTo>
                    <a:pt x="384" y="429"/>
                  </a:lnTo>
                  <a:lnTo>
                    <a:pt x="382" y="429"/>
                  </a:lnTo>
                  <a:lnTo>
                    <a:pt x="382" y="424"/>
                  </a:lnTo>
                  <a:lnTo>
                    <a:pt x="384" y="422"/>
                  </a:lnTo>
                  <a:lnTo>
                    <a:pt x="389" y="422"/>
                  </a:lnTo>
                  <a:lnTo>
                    <a:pt x="389" y="419"/>
                  </a:lnTo>
                  <a:lnTo>
                    <a:pt x="392" y="419"/>
                  </a:lnTo>
                  <a:lnTo>
                    <a:pt x="389" y="409"/>
                  </a:lnTo>
                  <a:lnTo>
                    <a:pt x="395" y="402"/>
                  </a:lnTo>
                  <a:lnTo>
                    <a:pt x="397" y="399"/>
                  </a:lnTo>
                  <a:lnTo>
                    <a:pt x="397" y="394"/>
                  </a:lnTo>
                  <a:lnTo>
                    <a:pt x="397" y="392"/>
                  </a:lnTo>
                  <a:lnTo>
                    <a:pt x="397" y="389"/>
                  </a:lnTo>
                  <a:lnTo>
                    <a:pt x="400" y="389"/>
                  </a:lnTo>
                  <a:lnTo>
                    <a:pt x="402" y="387"/>
                  </a:lnTo>
                  <a:lnTo>
                    <a:pt x="402" y="384"/>
                  </a:lnTo>
                  <a:lnTo>
                    <a:pt x="400" y="381"/>
                  </a:lnTo>
                  <a:lnTo>
                    <a:pt x="397" y="376"/>
                  </a:lnTo>
                  <a:lnTo>
                    <a:pt x="395" y="384"/>
                  </a:lnTo>
                  <a:lnTo>
                    <a:pt x="389" y="387"/>
                  </a:lnTo>
                  <a:lnTo>
                    <a:pt x="387" y="392"/>
                  </a:lnTo>
                  <a:lnTo>
                    <a:pt x="387" y="394"/>
                  </a:lnTo>
                  <a:lnTo>
                    <a:pt x="384" y="397"/>
                  </a:lnTo>
                  <a:lnTo>
                    <a:pt x="384" y="399"/>
                  </a:lnTo>
                  <a:lnTo>
                    <a:pt x="379" y="402"/>
                  </a:lnTo>
                  <a:lnTo>
                    <a:pt x="372" y="407"/>
                  </a:lnTo>
                  <a:lnTo>
                    <a:pt x="369" y="412"/>
                  </a:lnTo>
                  <a:lnTo>
                    <a:pt x="367" y="417"/>
                  </a:lnTo>
                  <a:lnTo>
                    <a:pt x="362" y="424"/>
                  </a:lnTo>
                  <a:lnTo>
                    <a:pt x="359" y="422"/>
                  </a:lnTo>
                  <a:lnTo>
                    <a:pt x="357" y="409"/>
                  </a:lnTo>
                  <a:lnTo>
                    <a:pt x="354" y="404"/>
                  </a:lnTo>
                  <a:lnTo>
                    <a:pt x="354" y="402"/>
                  </a:lnTo>
                  <a:lnTo>
                    <a:pt x="349" y="394"/>
                  </a:lnTo>
                  <a:lnTo>
                    <a:pt x="347" y="389"/>
                  </a:lnTo>
                  <a:lnTo>
                    <a:pt x="344" y="387"/>
                  </a:lnTo>
                  <a:lnTo>
                    <a:pt x="339" y="387"/>
                  </a:lnTo>
                  <a:lnTo>
                    <a:pt x="336" y="384"/>
                  </a:lnTo>
                  <a:lnTo>
                    <a:pt x="336" y="381"/>
                  </a:lnTo>
                  <a:lnTo>
                    <a:pt x="339" y="379"/>
                  </a:lnTo>
                  <a:lnTo>
                    <a:pt x="339" y="376"/>
                  </a:lnTo>
                  <a:lnTo>
                    <a:pt x="336" y="374"/>
                  </a:lnTo>
                  <a:lnTo>
                    <a:pt x="331" y="369"/>
                  </a:lnTo>
                  <a:lnTo>
                    <a:pt x="324" y="369"/>
                  </a:lnTo>
                  <a:lnTo>
                    <a:pt x="321" y="369"/>
                  </a:lnTo>
                  <a:lnTo>
                    <a:pt x="314" y="364"/>
                  </a:lnTo>
                  <a:lnTo>
                    <a:pt x="311" y="364"/>
                  </a:lnTo>
                  <a:lnTo>
                    <a:pt x="309" y="366"/>
                  </a:lnTo>
                  <a:lnTo>
                    <a:pt x="306" y="366"/>
                  </a:lnTo>
                  <a:lnTo>
                    <a:pt x="304" y="364"/>
                  </a:lnTo>
                  <a:lnTo>
                    <a:pt x="298" y="359"/>
                  </a:lnTo>
                  <a:lnTo>
                    <a:pt x="291" y="356"/>
                  </a:lnTo>
                  <a:lnTo>
                    <a:pt x="286" y="359"/>
                  </a:lnTo>
                  <a:lnTo>
                    <a:pt x="276" y="359"/>
                  </a:lnTo>
                  <a:lnTo>
                    <a:pt x="271" y="359"/>
                  </a:lnTo>
                  <a:lnTo>
                    <a:pt x="258" y="359"/>
                  </a:lnTo>
                  <a:lnTo>
                    <a:pt x="253" y="359"/>
                  </a:lnTo>
                  <a:lnTo>
                    <a:pt x="248" y="361"/>
                  </a:lnTo>
                  <a:lnTo>
                    <a:pt x="243" y="366"/>
                  </a:lnTo>
                  <a:lnTo>
                    <a:pt x="235" y="369"/>
                  </a:lnTo>
                  <a:lnTo>
                    <a:pt x="228" y="369"/>
                  </a:lnTo>
                  <a:lnTo>
                    <a:pt x="218" y="371"/>
                  </a:lnTo>
                  <a:lnTo>
                    <a:pt x="210" y="371"/>
                  </a:lnTo>
                  <a:lnTo>
                    <a:pt x="208" y="371"/>
                  </a:lnTo>
                  <a:lnTo>
                    <a:pt x="202" y="374"/>
                  </a:lnTo>
                  <a:lnTo>
                    <a:pt x="195" y="376"/>
                  </a:lnTo>
                  <a:lnTo>
                    <a:pt x="190" y="381"/>
                  </a:lnTo>
                  <a:lnTo>
                    <a:pt x="185" y="381"/>
                  </a:lnTo>
                  <a:lnTo>
                    <a:pt x="182" y="381"/>
                  </a:lnTo>
                  <a:lnTo>
                    <a:pt x="180" y="384"/>
                  </a:lnTo>
                  <a:lnTo>
                    <a:pt x="175" y="389"/>
                  </a:lnTo>
                  <a:lnTo>
                    <a:pt x="170" y="399"/>
                  </a:lnTo>
                  <a:lnTo>
                    <a:pt x="165" y="402"/>
                  </a:lnTo>
                  <a:lnTo>
                    <a:pt x="159" y="402"/>
                  </a:lnTo>
                  <a:lnTo>
                    <a:pt x="157" y="402"/>
                  </a:lnTo>
                  <a:lnTo>
                    <a:pt x="149" y="402"/>
                  </a:lnTo>
                  <a:lnTo>
                    <a:pt x="147" y="404"/>
                  </a:lnTo>
                  <a:lnTo>
                    <a:pt x="142" y="402"/>
                  </a:lnTo>
                  <a:lnTo>
                    <a:pt x="139" y="399"/>
                  </a:lnTo>
                  <a:lnTo>
                    <a:pt x="134" y="399"/>
                  </a:lnTo>
                  <a:lnTo>
                    <a:pt x="124" y="402"/>
                  </a:lnTo>
                  <a:lnTo>
                    <a:pt x="117" y="402"/>
                  </a:lnTo>
                  <a:lnTo>
                    <a:pt x="114" y="402"/>
                  </a:lnTo>
                  <a:lnTo>
                    <a:pt x="109" y="402"/>
                  </a:lnTo>
                  <a:lnTo>
                    <a:pt x="106" y="404"/>
                  </a:lnTo>
                  <a:lnTo>
                    <a:pt x="101" y="412"/>
                  </a:lnTo>
                  <a:lnTo>
                    <a:pt x="99" y="412"/>
                  </a:lnTo>
                  <a:lnTo>
                    <a:pt x="91" y="412"/>
                  </a:lnTo>
                  <a:lnTo>
                    <a:pt x="86" y="419"/>
                  </a:lnTo>
                  <a:lnTo>
                    <a:pt x="84" y="422"/>
                  </a:lnTo>
                  <a:lnTo>
                    <a:pt x="76" y="424"/>
                  </a:lnTo>
                  <a:lnTo>
                    <a:pt x="74" y="424"/>
                  </a:lnTo>
                  <a:lnTo>
                    <a:pt x="61" y="424"/>
                  </a:lnTo>
                  <a:lnTo>
                    <a:pt x="56" y="424"/>
                  </a:lnTo>
                  <a:lnTo>
                    <a:pt x="53" y="422"/>
                  </a:lnTo>
                  <a:lnTo>
                    <a:pt x="48" y="419"/>
                  </a:lnTo>
                  <a:lnTo>
                    <a:pt x="43" y="412"/>
                  </a:lnTo>
                  <a:lnTo>
                    <a:pt x="36" y="409"/>
                  </a:lnTo>
                  <a:lnTo>
                    <a:pt x="33" y="409"/>
                  </a:lnTo>
                  <a:lnTo>
                    <a:pt x="31" y="399"/>
                  </a:lnTo>
                  <a:lnTo>
                    <a:pt x="33" y="397"/>
                  </a:lnTo>
                  <a:lnTo>
                    <a:pt x="36" y="397"/>
                  </a:lnTo>
                  <a:lnTo>
                    <a:pt x="38" y="397"/>
                  </a:lnTo>
                  <a:lnTo>
                    <a:pt x="41" y="392"/>
                  </a:lnTo>
                  <a:lnTo>
                    <a:pt x="43" y="389"/>
                  </a:lnTo>
                  <a:lnTo>
                    <a:pt x="43" y="376"/>
                  </a:lnTo>
                  <a:lnTo>
                    <a:pt x="43" y="366"/>
                  </a:lnTo>
                  <a:lnTo>
                    <a:pt x="43" y="361"/>
                  </a:lnTo>
                  <a:lnTo>
                    <a:pt x="41" y="356"/>
                  </a:lnTo>
                  <a:lnTo>
                    <a:pt x="33" y="341"/>
                  </a:lnTo>
                  <a:lnTo>
                    <a:pt x="31" y="336"/>
                  </a:lnTo>
                  <a:lnTo>
                    <a:pt x="31" y="328"/>
                  </a:lnTo>
                  <a:lnTo>
                    <a:pt x="31" y="321"/>
                  </a:lnTo>
                  <a:lnTo>
                    <a:pt x="31" y="313"/>
                  </a:lnTo>
                  <a:lnTo>
                    <a:pt x="26" y="306"/>
                  </a:lnTo>
                  <a:lnTo>
                    <a:pt x="20" y="298"/>
                  </a:lnTo>
                  <a:lnTo>
                    <a:pt x="18" y="293"/>
                  </a:lnTo>
                  <a:lnTo>
                    <a:pt x="15" y="291"/>
                  </a:lnTo>
                  <a:lnTo>
                    <a:pt x="15" y="283"/>
                  </a:lnTo>
                  <a:lnTo>
                    <a:pt x="15" y="278"/>
                  </a:lnTo>
                  <a:lnTo>
                    <a:pt x="10" y="270"/>
                  </a:lnTo>
                  <a:lnTo>
                    <a:pt x="3" y="260"/>
                  </a:lnTo>
                  <a:lnTo>
                    <a:pt x="0" y="255"/>
                  </a:lnTo>
                  <a:lnTo>
                    <a:pt x="3" y="255"/>
                  </a:lnTo>
                  <a:lnTo>
                    <a:pt x="5" y="260"/>
                  </a:lnTo>
                  <a:lnTo>
                    <a:pt x="8" y="263"/>
                  </a:lnTo>
                  <a:lnTo>
                    <a:pt x="10" y="265"/>
                  </a:lnTo>
                  <a:lnTo>
                    <a:pt x="13" y="265"/>
                  </a:lnTo>
                  <a:lnTo>
                    <a:pt x="10" y="255"/>
                  </a:lnTo>
                  <a:lnTo>
                    <a:pt x="5" y="253"/>
                  </a:lnTo>
                  <a:lnTo>
                    <a:pt x="5" y="250"/>
                  </a:lnTo>
                  <a:lnTo>
                    <a:pt x="5" y="248"/>
                  </a:lnTo>
                  <a:lnTo>
                    <a:pt x="10" y="255"/>
                  </a:lnTo>
                  <a:lnTo>
                    <a:pt x="15" y="263"/>
                  </a:lnTo>
                  <a:lnTo>
                    <a:pt x="18" y="263"/>
                  </a:lnTo>
                  <a:lnTo>
                    <a:pt x="18" y="258"/>
                  </a:lnTo>
                  <a:lnTo>
                    <a:pt x="20" y="253"/>
                  </a:lnTo>
                  <a:lnTo>
                    <a:pt x="18" y="250"/>
                  </a:lnTo>
                  <a:lnTo>
                    <a:pt x="10" y="240"/>
                  </a:lnTo>
                  <a:lnTo>
                    <a:pt x="8" y="233"/>
                  </a:lnTo>
                  <a:lnTo>
                    <a:pt x="5" y="230"/>
                  </a:lnTo>
                  <a:lnTo>
                    <a:pt x="5" y="222"/>
                  </a:lnTo>
                  <a:lnTo>
                    <a:pt x="8" y="220"/>
                  </a:lnTo>
                  <a:lnTo>
                    <a:pt x="10" y="215"/>
                  </a:lnTo>
                  <a:lnTo>
                    <a:pt x="13" y="210"/>
                  </a:lnTo>
                  <a:lnTo>
                    <a:pt x="13" y="202"/>
                  </a:lnTo>
                  <a:lnTo>
                    <a:pt x="10" y="197"/>
                  </a:lnTo>
                  <a:lnTo>
                    <a:pt x="10" y="195"/>
                  </a:lnTo>
                  <a:lnTo>
                    <a:pt x="13" y="187"/>
                  </a:lnTo>
                  <a:lnTo>
                    <a:pt x="15" y="185"/>
                  </a:lnTo>
                  <a:lnTo>
                    <a:pt x="15" y="190"/>
                  </a:lnTo>
                  <a:lnTo>
                    <a:pt x="18" y="192"/>
                  </a:lnTo>
                  <a:lnTo>
                    <a:pt x="18" y="195"/>
                  </a:lnTo>
                  <a:lnTo>
                    <a:pt x="20" y="195"/>
                  </a:lnTo>
                  <a:lnTo>
                    <a:pt x="23" y="190"/>
                  </a:lnTo>
                  <a:lnTo>
                    <a:pt x="23" y="185"/>
                  </a:lnTo>
                  <a:lnTo>
                    <a:pt x="28" y="182"/>
                  </a:lnTo>
                  <a:lnTo>
                    <a:pt x="38" y="177"/>
                  </a:lnTo>
                  <a:lnTo>
                    <a:pt x="41" y="174"/>
                  </a:lnTo>
                  <a:lnTo>
                    <a:pt x="46" y="169"/>
                  </a:lnTo>
                  <a:lnTo>
                    <a:pt x="51" y="167"/>
                  </a:lnTo>
                  <a:lnTo>
                    <a:pt x="56" y="164"/>
                  </a:lnTo>
                  <a:lnTo>
                    <a:pt x="61" y="164"/>
                  </a:lnTo>
                  <a:lnTo>
                    <a:pt x="66" y="162"/>
                  </a:lnTo>
                  <a:lnTo>
                    <a:pt x="71" y="162"/>
                  </a:lnTo>
                  <a:lnTo>
                    <a:pt x="74" y="162"/>
                  </a:lnTo>
                  <a:lnTo>
                    <a:pt x="76" y="162"/>
                  </a:lnTo>
                  <a:lnTo>
                    <a:pt x="79" y="157"/>
                  </a:lnTo>
                  <a:lnTo>
                    <a:pt x="84" y="157"/>
                  </a:lnTo>
                  <a:lnTo>
                    <a:pt x="89" y="157"/>
                  </a:lnTo>
                  <a:lnTo>
                    <a:pt x="91" y="154"/>
                  </a:lnTo>
                  <a:lnTo>
                    <a:pt x="94" y="152"/>
                  </a:lnTo>
                  <a:lnTo>
                    <a:pt x="94" y="149"/>
                  </a:lnTo>
                  <a:lnTo>
                    <a:pt x="99" y="149"/>
                  </a:lnTo>
                  <a:lnTo>
                    <a:pt x="104" y="152"/>
                  </a:lnTo>
                  <a:lnTo>
                    <a:pt x="109" y="152"/>
                  </a:lnTo>
                  <a:lnTo>
                    <a:pt x="117" y="149"/>
                  </a:lnTo>
                  <a:lnTo>
                    <a:pt x="124" y="147"/>
                  </a:lnTo>
                  <a:lnTo>
                    <a:pt x="127" y="144"/>
                  </a:lnTo>
                  <a:lnTo>
                    <a:pt x="132" y="139"/>
                  </a:lnTo>
                  <a:lnTo>
                    <a:pt x="134" y="134"/>
                  </a:lnTo>
                  <a:lnTo>
                    <a:pt x="137" y="129"/>
                  </a:lnTo>
                  <a:lnTo>
                    <a:pt x="139" y="124"/>
                  </a:lnTo>
                  <a:lnTo>
                    <a:pt x="147" y="121"/>
                  </a:lnTo>
                  <a:lnTo>
                    <a:pt x="147" y="119"/>
                  </a:lnTo>
                  <a:lnTo>
                    <a:pt x="147" y="116"/>
                  </a:lnTo>
                  <a:lnTo>
                    <a:pt x="144" y="109"/>
                  </a:lnTo>
                  <a:lnTo>
                    <a:pt x="144" y="106"/>
                  </a:lnTo>
                  <a:lnTo>
                    <a:pt x="152" y="99"/>
                  </a:lnTo>
                  <a:lnTo>
                    <a:pt x="154" y="94"/>
                  </a:lnTo>
                  <a:lnTo>
                    <a:pt x="157" y="94"/>
                  </a:lnTo>
                  <a:lnTo>
                    <a:pt x="159" y="96"/>
                  </a:lnTo>
                  <a:lnTo>
                    <a:pt x="165" y="106"/>
                  </a:lnTo>
                  <a:lnTo>
                    <a:pt x="167" y="109"/>
                  </a:lnTo>
                  <a:lnTo>
                    <a:pt x="167" y="104"/>
                  </a:lnTo>
                  <a:lnTo>
                    <a:pt x="167" y="101"/>
                  </a:lnTo>
                  <a:lnTo>
                    <a:pt x="170" y="104"/>
                  </a:lnTo>
                  <a:lnTo>
                    <a:pt x="172" y="104"/>
                  </a:lnTo>
                  <a:lnTo>
                    <a:pt x="175" y="99"/>
                  </a:lnTo>
                  <a:lnTo>
                    <a:pt x="170" y="96"/>
                  </a:lnTo>
                  <a:lnTo>
                    <a:pt x="170" y="94"/>
                  </a:lnTo>
                  <a:lnTo>
                    <a:pt x="170" y="91"/>
                  </a:lnTo>
                  <a:lnTo>
                    <a:pt x="170" y="89"/>
                  </a:lnTo>
                  <a:lnTo>
                    <a:pt x="175" y="89"/>
                  </a:lnTo>
                  <a:lnTo>
                    <a:pt x="180" y="91"/>
                  </a:lnTo>
                  <a:lnTo>
                    <a:pt x="185" y="91"/>
                  </a:lnTo>
                  <a:lnTo>
                    <a:pt x="187" y="91"/>
                  </a:lnTo>
                  <a:lnTo>
                    <a:pt x="190" y="91"/>
                  </a:lnTo>
                  <a:lnTo>
                    <a:pt x="185" y="89"/>
                  </a:lnTo>
                  <a:lnTo>
                    <a:pt x="180" y="86"/>
                  </a:lnTo>
                  <a:lnTo>
                    <a:pt x="182" y="84"/>
                  </a:lnTo>
                  <a:lnTo>
                    <a:pt x="182" y="81"/>
                  </a:lnTo>
                  <a:lnTo>
                    <a:pt x="182" y="79"/>
                  </a:lnTo>
                  <a:lnTo>
                    <a:pt x="185" y="73"/>
                  </a:lnTo>
                  <a:lnTo>
                    <a:pt x="187" y="73"/>
                  </a:lnTo>
                  <a:lnTo>
                    <a:pt x="192" y="76"/>
                  </a:lnTo>
                  <a:lnTo>
                    <a:pt x="192" y="73"/>
                  </a:lnTo>
                  <a:lnTo>
                    <a:pt x="192" y="71"/>
                  </a:lnTo>
                  <a:lnTo>
                    <a:pt x="195" y="66"/>
                  </a:lnTo>
                  <a:lnTo>
                    <a:pt x="195" y="63"/>
                  </a:lnTo>
                  <a:lnTo>
                    <a:pt x="197" y="61"/>
                  </a:lnTo>
                  <a:lnTo>
                    <a:pt x="200" y="61"/>
                  </a:lnTo>
                  <a:lnTo>
                    <a:pt x="205" y="61"/>
                  </a:lnTo>
                  <a:lnTo>
                    <a:pt x="210" y="53"/>
                  </a:lnTo>
                  <a:lnTo>
                    <a:pt x="213" y="51"/>
                  </a:lnTo>
                  <a:lnTo>
                    <a:pt x="215" y="53"/>
                  </a:lnTo>
                  <a:lnTo>
                    <a:pt x="215" y="56"/>
                  </a:lnTo>
                  <a:lnTo>
                    <a:pt x="218" y="51"/>
                  </a:lnTo>
                  <a:lnTo>
                    <a:pt x="220" y="51"/>
                  </a:lnTo>
                  <a:lnTo>
                    <a:pt x="220" y="46"/>
                  </a:lnTo>
                  <a:lnTo>
                    <a:pt x="225" y="51"/>
                  </a:lnTo>
                  <a:lnTo>
                    <a:pt x="230" y="51"/>
                  </a:lnTo>
                  <a:lnTo>
                    <a:pt x="233" y="53"/>
                  </a:lnTo>
                  <a:lnTo>
                    <a:pt x="235" y="58"/>
                  </a:lnTo>
                  <a:lnTo>
                    <a:pt x="238" y="61"/>
                  </a:lnTo>
                  <a:lnTo>
                    <a:pt x="240" y="66"/>
                  </a:lnTo>
                  <a:lnTo>
                    <a:pt x="238" y="71"/>
                  </a:lnTo>
                  <a:lnTo>
                    <a:pt x="240" y="73"/>
                  </a:lnTo>
                  <a:lnTo>
                    <a:pt x="243" y="71"/>
                  </a:lnTo>
                  <a:lnTo>
                    <a:pt x="245" y="66"/>
                  </a:lnTo>
                  <a:lnTo>
                    <a:pt x="245" y="63"/>
                  </a:lnTo>
                  <a:lnTo>
                    <a:pt x="256" y="66"/>
                  </a:lnTo>
                  <a:lnTo>
                    <a:pt x="258" y="66"/>
                  </a:lnTo>
                  <a:lnTo>
                    <a:pt x="263" y="71"/>
                  </a:lnTo>
                  <a:lnTo>
                    <a:pt x="266" y="71"/>
                  </a:lnTo>
                  <a:lnTo>
                    <a:pt x="266" y="68"/>
                  </a:lnTo>
                  <a:lnTo>
                    <a:pt x="268" y="66"/>
                  </a:lnTo>
                  <a:lnTo>
                    <a:pt x="268" y="63"/>
                  </a:lnTo>
                  <a:lnTo>
                    <a:pt x="266" y="61"/>
                  </a:lnTo>
                  <a:lnTo>
                    <a:pt x="263" y="58"/>
                  </a:lnTo>
                  <a:lnTo>
                    <a:pt x="263" y="56"/>
                  </a:lnTo>
                  <a:lnTo>
                    <a:pt x="263" y="53"/>
                  </a:lnTo>
                  <a:lnTo>
                    <a:pt x="268" y="51"/>
                  </a:lnTo>
                  <a:lnTo>
                    <a:pt x="268" y="48"/>
                  </a:lnTo>
                  <a:lnTo>
                    <a:pt x="268" y="46"/>
                  </a:lnTo>
                  <a:lnTo>
                    <a:pt x="273" y="43"/>
                  </a:lnTo>
                  <a:lnTo>
                    <a:pt x="273" y="41"/>
                  </a:lnTo>
                  <a:lnTo>
                    <a:pt x="276" y="41"/>
                  </a:lnTo>
                  <a:lnTo>
                    <a:pt x="276" y="38"/>
                  </a:lnTo>
                  <a:lnTo>
                    <a:pt x="276" y="36"/>
                  </a:lnTo>
                  <a:lnTo>
                    <a:pt x="278" y="31"/>
                  </a:lnTo>
                  <a:lnTo>
                    <a:pt x="281" y="28"/>
                  </a:lnTo>
                  <a:lnTo>
                    <a:pt x="283" y="28"/>
                  </a:lnTo>
                  <a:lnTo>
                    <a:pt x="286" y="28"/>
                  </a:lnTo>
                  <a:lnTo>
                    <a:pt x="286" y="26"/>
                  </a:lnTo>
                  <a:lnTo>
                    <a:pt x="288" y="23"/>
                  </a:lnTo>
                  <a:lnTo>
                    <a:pt x="291" y="20"/>
                  </a:lnTo>
                  <a:lnTo>
                    <a:pt x="296" y="23"/>
                  </a:lnTo>
                  <a:lnTo>
                    <a:pt x="301" y="23"/>
                  </a:lnTo>
                  <a:lnTo>
                    <a:pt x="309" y="23"/>
                  </a:lnTo>
                  <a:lnTo>
                    <a:pt x="314" y="23"/>
                  </a:lnTo>
                  <a:lnTo>
                    <a:pt x="314" y="20"/>
                  </a:lnTo>
                  <a:lnTo>
                    <a:pt x="314" y="18"/>
                  </a:lnTo>
                  <a:lnTo>
                    <a:pt x="314" y="13"/>
                  </a:lnTo>
                  <a:lnTo>
                    <a:pt x="311" y="10"/>
                  </a:lnTo>
                  <a:lnTo>
                    <a:pt x="309" y="10"/>
                  </a:lnTo>
                  <a:lnTo>
                    <a:pt x="306" y="10"/>
                  </a:lnTo>
                  <a:lnTo>
                    <a:pt x="304" y="8"/>
                  </a:lnTo>
                  <a:lnTo>
                    <a:pt x="306" y="5"/>
                  </a:lnTo>
                  <a:lnTo>
                    <a:pt x="309" y="5"/>
                  </a:lnTo>
                  <a:lnTo>
                    <a:pt x="314" y="10"/>
                  </a:lnTo>
                  <a:lnTo>
                    <a:pt x="316" y="10"/>
                  </a:lnTo>
                  <a:lnTo>
                    <a:pt x="319" y="10"/>
                  </a:lnTo>
                  <a:lnTo>
                    <a:pt x="321" y="13"/>
                  </a:lnTo>
                  <a:lnTo>
                    <a:pt x="326" y="15"/>
                  </a:lnTo>
                  <a:lnTo>
                    <a:pt x="329" y="15"/>
                  </a:lnTo>
                  <a:lnTo>
                    <a:pt x="336" y="18"/>
                  </a:lnTo>
                  <a:lnTo>
                    <a:pt x="341" y="20"/>
                  </a:lnTo>
                  <a:lnTo>
                    <a:pt x="344" y="18"/>
                  </a:lnTo>
                  <a:lnTo>
                    <a:pt x="347" y="18"/>
                  </a:lnTo>
                  <a:lnTo>
                    <a:pt x="349" y="23"/>
                  </a:lnTo>
                  <a:lnTo>
                    <a:pt x="352" y="23"/>
                  </a:lnTo>
                  <a:lnTo>
                    <a:pt x="354" y="23"/>
                  </a:lnTo>
                  <a:lnTo>
                    <a:pt x="357" y="20"/>
                  </a:lnTo>
                  <a:lnTo>
                    <a:pt x="362" y="20"/>
                  </a:lnTo>
                  <a:lnTo>
                    <a:pt x="367" y="23"/>
                  </a:lnTo>
                  <a:lnTo>
                    <a:pt x="369" y="26"/>
                  </a:lnTo>
                  <a:lnTo>
                    <a:pt x="372" y="26"/>
                  </a:lnTo>
                  <a:lnTo>
                    <a:pt x="372" y="20"/>
                  </a:lnTo>
                  <a:lnTo>
                    <a:pt x="374" y="20"/>
                  </a:lnTo>
                  <a:lnTo>
                    <a:pt x="377" y="23"/>
                  </a:lnTo>
                  <a:lnTo>
                    <a:pt x="379" y="23"/>
                  </a:lnTo>
                  <a:lnTo>
                    <a:pt x="379" y="26"/>
                  </a:lnTo>
                  <a:lnTo>
                    <a:pt x="377" y="28"/>
                  </a:lnTo>
                  <a:lnTo>
                    <a:pt x="377" y="31"/>
                  </a:lnTo>
                  <a:lnTo>
                    <a:pt x="374" y="33"/>
                  </a:lnTo>
                  <a:lnTo>
                    <a:pt x="374" y="36"/>
                  </a:lnTo>
                  <a:lnTo>
                    <a:pt x="374" y="38"/>
                  </a:lnTo>
                  <a:lnTo>
                    <a:pt x="369" y="38"/>
                  </a:lnTo>
                  <a:lnTo>
                    <a:pt x="367" y="38"/>
                  </a:lnTo>
                  <a:lnTo>
                    <a:pt x="364" y="41"/>
                  </a:lnTo>
                  <a:lnTo>
                    <a:pt x="364" y="46"/>
                  </a:lnTo>
                  <a:lnTo>
                    <a:pt x="367" y="48"/>
                  </a:lnTo>
                  <a:lnTo>
                    <a:pt x="364" y="53"/>
                  </a:lnTo>
                  <a:lnTo>
                    <a:pt x="362" y="58"/>
                  </a:lnTo>
                  <a:lnTo>
                    <a:pt x="359" y="61"/>
                  </a:lnTo>
                  <a:lnTo>
                    <a:pt x="357" y="66"/>
                  </a:lnTo>
                  <a:lnTo>
                    <a:pt x="362" y="68"/>
                  </a:lnTo>
                  <a:lnTo>
                    <a:pt x="369" y="73"/>
                  </a:lnTo>
                  <a:lnTo>
                    <a:pt x="374" y="79"/>
                  </a:lnTo>
                  <a:lnTo>
                    <a:pt x="377" y="84"/>
                  </a:lnTo>
                  <a:lnTo>
                    <a:pt x="379" y="84"/>
                  </a:lnTo>
                  <a:lnTo>
                    <a:pt x="382" y="84"/>
                  </a:lnTo>
                  <a:lnTo>
                    <a:pt x="384" y="84"/>
                  </a:lnTo>
                  <a:lnTo>
                    <a:pt x="389" y="86"/>
                  </a:lnTo>
                  <a:lnTo>
                    <a:pt x="395" y="89"/>
                  </a:lnTo>
                  <a:lnTo>
                    <a:pt x="397" y="94"/>
                  </a:lnTo>
                  <a:lnTo>
                    <a:pt x="402" y="96"/>
                  </a:lnTo>
                  <a:lnTo>
                    <a:pt x="405" y="99"/>
                  </a:lnTo>
                  <a:lnTo>
                    <a:pt x="407" y="99"/>
                  </a:lnTo>
                  <a:lnTo>
                    <a:pt x="415" y="99"/>
                  </a:lnTo>
                  <a:lnTo>
                    <a:pt x="415" y="101"/>
                  </a:lnTo>
                  <a:lnTo>
                    <a:pt x="417" y="106"/>
                  </a:lnTo>
                  <a:lnTo>
                    <a:pt x="422" y="109"/>
                  </a:lnTo>
                  <a:lnTo>
                    <a:pt x="427" y="111"/>
                  </a:lnTo>
                  <a:lnTo>
                    <a:pt x="432" y="114"/>
                  </a:lnTo>
                  <a:lnTo>
                    <a:pt x="435" y="114"/>
                  </a:lnTo>
                  <a:lnTo>
                    <a:pt x="438" y="111"/>
                  </a:lnTo>
                  <a:lnTo>
                    <a:pt x="443" y="109"/>
                  </a:lnTo>
                  <a:lnTo>
                    <a:pt x="448" y="99"/>
                  </a:lnTo>
                  <a:lnTo>
                    <a:pt x="450" y="91"/>
                  </a:lnTo>
                  <a:lnTo>
                    <a:pt x="453" y="81"/>
                  </a:lnTo>
                  <a:lnTo>
                    <a:pt x="455" y="76"/>
                  </a:lnTo>
                  <a:lnTo>
                    <a:pt x="458" y="71"/>
                  </a:lnTo>
                  <a:lnTo>
                    <a:pt x="458" y="66"/>
                  </a:lnTo>
                  <a:lnTo>
                    <a:pt x="453" y="63"/>
                  </a:lnTo>
                  <a:lnTo>
                    <a:pt x="453" y="61"/>
                  </a:lnTo>
                  <a:lnTo>
                    <a:pt x="455" y="56"/>
                  </a:lnTo>
                  <a:lnTo>
                    <a:pt x="458" y="51"/>
                  </a:lnTo>
                  <a:lnTo>
                    <a:pt x="455" y="51"/>
                  </a:lnTo>
                  <a:lnTo>
                    <a:pt x="455" y="46"/>
                  </a:lnTo>
                  <a:lnTo>
                    <a:pt x="455" y="41"/>
                  </a:lnTo>
                  <a:lnTo>
                    <a:pt x="455" y="36"/>
                  </a:lnTo>
                  <a:lnTo>
                    <a:pt x="458" y="33"/>
                  </a:lnTo>
                  <a:lnTo>
                    <a:pt x="460" y="31"/>
                  </a:lnTo>
                  <a:lnTo>
                    <a:pt x="460" y="28"/>
                  </a:lnTo>
                  <a:lnTo>
                    <a:pt x="458" y="26"/>
                  </a:lnTo>
                  <a:lnTo>
                    <a:pt x="458" y="23"/>
                  </a:lnTo>
                  <a:lnTo>
                    <a:pt x="460" y="15"/>
                  </a:lnTo>
                  <a:lnTo>
                    <a:pt x="463" y="10"/>
                  </a:lnTo>
                  <a:lnTo>
                    <a:pt x="465" y="3"/>
                  </a:lnTo>
                  <a:lnTo>
                    <a:pt x="468" y="0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5" name="Freeform 168"/>
            <p:cNvSpPr>
              <a:spLocks noEditPoints="1"/>
            </p:cNvSpPr>
            <p:nvPr/>
          </p:nvSpPr>
          <p:spPr bwMode="auto">
            <a:xfrm>
              <a:off x="7539038" y="4737100"/>
              <a:ext cx="230187" cy="163513"/>
            </a:xfrm>
            <a:custGeom>
              <a:avLst/>
              <a:gdLst>
                <a:gd name="T0" fmla="*/ 2147483647 w 182"/>
                <a:gd name="T1" fmla="*/ 2147483647 h 129"/>
                <a:gd name="T2" fmla="*/ 2147483647 w 182"/>
                <a:gd name="T3" fmla="*/ 2147483647 h 129"/>
                <a:gd name="T4" fmla="*/ 2147483647 w 182"/>
                <a:gd name="T5" fmla="*/ 2147483647 h 129"/>
                <a:gd name="T6" fmla="*/ 2147483647 w 182"/>
                <a:gd name="T7" fmla="*/ 2147483647 h 129"/>
                <a:gd name="T8" fmla="*/ 2147483647 w 182"/>
                <a:gd name="T9" fmla="*/ 2147483647 h 129"/>
                <a:gd name="T10" fmla="*/ 2147483647 w 182"/>
                <a:gd name="T11" fmla="*/ 2147483647 h 129"/>
                <a:gd name="T12" fmla="*/ 2147483647 w 182"/>
                <a:gd name="T13" fmla="*/ 2147483647 h 129"/>
                <a:gd name="T14" fmla="*/ 2147483647 w 182"/>
                <a:gd name="T15" fmla="*/ 2147483647 h 129"/>
                <a:gd name="T16" fmla="*/ 2147483647 w 182"/>
                <a:gd name="T17" fmla="*/ 2147483647 h 129"/>
                <a:gd name="T18" fmla="*/ 2147483647 w 182"/>
                <a:gd name="T19" fmla="*/ 2147483647 h 129"/>
                <a:gd name="T20" fmla="*/ 2147483647 w 182"/>
                <a:gd name="T21" fmla="*/ 2147483647 h 129"/>
                <a:gd name="T22" fmla="*/ 2147483647 w 182"/>
                <a:gd name="T23" fmla="*/ 2147483647 h 129"/>
                <a:gd name="T24" fmla="*/ 2147483647 w 182"/>
                <a:gd name="T25" fmla="*/ 2147483647 h 129"/>
                <a:gd name="T26" fmla="*/ 2147483647 w 182"/>
                <a:gd name="T27" fmla="*/ 2147483647 h 129"/>
                <a:gd name="T28" fmla="*/ 2147483647 w 182"/>
                <a:gd name="T29" fmla="*/ 2147483647 h 129"/>
                <a:gd name="T30" fmla="*/ 2147483647 w 182"/>
                <a:gd name="T31" fmla="*/ 2147483647 h 129"/>
                <a:gd name="T32" fmla="*/ 2147483647 w 182"/>
                <a:gd name="T33" fmla="*/ 2147483647 h 129"/>
                <a:gd name="T34" fmla="*/ 2147483647 w 182"/>
                <a:gd name="T35" fmla="*/ 2147483647 h 129"/>
                <a:gd name="T36" fmla="*/ 2147483647 w 182"/>
                <a:gd name="T37" fmla="*/ 2147483647 h 129"/>
                <a:gd name="T38" fmla="*/ 2147483647 w 182"/>
                <a:gd name="T39" fmla="*/ 2147483647 h 129"/>
                <a:gd name="T40" fmla="*/ 2147483647 w 182"/>
                <a:gd name="T41" fmla="*/ 2147483647 h 129"/>
                <a:gd name="T42" fmla="*/ 2147483647 w 182"/>
                <a:gd name="T43" fmla="*/ 2147483647 h 129"/>
                <a:gd name="T44" fmla="*/ 2147483647 w 182"/>
                <a:gd name="T45" fmla="*/ 2147483647 h 129"/>
                <a:gd name="T46" fmla="*/ 2147483647 w 182"/>
                <a:gd name="T47" fmla="*/ 2147483647 h 129"/>
                <a:gd name="T48" fmla="*/ 2147483647 w 182"/>
                <a:gd name="T49" fmla="*/ 2147483647 h 129"/>
                <a:gd name="T50" fmla="*/ 2147483647 w 182"/>
                <a:gd name="T51" fmla="*/ 2147483647 h 129"/>
                <a:gd name="T52" fmla="*/ 2147483647 w 182"/>
                <a:gd name="T53" fmla="*/ 2147483647 h 129"/>
                <a:gd name="T54" fmla="*/ 2147483647 w 182"/>
                <a:gd name="T55" fmla="*/ 2147483647 h 129"/>
                <a:gd name="T56" fmla="*/ 2147483647 w 182"/>
                <a:gd name="T57" fmla="*/ 2147483647 h 129"/>
                <a:gd name="T58" fmla="*/ 2147483647 w 182"/>
                <a:gd name="T59" fmla="*/ 2147483647 h 129"/>
                <a:gd name="T60" fmla="*/ 2147483647 w 182"/>
                <a:gd name="T61" fmla="*/ 2147483647 h 129"/>
                <a:gd name="T62" fmla="*/ 2147483647 w 182"/>
                <a:gd name="T63" fmla="*/ 2147483647 h 129"/>
                <a:gd name="T64" fmla="*/ 2147483647 w 182"/>
                <a:gd name="T65" fmla="*/ 2147483647 h 129"/>
                <a:gd name="T66" fmla="*/ 2147483647 w 182"/>
                <a:gd name="T67" fmla="*/ 2147483647 h 129"/>
                <a:gd name="T68" fmla="*/ 2147483647 w 182"/>
                <a:gd name="T69" fmla="*/ 2147483647 h 129"/>
                <a:gd name="T70" fmla="*/ 2147483647 w 182"/>
                <a:gd name="T71" fmla="*/ 2147483647 h 129"/>
                <a:gd name="T72" fmla="*/ 2147483647 w 182"/>
                <a:gd name="T73" fmla="*/ 2147483647 h 129"/>
                <a:gd name="T74" fmla="*/ 2147483647 w 182"/>
                <a:gd name="T75" fmla="*/ 2147483647 h 129"/>
                <a:gd name="T76" fmla="*/ 2147483647 w 182"/>
                <a:gd name="T77" fmla="*/ 2147483647 h 129"/>
                <a:gd name="T78" fmla="*/ 2147483647 w 182"/>
                <a:gd name="T79" fmla="*/ 2147483647 h 129"/>
                <a:gd name="T80" fmla="*/ 2147483647 w 182"/>
                <a:gd name="T81" fmla="*/ 2147483647 h 129"/>
                <a:gd name="T82" fmla="*/ 2147483647 w 182"/>
                <a:gd name="T83" fmla="*/ 2147483647 h 129"/>
                <a:gd name="T84" fmla="*/ 2147483647 w 182"/>
                <a:gd name="T85" fmla="*/ 2147483647 h 129"/>
                <a:gd name="T86" fmla="*/ 2147483647 w 182"/>
                <a:gd name="T87" fmla="*/ 2147483647 h 129"/>
                <a:gd name="T88" fmla="*/ 2147483647 w 182"/>
                <a:gd name="T89" fmla="*/ 2147483647 h 129"/>
                <a:gd name="T90" fmla="*/ 2147483647 w 182"/>
                <a:gd name="T91" fmla="*/ 2147483647 h 129"/>
                <a:gd name="T92" fmla="*/ 2147483647 w 182"/>
                <a:gd name="T93" fmla="*/ 2147483647 h 129"/>
                <a:gd name="T94" fmla="*/ 2147483647 w 182"/>
                <a:gd name="T95" fmla="*/ 2147483647 h 129"/>
                <a:gd name="T96" fmla="*/ 2147483647 w 182"/>
                <a:gd name="T97" fmla="*/ 2147483647 h 129"/>
                <a:gd name="T98" fmla="*/ 2147483647 w 182"/>
                <a:gd name="T99" fmla="*/ 2147483647 h 129"/>
                <a:gd name="T100" fmla="*/ 2147483647 w 182"/>
                <a:gd name="T101" fmla="*/ 2147483647 h 129"/>
                <a:gd name="T102" fmla="*/ 2147483647 w 182"/>
                <a:gd name="T103" fmla="*/ 2147483647 h 12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2"/>
                <a:gd name="T157" fmla="*/ 0 h 129"/>
                <a:gd name="T158" fmla="*/ 182 w 182"/>
                <a:gd name="T159" fmla="*/ 129 h 12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2" h="129">
                  <a:moveTo>
                    <a:pt x="139" y="58"/>
                  </a:moveTo>
                  <a:lnTo>
                    <a:pt x="139" y="56"/>
                  </a:lnTo>
                  <a:lnTo>
                    <a:pt x="136" y="56"/>
                  </a:lnTo>
                  <a:lnTo>
                    <a:pt x="134" y="53"/>
                  </a:lnTo>
                  <a:lnTo>
                    <a:pt x="131" y="56"/>
                  </a:lnTo>
                  <a:lnTo>
                    <a:pt x="128" y="53"/>
                  </a:lnTo>
                  <a:lnTo>
                    <a:pt x="126" y="50"/>
                  </a:lnTo>
                  <a:lnTo>
                    <a:pt x="121" y="50"/>
                  </a:lnTo>
                  <a:lnTo>
                    <a:pt x="118" y="48"/>
                  </a:lnTo>
                  <a:lnTo>
                    <a:pt x="121" y="45"/>
                  </a:lnTo>
                  <a:lnTo>
                    <a:pt x="123" y="45"/>
                  </a:lnTo>
                  <a:lnTo>
                    <a:pt x="128" y="45"/>
                  </a:lnTo>
                  <a:lnTo>
                    <a:pt x="131" y="48"/>
                  </a:lnTo>
                  <a:lnTo>
                    <a:pt x="136" y="48"/>
                  </a:lnTo>
                  <a:lnTo>
                    <a:pt x="141" y="48"/>
                  </a:lnTo>
                  <a:lnTo>
                    <a:pt x="144" y="45"/>
                  </a:lnTo>
                  <a:lnTo>
                    <a:pt x="144" y="43"/>
                  </a:lnTo>
                  <a:lnTo>
                    <a:pt x="146" y="45"/>
                  </a:lnTo>
                  <a:lnTo>
                    <a:pt x="149" y="48"/>
                  </a:lnTo>
                  <a:lnTo>
                    <a:pt x="151" y="48"/>
                  </a:lnTo>
                  <a:lnTo>
                    <a:pt x="159" y="45"/>
                  </a:lnTo>
                  <a:lnTo>
                    <a:pt x="161" y="43"/>
                  </a:lnTo>
                  <a:lnTo>
                    <a:pt x="164" y="38"/>
                  </a:lnTo>
                  <a:lnTo>
                    <a:pt x="169" y="38"/>
                  </a:lnTo>
                  <a:lnTo>
                    <a:pt x="171" y="35"/>
                  </a:lnTo>
                  <a:lnTo>
                    <a:pt x="171" y="30"/>
                  </a:lnTo>
                  <a:lnTo>
                    <a:pt x="171" y="25"/>
                  </a:lnTo>
                  <a:lnTo>
                    <a:pt x="174" y="28"/>
                  </a:lnTo>
                  <a:lnTo>
                    <a:pt x="176" y="28"/>
                  </a:lnTo>
                  <a:lnTo>
                    <a:pt x="179" y="25"/>
                  </a:lnTo>
                  <a:lnTo>
                    <a:pt x="182" y="30"/>
                  </a:lnTo>
                  <a:lnTo>
                    <a:pt x="182" y="33"/>
                  </a:lnTo>
                  <a:lnTo>
                    <a:pt x="182" y="35"/>
                  </a:lnTo>
                  <a:lnTo>
                    <a:pt x="182" y="38"/>
                  </a:lnTo>
                  <a:lnTo>
                    <a:pt x="176" y="38"/>
                  </a:lnTo>
                  <a:lnTo>
                    <a:pt x="176" y="40"/>
                  </a:lnTo>
                  <a:lnTo>
                    <a:pt x="179" y="43"/>
                  </a:lnTo>
                  <a:lnTo>
                    <a:pt x="176" y="45"/>
                  </a:lnTo>
                  <a:lnTo>
                    <a:pt x="174" y="48"/>
                  </a:lnTo>
                  <a:lnTo>
                    <a:pt x="169" y="45"/>
                  </a:lnTo>
                  <a:lnTo>
                    <a:pt x="166" y="45"/>
                  </a:lnTo>
                  <a:lnTo>
                    <a:pt x="166" y="48"/>
                  </a:lnTo>
                  <a:lnTo>
                    <a:pt x="164" y="53"/>
                  </a:lnTo>
                  <a:lnTo>
                    <a:pt x="161" y="53"/>
                  </a:lnTo>
                  <a:lnTo>
                    <a:pt x="154" y="56"/>
                  </a:lnTo>
                  <a:lnTo>
                    <a:pt x="151" y="58"/>
                  </a:lnTo>
                  <a:lnTo>
                    <a:pt x="146" y="58"/>
                  </a:lnTo>
                  <a:lnTo>
                    <a:pt x="139" y="58"/>
                  </a:lnTo>
                  <a:close/>
                  <a:moveTo>
                    <a:pt x="2" y="104"/>
                  </a:moveTo>
                  <a:lnTo>
                    <a:pt x="2" y="78"/>
                  </a:lnTo>
                  <a:lnTo>
                    <a:pt x="2" y="73"/>
                  </a:lnTo>
                  <a:lnTo>
                    <a:pt x="0" y="63"/>
                  </a:lnTo>
                  <a:lnTo>
                    <a:pt x="2" y="58"/>
                  </a:lnTo>
                  <a:lnTo>
                    <a:pt x="2" y="0"/>
                  </a:lnTo>
                  <a:lnTo>
                    <a:pt x="20" y="8"/>
                  </a:lnTo>
                  <a:lnTo>
                    <a:pt x="25" y="8"/>
                  </a:lnTo>
                  <a:lnTo>
                    <a:pt x="32" y="10"/>
                  </a:lnTo>
                  <a:lnTo>
                    <a:pt x="43" y="13"/>
                  </a:lnTo>
                  <a:lnTo>
                    <a:pt x="48" y="18"/>
                  </a:lnTo>
                  <a:lnTo>
                    <a:pt x="53" y="20"/>
                  </a:lnTo>
                  <a:lnTo>
                    <a:pt x="58" y="20"/>
                  </a:lnTo>
                  <a:lnTo>
                    <a:pt x="60" y="20"/>
                  </a:lnTo>
                  <a:lnTo>
                    <a:pt x="60" y="23"/>
                  </a:lnTo>
                  <a:lnTo>
                    <a:pt x="63" y="25"/>
                  </a:lnTo>
                  <a:lnTo>
                    <a:pt x="68" y="28"/>
                  </a:lnTo>
                  <a:lnTo>
                    <a:pt x="73" y="30"/>
                  </a:lnTo>
                  <a:lnTo>
                    <a:pt x="78" y="35"/>
                  </a:lnTo>
                  <a:lnTo>
                    <a:pt x="75" y="43"/>
                  </a:lnTo>
                  <a:lnTo>
                    <a:pt x="78" y="45"/>
                  </a:lnTo>
                  <a:lnTo>
                    <a:pt x="83" y="45"/>
                  </a:lnTo>
                  <a:lnTo>
                    <a:pt x="98" y="53"/>
                  </a:lnTo>
                  <a:lnTo>
                    <a:pt x="101" y="53"/>
                  </a:lnTo>
                  <a:lnTo>
                    <a:pt x="106" y="53"/>
                  </a:lnTo>
                  <a:lnTo>
                    <a:pt x="106" y="56"/>
                  </a:lnTo>
                  <a:lnTo>
                    <a:pt x="108" y="61"/>
                  </a:lnTo>
                  <a:lnTo>
                    <a:pt x="111" y="63"/>
                  </a:lnTo>
                  <a:lnTo>
                    <a:pt x="108" y="66"/>
                  </a:lnTo>
                  <a:lnTo>
                    <a:pt x="101" y="66"/>
                  </a:lnTo>
                  <a:lnTo>
                    <a:pt x="98" y="66"/>
                  </a:lnTo>
                  <a:lnTo>
                    <a:pt x="96" y="68"/>
                  </a:lnTo>
                  <a:lnTo>
                    <a:pt x="96" y="71"/>
                  </a:lnTo>
                  <a:lnTo>
                    <a:pt x="101" y="76"/>
                  </a:lnTo>
                  <a:lnTo>
                    <a:pt x="106" y="81"/>
                  </a:lnTo>
                  <a:lnTo>
                    <a:pt x="116" y="88"/>
                  </a:lnTo>
                  <a:lnTo>
                    <a:pt x="116" y="93"/>
                  </a:lnTo>
                  <a:lnTo>
                    <a:pt x="121" y="101"/>
                  </a:lnTo>
                  <a:lnTo>
                    <a:pt x="123" y="104"/>
                  </a:lnTo>
                  <a:lnTo>
                    <a:pt x="126" y="104"/>
                  </a:lnTo>
                  <a:lnTo>
                    <a:pt x="131" y="101"/>
                  </a:lnTo>
                  <a:lnTo>
                    <a:pt x="134" y="101"/>
                  </a:lnTo>
                  <a:lnTo>
                    <a:pt x="134" y="104"/>
                  </a:lnTo>
                  <a:lnTo>
                    <a:pt x="131" y="106"/>
                  </a:lnTo>
                  <a:lnTo>
                    <a:pt x="134" y="109"/>
                  </a:lnTo>
                  <a:lnTo>
                    <a:pt x="136" y="109"/>
                  </a:lnTo>
                  <a:lnTo>
                    <a:pt x="139" y="111"/>
                  </a:lnTo>
                  <a:lnTo>
                    <a:pt x="144" y="111"/>
                  </a:lnTo>
                  <a:lnTo>
                    <a:pt x="144" y="114"/>
                  </a:lnTo>
                  <a:lnTo>
                    <a:pt x="139" y="114"/>
                  </a:lnTo>
                  <a:lnTo>
                    <a:pt x="141" y="116"/>
                  </a:lnTo>
                  <a:lnTo>
                    <a:pt x="149" y="119"/>
                  </a:lnTo>
                  <a:lnTo>
                    <a:pt x="154" y="121"/>
                  </a:lnTo>
                  <a:lnTo>
                    <a:pt x="154" y="126"/>
                  </a:lnTo>
                  <a:lnTo>
                    <a:pt x="154" y="129"/>
                  </a:lnTo>
                  <a:lnTo>
                    <a:pt x="146" y="129"/>
                  </a:lnTo>
                  <a:lnTo>
                    <a:pt x="146" y="126"/>
                  </a:lnTo>
                  <a:lnTo>
                    <a:pt x="144" y="124"/>
                  </a:lnTo>
                  <a:lnTo>
                    <a:pt x="136" y="121"/>
                  </a:lnTo>
                  <a:lnTo>
                    <a:pt x="128" y="119"/>
                  </a:lnTo>
                  <a:lnTo>
                    <a:pt x="123" y="119"/>
                  </a:lnTo>
                  <a:lnTo>
                    <a:pt x="118" y="119"/>
                  </a:lnTo>
                  <a:lnTo>
                    <a:pt x="113" y="119"/>
                  </a:lnTo>
                  <a:lnTo>
                    <a:pt x="108" y="116"/>
                  </a:lnTo>
                  <a:lnTo>
                    <a:pt x="106" y="114"/>
                  </a:lnTo>
                  <a:lnTo>
                    <a:pt x="103" y="111"/>
                  </a:lnTo>
                  <a:lnTo>
                    <a:pt x="101" y="109"/>
                  </a:lnTo>
                  <a:lnTo>
                    <a:pt x="96" y="106"/>
                  </a:lnTo>
                  <a:lnTo>
                    <a:pt x="93" y="104"/>
                  </a:lnTo>
                  <a:lnTo>
                    <a:pt x="85" y="91"/>
                  </a:lnTo>
                  <a:lnTo>
                    <a:pt x="80" y="86"/>
                  </a:lnTo>
                  <a:lnTo>
                    <a:pt x="75" y="86"/>
                  </a:lnTo>
                  <a:lnTo>
                    <a:pt x="65" y="83"/>
                  </a:lnTo>
                  <a:lnTo>
                    <a:pt x="60" y="81"/>
                  </a:lnTo>
                  <a:lnTo>
                    <a:pt x="58" y="81"/>
                  </a:lnTo>
                  <a:lnTo>
                    <a:pt x="55" y="81"/>
                  </a:lnTo>
                  <a:lnTo>
                    <a:pt x="50" y="81"/>
                  </a:lnTo>
                  <a:lnTo>
                    <a:pt x="45" y="78"/>
                  </a:lnTo>
                  <a:lnTo>
                    <a:pt x="48" y="83"/>
                  </a:lnTo>
                  <a:lnTo>
                    <a:pt x="48" y="86"/>
                  </a:lnTo>
                  <a:lnTo>
                    <a:pt x="45" y="86"/>
                  </a:lnTo>
                  <a:lnTo>
                    <a:pt x="43" y="86"/>
                  </a:lnTo>
                  <a:lnTo>
                    <a:pt x="40" y="86"/>
                  </a:lnTo>
                  <a:lnTo>
                    <a:pt x="43" y="88"/>
                  </a:lnTo>
                  <a:lnTo>
                    <a:pt x="35" y="91"/>
                  </a:lnTo>
                  <a:lnTo>
                    <a:pt x="27" y="88"/>
                  </a:lnTo>
                  <a:lnTo>
                    <a:pt x="22" y="88"/>
                  </a:lnTo>
                  <a:lnTo>
                    <a:pt x="25" y="91"/>
                  </a:lnTo>
                  <a:lnTo>
                    <a:pt x="27" y="91"/>
                  </a:lnTo>
                  <a:lnTo>
                    <a:pt x="30" y="91"/>
                  </a:lnTo>
                  <a:lnTo>
                    <a:pt x="35" y="93"/>
                  </a:lnTo>
                  <a:lnTo>
                    <a:pt x="37" y="96"/>
                  </a:lnTo>
                  <a:lnTo>
                    <a:pt x="40" y="101"/>
                  </a:lnTo>
                  <a:lnTo>
                    <a:pt x="37" y="101"/>
                  </a:lnTo>
                  <a:lnTo>
                    <a:pt x="32" y="104"/>
                  </a:lnTo>
                  <a:lnTo>
                    <a:pt x="30" y="106"/>
                  </a:lnTo>
                  <a:lnTo>
                    <a:pt x="25" y="106"/>
                  </a:lnTo>
                  <a:lnTo>
                    <a:pt x="12" y="106"/>
                  </a:lnTo>
                  <a:lnTo>
                    <a:pt x="2" y="104"/>
                  </a:lnTo>
                  <a:close/>
                </a:path>
              </a:pathLst>
            </a:custGeom>
            <a:pattFill prst="wdUpDiag">
              <a:fgClr>
                <a:srgbClr val="FFFF00"/>
              </a:fgClr>
              <a:bgClr>
                <a:srgbClr val="FFFFFF"/>
              </a:bgClr>
            </a:pattFill>
            <a:ln w="6350">
              <a:solidFill>
                <a:srgbClr val="3F3F3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6" name="Freeform 169"/>
            <p:cNvSpPr>
              <a:spLocks noEditPoints="1"/>
            </p:cNvSpPr>
            <p:nvPr/>
          </p:nvSpPr>
          <p:spPr bwMode="auto">
            <a:xfrm>
              <a:off x="8058150" y="5427663"/>
              <a:ext cx="244475" cy="323850"/>
            </a:xfrm>
            <a:custGeom>
              <a:avLst/>
              <a:gdLst>
                <a:gd name="T0" fmla="*/ 2147483647 w 192"/>
                <a:gd name="T1" fmla="*/ 2147483647 h 255"/>
                <a:gd name="T2" fmla="*/ 2147483647 w 192"/>
                <a:gd name="T3" fmla="*/ 2147483647 h 255"/>
                <a:gd name="T4" fmla="*/ 2147483647 w 192"/>
                <a:gd name="T5" fmla="*/ 2147483647 h 255"/>
                <a:gd name="T6" fmla="*/ 2147483647 w 192"/>
                <a:gd name="T7" fmla="*/ 2147483647 h 255"/>
                <a:gd name="T8" fmla="*/ 2147483647 w 192"/>
                <a:gd name="T9" fmla="*/ 2147483647 h 255"/>
                <a:gd name="T10" fmla="*/ 2147483647 w 192"/>
                <a:gd name="T11" fmla="*/ 2147483647 h 255"/>
                <a:gd name="T12" fmla="*/ 2147483647 w 192"/>
                <a:gd name="T13" fmla="*/ 2147483647 h 255"/>
                <a:gd name="T14" fmla="*/ 2147483647 w 192"/>
                <a:gd name="T15" fmla="*/ 2147483647 h 255"/>
                <a:gd name="T16" fmla="*/ 2147483647 w 192"/>
                <a:gd name="T17" fmla="*/ 2147483647 h 255"/>
                <a:gd name="T18" fmla="*/ 2147483647 w 192"/>
                <a:gd name="T19" fmla="*/ 2147483647 h 255"/>
                <a:gd name="T20" fmla="*/ 2147483647 w 192"/>
                <a:gd name="T21" fmla="*/ 2147483647 h 255"/>
                <a:gd name="T22" fmla="*/ 2147483647 w 192"/>
                <a:gd name="T23" fmla="*/ 2147483647 h 255"/>
                <a:gd name="T24" fmla="*/ 2147483647 w 192"/>
                <a:gd name="T25" fmla="*/ 2147483647 h 255"/>
                <a:gd name="T26" fmla="*/ 2147483647 w 192"/>
                <a:gd name="T27" fmla="*/ 2147483647 h 255"/>
                <a:gd name="T28" fmla="*/ 2147483647 w 192"/>
                <a:gd name="T29" fmla="*/ 2147483647 h 255"/>
                <a:gd name="T30" fmla="*/ 2147483647 w 192"/>
                <a:gd name="T31" fmla="*/ 2147483647 h 255"/>
                <a:gd name="T32" fmla="*/ 2147483647 w 192"/>
                <a:gd name="T33" fmla="*/ 2147483647 h 255"/>
                <a:gd name="T34" fmla="*/ 2147483647 w 192"/>
                <a:gd name="T35" fmla="*/ 2147483647 h 255"/>
                <a:gd name="T36" fmla="*/ 2147483647 w 192"/>
                <a:gd name="T37" fmla="*/ 2147483647 h 255"/>
                <a:gd name="T38" fmla="*/ 2147483647 w 192"/>
                <a:gd name="T39" fmla="*/ 2147483647 h 255"/>
                <a:gd name="T40" fmla="*/ 2147483647 w 192"/>
                <a:gd name="T41" fmla="*/ 2147483647 h 255"/>
                <a:gd name="T42" fmla="*/ 2147483647 w 192"/>
                <a:gd name="T43" fmla="*/ 0 h 255"/>
                <a:gd name="T44" fmla="*/ 2147483647 w 192"/>
                <a:gd name="T45" fmla="*/ 2147483647 h 255"/>
                <a:gd name="T46" fmla="*/ 2147483647 w 192"/>
                <a:gd name="T47" fmla="*/ 2147483647 h 255"/>
                <a:gd name="T48" fmla="*/ 2147483647 w 192"/>
                <a:gd name="T49" fmla="*/ 2147483647 h 255"/>
                <a:gd name="T50" fmla="*/ 2147483647 w 192"/>
                <a:gd name="T51" fmla="*/ 2147483647 h 255"/>
                <a:gd name="T52" fmla="*/ 2147483647 w 192"/>
                <a:gd name="T53" fmla="*/ 2147483647 h 255"/>
                <a:gd name="T54" fmla="*/ 2147483647 w 192"/>
                <a:gd name="T55" fmla="*/ 2147483647 h 255"/>
                <a:gd name="T56" fmla="*/ 2147483647 w 192"/>
                <a:gd name="T57" fmla="*/ 2147483647 h 255"/>
                <a:gd name="T58" fmla="*/ 2147483647 w 192"/>
                <a:gd name="T59" fmla="*/ 2147483647 h 255"/>
                <a:gd name="T60" fmla="*/ 2147483647 w 192"/>
                <a:gd name="T61" fmla="*/ 2147483647 h 255"/>
                <a:gd name="T62" fmla="*/ 2147483647 w 192"/>
                <a:gd name="T63" fmla="*/ 2147483647 h 255"/>
                <a:gd name="T64" fmla="*/ 2147483647 w 192"/>
                <a:gd name="T65" fmla="*/ 2147483647 h 255"/>
                <a:gd name="T66" fmla="*/ 2147483647 w 192"/>
                <a:gd name="T67" fmla="*/ 2147483647 h 255"/>
                <a:gd name="T68" fmla="*/ 2147483647 w 192"/>
                <a:gd name="T69" fmla="*/ 2147483647 h 255"/>
                <a:gd name="T70" fmla="*/ 2147483647 w 192"/>
                <a:gd name="T71" fmla="*/ 2147483647 h 255"/>
                <a:gd name="T72" fmla="*/ 2147483647 w 192"/>
                <a:gd name="T73" fmla="*/ 2147483647 h 255"/>
                <a:gd name="T74" fmla="*/ 2147483647 w 192"/>
                <a:gd name="T75" fmla="*/ 2147483647 h 255"/>
                <a:gd name="T76" fmla="*/ 2147483647 w 192"/>
                <a:gd name="T77" fmla="*/ 2147483647 h 255"/>
                <a:gd name="T78" fmla="*/ 2147483647 w 192"/>
                <a:gd name="T79" fmla="*/ 2147483647 h 255"/>
                <a:gd name="T80" fmla="*/ 2147483647 w 192"/>
                <a:gd name="T81" fmla="*/ 2147483647 h 255"/>
                <a:gd name="T82" fmla="*/ 2147483647 w 192"/>
                <a:gd name="T83" fmla="*/ 2147483647 h 255"/>
                <a:gd name="T84" fmla="*/ 2147483647 w 192"/>
                <a:gd name="T85" fmla="*/ 2147483647 h 255"/>
                <a:gd name="T86" fmla="*/ 2147483647 w 192"/>
                <a:gd name="T87" fmla="*/ 2147483647 h 255"/>
                <a:gd name="T88" fmla="*/ 0 w 192"/>
                <a:gd name="T89" fmla="*/ 2147483647 h 255"/>
                <a:gd name="T90" fmla="*/ 2147483647 w 192"/>
                <a:gd name="T91" fmla="*/ 2147483647 h 255"/>
                <a:gd name="T92" fmla="*/ 2147483647 w 192"/>
                <a:gd name="T93" fmla="*/ 2147483647 h 255"/>
                <a:gd name="T94" fmla="*/ 2147483647 w 192"/>
                <a:gd name="T95" fmla="*/ 2147483647 h 255"/>
                <a:gd name="T96" fmla="*/ 2147483647 w 192"/>
                <a:gd name="T97" fmla="*/ 2147483647 h 255"/>
                <a:gd name="T98" fmla="*/ 2147483647 w 192"/>
                <a:gd name="T99" fmla="*/ 2147483647 h 255"/>
                <a:gd name="T100" fmla="*/ 2147483647 w 192"/>
                <a:gd name="T101" fmla="*/ 2147483647 h 255"/>
                <a:gd name="T102" fmla="*/ 2147483647 w 192"/>
                <a:gd name="T103" fmla="*/ 2147483647 h 255"/>
                <a:gd name="T104" fmla="*/ 2147483647 w 192"/>
                <a:gd name="T105" fmla="*/ 2147483647 h 255"/>
                <a:gd name="T106" fmla="*/ 2147483647 w 192"/>
                <a:gd name="T107" fmla="*/ 2147483647 h 255"/>
                <a:gd name="T108" fmla="*/ 2147483647 w 192"/>
                <a:gd name="T109" fmla="*/ 2147483647 h 255"/>
                <a:gd name="T110" fmla="*/ 2147483647 w 192"/>
                <a:gd name="T111" fmla="*/ 2147483647 h 255"/>
                <a:gd name="T112" fmla="*/ 2147483647 w 192"/>
                <a:gd name="T113" fmla="*/ 2147483647 h 255"/>
                <a:gd name="T114" fmla="*/ 2147483647 w 192"/>
                <a:gd name="T115" fmla="*/ 2147483647 h 255"/>
                <a:gd name="T116" fmla="*/ 2147483647 w 192"/>
                <a:gd name="T117" fmla="*/ 2147483647 h 255"/>
                <a:gd name="T118" fmla="*/ 2147483647 w 192"/>
                <a:gd name="T119" fmla="*/ 2147483647 h 255"/>
                <a:gd name="T120" fmla="*/ 2147483647 w 192"/>
                <a:gd name="T121" fmla="*/ 2147483647 h 255"/>
                <a:gd name="T122" fmla="*/ 2147483647 w 192"/>
                <a:gd name="T123" fmla="*/ 2147483647 h 255"/>
                <a:gd name="T124" fmla="*/ 2147483647 w 192"/>
                <a:gd name="T125" fmla="*/ 2147483647 h 25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92"/>
                <a:gd name="T190" fmla="*/ 0 h 255"/>
                <a:gd name="T191" fmla="*/ 192 w 192"/>
                <a:gd name="T192" fmla="*/ 255 h 25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92" h="255">
                  <a:moveTo>
                    <a:pt x="142" y="53"/>
                  </a:moveTo>
                  <a:lnTo>
                    <a:pt x="147" y="55"/>
                  </a:lnTo>
                  <a:lnTo>
                    <a:pt x="147" y="53"/>
                  </a:lnTo>
                  <a:lnTo>
                    <a:pt x="144" y="48"/>
                  </a:lnTo>
                  <a:lnTo>
                    <a:pt x="144" y="45"/>
                  </a:lnTo>
                  <a:lnTo>
                    <a:pt x="147" y="45"/>
                  </a:lnTo>
                  <a:lnTo>
                    <a:pt x="149" y="48"/>
                  </a:lnTo>
                  <a:lnTo>
                    <a:pt x="152" y="55"/>
                  </a:lnTo>
                  <a:lnTo>
                    <a:pt x="154" y="63"/>
                  </a:lnTo>
                  <a:lnTo>
                    <a:pt x="157" y="65"/>
                  </a:lnTo>
                  <a:lnTo>
                    <a:pt x="169" y="70"/>
                  </a:lnTo>
                  <a:lnTo>
                    <a:pt x="172" y="73"/>
                  </a:lnTo>
                  <a:lnTo>
                    <a:pt x="177" y="70"/>
                  </a:lnTo>
                  <a:lnTo>
                    <a:pt x="179" y="68"/>
                  </a:lnTo>
                  <a:lnTo>
                    <a:pt x="187" y="63"/>
                  </a:lnTo>
                  <a:lnTo>
                    <a:pt x="190" y="63"/>
                  </a:lnTo>
                  <a:lnTo>
                    <a:pt x="192" y="65"/>
                  </a:lnTo>
                  <a:lnTo>
                    <a:pt x="192" y="70"/>
                  </a:lnTo>
                  <a:lnTo>
                    <a:pt x="190" y="83"/>
                  </a:lnTo>
                  <a:lnTo>
                    <a:pt x="187" y="83"/>
                  </a:lnTo>
                  <a:lnTo>
                    <a:pt x="182" y="83"/>
                  </a:lnTo>
                  <a:lnTo>
                    <a:pt x="182" y="91"/>
                  </a:lnTo>
                  <a:lnTo>
                    <a:pt x="177" y="93"/>
                  </a:lnTo>
                  <a:lnTo>
                    <a:pt x="172" y="93"/>
                  </a:lnTo>
                  <a:lnTo>
                    <a:pt x="169" y="93"/>
                  </a:lnTo>
                  <a:lnTo>
                    <a:pt x="167" y="96"/>
                  </a:lnTo>
                  <a:lnTo>
                    <a:pt x="167" y="101"/>
                  </a:lnTo>
                  <a:lnTo>
                    <a:pt x="169" y="106"/>
                  </a:lnTo>
                  <a:lnTo>
                    <a:pt x="169" y="108"/>
                  </a:lnTo>
                  <a:lnTo>
                    <a:pt x="164" y="113"/>
                  </a:lnTo>
                  <a:lnTo>
                    <a:pt x="157" y="123"/>
                  </a:lnTo>
                  <a:lnTo>
                    <a:pt x="152" y="134"/>
                  </a:lnTo>
                  <a:lnTo>
                    <a:pt x="147" y="141"/>
                  </a:lnTo>
                  <a:lnTo>
                    <a:pt x="142" y="144"/>
                  </a:lnTo>
                  <a:lnTo>
                    <a:pt x="139" y="141"/>
                  </a:lnTo>
                  <a:lnTo>
                    <a:pt x="136" y="139"/>
                  </a:lnTo>
                  <a:lnTo>
                    <a:pt x="134" y="136"/>
                  </a:lnTo>
                  <a:lnTo>
                    <a:pt x="134" y="134"/>
                  </a:lnTo>
                  <a:lnTo>
                    <a:pt x="136" y="129"/>
                  </a:lnTo>
                  <a:lnTo>
                    <a:pt x="139" y="123"/>
                  </a:lnTo>
                  <a:lnTo>
                    <a:pt x="142" y="118"/>
                  </a:lnTo>
                  <a:lnTo>
                    <a:pt x="142" y="113"/>
                  </a:lnTo>
                  <a:lnTo>
                    <a:pt x="139" y="113"/>
                  </a:lnTo>
                  <a:lnTo>
                    <a:pt x="134" y="108"/>
                  </a:lnTo>
                  <a:lnTo>
                    <a:pt x="131" y="106"/>
                  </a:lnTo>
                  <a:lnTo>
                    <a:pt x="126" y="103"/>
                  </a:lnTo>
                  <a:lnTo>
                    <a:pt x="119" y="101"/>
                  </a:lnTo>
                  <a:lnTo>
                    <a:pt x="116" y="98"/>
                  </a:lnTo>
                  <a:lnTo>
                    <a:pt x="116" y="96"/>
                  </a:lnTo>
                  <a:lnTo>
                    <a:pt x="119" y="93"/>
                  </a:lnTo>
                  <a:lnTo>
                    <a:pt x="129" y="88"/>
                  </a:lnTo>
                  <a:lnTo>
                    <a:pt x="131" y="83"/>
                  </a:lnTo>
                  <a:lnTo>
                    <a:pt x="131" y="76"/>
                  </a:lnTo>
                  <a:lnTo>
                    <a:pt x="131" y="73"/>
                  </a:lnTo>
                  <a:lnTo>
                    <a:pt x="134" y="70"/>
                  </a:lnTo>
                  <a:lnTo>
                    <a:pt x="134" y="65"/>
                  </a:lnTo>
                  <a:lnTo>
                    <a:pt x="131" y="58"/>
                  </a:lnTo>
                  <a:lnTo>
                    <a:pt x="131" y="53"/>
                  </a:lnTo>
                  <a:lnTo>
                    <a:pt x="131" y="50"/>
                  </a:lnTo>
                  <a:lnTo>
                    <a:pt x="126" y="45"/>
                  </a:lnTo>
                  <a:lnTo>
                    <a:pt x="124" y="38"/>
                  </a:lnTo>
                  <a:lnTo>
                    <a:pt x="124" y="35"/>
                  </a:lnTo>
                  <a:lnTo>
                    <a:pt x="121" y="30"/>
                  </a:lnTo>
                  <a:lnTo>
                    <a:pt x="119" y="30"/>
                  </a:lnTo>
                  <a:lnTo>
                    <a:pt x="116" y="28"/>
                  </a:lnTo>
                  <a:lnTo>
                    <a:pt x="116" y="30"/>
                  </a:lnTo>
                  <a:lnTo>
                    <a:pt x="121" y="35"/>
                  </a:lnTo>
                  <a:lnTo>
                    <a:pt x="119" y="35"/>
                  </a:lnTo>
                  <a:lnTo>
                    <a:pt x="119" y="33"/>
                  </a:lnTo>
                  <a:lnTo>
                    <a:pt x="114" y="28"/>
                  </a:lnTo>
                  <a:lnTo>
                    <a:pt x="111" y="20"/>
                  </a:lnTo>
                  <a:lnTo>
                    <a:pt x="106" y="15"/>
                  </a:lnTo>
                  <a:lnTo>
                    <a:pt x="104" y="12"/>
                  </a:lnTo>
                  <a:lnTo>
                    <a:pt x="104" y="10"/>
                  </a:lnTo>
                  <a:lnTo>
                    <a:pt x="104" y="5"/>
                  </a:lnTo>
                  <a:lnTo>
                    <a:pt x="101" y="2"/>
                  </a:lnTo>
                  <a:lnTo>
                    <a:pt x="99" y="0"/>
                  </a:lnTo>
                  <a:lnTo>
                    <a:pt x="101" y="0"/>
                  </a:lnTo>
                  <a:lnTo>
                    <a:pt x="104" y="0"/>
                  </a:lnTo>
                  <a:lnTo>
                    <a:pt x="104" y="2"/>
                  </a:lnTo>
                  <a:lnTo>
                    <a:pt x="104" y="5"/>
                  </a:lnTo>
                  <a:lnTo>
                    <a:pt x="106" y="7"/>
                  </a:lnTo>
                  <a:lnTo>
                    <a:pt x="109" y="10"/>
                  </a:lnTo>
                  <a:lnTo>
                    <a:pt x="109" y="7"/>
                  </a:lnTo>
                  <a:lnTo>
                    <a:pt x="111" y="7"/>
                  </a:lnTo>
                  <a:lnTo>
                    <a:pt x="114" y="10"/>
                  </a:lnTo>
                  <a:lnTo>
                    <a:pt x="119" y="12"/>
                  </a:lnTo>
                  <a:lnTo>
                    <a:pt x="121" y="15"/>
                  </a:lnTo>
                  <a:lnTo>
                    <a:pt x="124" y="15"/>
                  </a:lnTo>
                  <a:lnTo>
                    <a:pt x="126" y="20"/>
                  </a:lnTo>
                  <a:lnTo>
                    <a:pt x="129" y="22"/>
                  </a:lnTo>
                  <a:lnTo>
                    <a:pt x="126" y="25"/>
                  </a:lnTo>
                  <a:lnTo>
                    <a:pt x="129" y="28"/>
                  </a:lnTo>
                  <a:lnTo>
                    <a:pt x="126" y="25"/>
                  </a:lnTo>
                  <a:lnTo>
                    <a:pt x="124" y="25"/>
                  </a:lnTo>
                  <a:lnTo>
                    <a:pt x="126" y="28"/>
                  </a:lnTo>
                  <a:lnTo>
                    <a:pt x="129" y="28"/>
                  </a:lnTo>
                  <a:lnTo>
                    <a:pt x="129" y="30"/>
                  </a:lnTo>
                  <a:lnTo>
                    <a:pt x="131" y="33"/>
                  </a:lnTo>
                  <a:lnTo>
                    <a:pt x="131" y="35"/>
                  </a:lnTo>
                  <a:lnTo>
                    <a:pt x="131" y="38"/>
                  </a:lnTo>
                  <a:lnTo>
                    <a:pt x="134" y="40"/>
                  </a:lnTo>
                  <a:lnTo>
                    <a:pt x="134" y="43"/>
                  </a:lnTo>
                  <a:lnTo>
                    <a:pt x="131" y="43"/>
                  </a:lnTo>
                  <a:lnTo>
                    <a:pt x="129" y="43"/>
                  </a:lnTo>
                  <a:lnTo>
                    <a:pt x="131" y="45"/>
                  </a:lnTo>
                  <a:lnTo>
                    <a:pt x="134" y="48"/>
                  </a:lnTo>
                  <a:lnTo>
                    <a:pt x="136" y="48"/>
                  </a:lnTo>
                  <a:lnTo>
                    <a:pt x="139" y="48"/>
                  </a:lnTo>
                  <a:lnTo>
                    <a:pt x="139" y="50"/>
                  </a:lnTo>
                  <a:lnTo>
                    <a:pt x="139" y="53"/>
                  </a:lnTo>
                  <a:lnTo>
                    <a:pt x="142" y="53"/>
                  </a:lnTo>
                  <a:close/>
                  <a:moveTo>
                    <a:pt x="88" y="192"/>
                  </a:moveTo>
                  <a:lnTo>
                    <a:pt x="88" y="194"/>
                  </a:lnTo>
                  <a:lnTo>
                    <a:pt x="83" y="194"/>
                  </a:lnTo>
                  <a:lnTo>
                    <a:pt x="81" y="197"/>
                  </a:lnTo>
                  <a:lnTo>
                    <a:pt x="78" y="199"/>
                  </a:lnTo>
                  <a:lnTo>
                    <a:pt x="78" y="202"/>
                  </a:lnTo>
                  <a:lnTo>
                    <a:pt x="73" y="199"/>
                  </a:lnTo>
                  <a:lnTo>
                    <a:pt x="71" y="199"/>
                  </a:lnTo>
                  <a:lnTo>
                    <a:pt x="73" y="202"/>
                  </a:lnTo>
                  <a:lnTo>
                    <a:pt x="76" y="207"/>
                  </a:lnTo>
                  <a:lnTo>
                    <a:pt x="76" y="209"/>
                  </a:lnTo>
                  <a:lnTo>
                    <a:pt x="73" y="214"/>
                  </a:lnTo>
                  <a:lnTo>
                    <a:pt x="66" y="212"/>
                  </a:lnTo>
                  <a:lnTo>
                    <a:pt x="68" y="214"/>
                  </a:lnTo>
                  <a:lnTo>
                    <a:pt x="73" y="217"/>
                  </a:lnTo>
                  <a:lnTo>
                    <a:pt x="71" y="222"/>
                  </a:lnTo>
                  <a:lnTo>
                    <a:pt x="68" y="232"/>
                  </a:lnTo>
                  <a:lnTo>
                    <a:pt x="66" y="237"/>
                  </a:lnTo>
                  <a:lnTo>
                    <a:pt x="63" y="240"/>
                  </a:lnTo>
                  <a:lnTo>
                    <a:pt x="58" y="245"/>
                  </a:lnTo>
                  <a:lnTo>
                    <a:pt x="56" y="247"/>
                  </a:lnTo>
                  <a:lnTo>
                    <a:pt x="56" y="250"/>
                  </a:lnTo>
                  <a:lnTo>
                    <a:pt x="51" y="250"/>
                  </a:lnTo>
                  <a:lnTo>
                    <a:pt x="45" y="255"/>
                  </a:lnTo>
                  <a:lnTo>
                    <a:pt x="43" y="255"/>
                  </a:lnTo>
                  <a:lnTo>
                    <a:pt x="35" y="252"/>
                  </a:lnTo>
                  <a:lnTo>
                    <a:pt x="30" y="255"/>
                  </a:lnTo>
                  <a:lnTo>
                    <a:pt x="25" y="250"/>
                  </a:lnTo>
                  <a:lnTo>
                    <a:pt x="20" y="247"/>
                  </a:lnTo>
                  <a:lnTo>
                    <a:pt x="18" y="247"/>
                  </a:lnTo>
                  <a:lnTo>
                    <a:pt x="18" y="245"/>
                  </a:lnTo>
                  <a:lnTo>
                    <a:pt x="13" y="242"/>
                  </a:lnTo>
                  <a:lnTo>
                    <a:pt x="13" y="245"/>
                  </a:lnTo>
                  <a:lnTo>
                    <a:pt x="10" y="245"/>
                  </a:lnTo>
                  <a:lnTo>
                    <a:pt x="5" y="247"/>
                  </a:lnTo>
                  <a:lnTo>
                    <a:pt x="5" y="245"/>
                  </a:lnTo>
                  <a:lnTo>
                    <a:pt x="0" y="245"/>
                  </a:lnTo>
                  <a:lnTo>
                    <a:pt x="0" y="242"/>
                  </a:lnTo>
                  <a:lnTo>
                    <a:pt x="3" y="240"/>
                  </a:lnTo>
                  <a:lnTo>
                    <a:pt x="0" y="237"/>
                  </a:lnTo>
                  <a:lnTo>
                    <a:pt x="3" y="237"/>
                  </a:lnTo>
                  <a:lnTo>
                    <a:pt x="5" y="237"/>
                  </a:lnTo>
                  <a:lnTo>
                    <a:pt x="3" y="232"/>
                  </a:lnTo>
                  <a:lnTo>
                    <a:pt x="8" y="235"/>
                  </a:lnTo>
                  <a:lnTo>
                    <a:pt x="5" y="230"/>
                  </a:lnTo>
                  <a:lnTo>
                    <a:pt x="5" y="227"/>
                  </a:lnTo>
                  <a:lnTo>
                    <a:pt x="13" y="230"/>
                  </a:lnTo>
                  <a:lnTo>
                    <a:pt x="13" y="227"/>
                  </a:lnTo>
                  <a:lnTo>
                    <a:pt x="13" y="224"/>
                  </a:lnTo>
                  <a:lnTo>
                    <a:pt x="10" y="224"/>
                  </a:lnTo>
                  <a:lnTo>
                    <a:pt x="10" y="219"/>
                  </a:lnTo>
                  <a:lnTo>
                    <a:pt x="13" y="217"/>
                  </a:lnTo>
                  <a:lnTo>
                    <a:pt x="15" y="214"/>
                  </a:lnTo>
                  <a:lnTo>
                    <a:pt x="18" y="212"/>
                  </a:lnTo>
                  <a:lnTo>
                    <a:pt x="23" y="207"/>
                  </a:lnTo>
                  <a:lnTo>
                    <a:pt x="23" y="204"/>
                  </a:lnTo>
                  <a:lnTo>
                    <a:pt x="30" y="199"/>
                  </a:lnTo>
                  <a:lnTo>
                    <a:pt x="38" y="197"/>
                  </a:lnTo>
                  <a:lnTo>
                    <a:pt x="43" y="192"/>
                  </a:lnTo>
                  <a:lnTo>
                    <a:pt x="48" y="189"/>
                  </a:lnTo>
                  <a:lnTo>
                    <a:pt x="51" y="189"/>
                  </a:lnTo>
                  <a:lnTo>
                    <a:pt x="56" y="182"/>
                  </a:lnTo>
                  <a:lnTo>
                    <a:pt x="56" y="179"/>
                  </a:lnTo>
                  <a:lnTo>
                    <a:pt x="58" y="176"/>
                  </a:lnTo>
                  <a:lnTo>
                    <a:pt x="61" y="176"/>
                  </a:lnTo>
                  <a:lnTo>
                    <a:pt x="68" y="174"/>
                  </a:lnTo>
                  <a:lnTo>
                    <a:pt x="73" y="169"/>
                  </a:lnTo>
                  <a:lnTo>
                    <a:pt x="73" y="166"/>
                  </a:lnTo>
                  <a:lnTo>
                    <a:pt x="76" y="164"/>
                  </a:lnTo>
                  <a:lnTo>
                    <a:pt x="78" y="161"/>
                  </a:lnTo>
                  <a:lnTo>
                    <a:pt x="78" y="156"/>
                  </a:lnTo>
                  <a:lnTo>
                    <a:pt x="78" y="154"/>
                  </a:lnTo>
                  <a:lnTo>
                    <a:pt x="78" y="151"/>
                  </a:lnTo>
                  <a:lnTo>
                    <a:pt x="81" y="151"/>
                  </a:lnTo>
                  <a:lnTo>
                    <a:pt x="81" y="149"/>
                  </a:lnTo>
                  <a:lnTo>
                    <a:pt x="86" y="146"/>
                  </a:lnTo>
                  <a:lnTo>
                    <a:pt x="88" y="144"/>
                  </a:lnTo>
                  <a:lnTo>
                    <a:pt x="91" y="141"/>
                  </a:lnTo>
                  <a:lnTo>
                    <a:pt x="91" y="131"/>
                  </a:lnTo>
                  <a:lnTo>
                    <a:pt x="94" y="123"/>
                  </a:lnTo>
                  <a:lnTo>
                    <a:pt x="96" y="123"/>
                  </a:lnTo>
                  <a:lnTo>
                    <a:pt x="101" y="126"/>
                  </a:lnTo>
                  <a:lnTo>
                    <a:pt x="101" y="129"/>
                  </a:lnTo>
                  <a:lnTo>
                    <a:pt x="104" y="129"/>
                  </a:lnTo>
                  <a:lnTo>
                    <a:pt x="104" y="131"/>
                  </a:lnTo>
                  <a:lnTo>
                    <a:pt x="106" y="139"/>
                  </a:lnTo>
                  <a:lnTo>
                    <a:pt x="109" y="141"/>
                  </a:lnTo>
                  <a:lnTo>
                    <a:pt x="114" y="134"/>
                  </a:lnTo>
                  <a:lnTo>
                    <a:pt x="119" y="134"/>
                  </a:lnTo>
                  <a:lnTo>
                    <a:pt x="121" y="136"/>
                  </a:lnTo>
                  <a:lnTo>
                    <a:pt x="121" y="141"/>
                  </a:lnTo>
                  <a:lnTo>
                    <a:pt x="121" y="144"/>
                  </a:lnTo>
                  <a:lnTo>
                    <a:pt x="124" y="149"/>
                  </a:lnTo>
                  <a:lnTo>
                    <a:pt x="124" y="151"/>
                  </a:lnTo>
                  <a:lnTo>
                    <a:pt x="119" y="156"/>
                  </a:lnTo>
                  <a:lnTo>
                    <a:pt x="116" y="161"/>
                  </a:lnTo>
                  <a:lnTo>
                    <a:pt x="114" y="164"/>
                  </a:lnTo>
                  <a:lnTo>
                    <a:pt x="106" y="171"/>
                  </a:lnTo>
                  <a:lnTo>
                    <a:pt x="104" y="174"/>
                  </a:lnTo>
                  <a:lnTo>
                    <a:pt x="101" y="176"/>
                  </a:lnTo>
                  <a:lnTo>
                    <a:pt x="99" y="179"/>
                  </a:lnTo>
                  <a:lnTo>
                    <a:pt x="96" y="182"/>
                  </a:lnTo>
                  <a:lnTo>
                    <a:pt x="94" y="184"/>
                  </a:lnTo>
                  <a:lnTo>
                    <a:pt x="99" y="187"/>
                  </a:lnTo>
                  <a:lnTo>
                    <a:pt x="101" y="187"/>
                  </a:lnTo>
                  <a:lnTo>
                    <a:pt x="104" y="189"/>
                  </a:lnTo>
                  <a:lnTo>
                    <a:pt x="101" y="192"/>
                  </a:lnTo>
                  <a:lnTo>
                    <a:pt x="99" y="192"/>
                  </a:lnTo>
                  <a:lnTo>
                    <a:pt x="94" y="189"/>
                  </a:lnTo>
                  <a:lnTo>
                    <a:pt x="91" y="192"/>
                  </a:lnTo>
                  <a:lnTo>
                    <a:pt x="88" y="192"/>
                  </a:lnTo>
                  <a:close/>
                </a:path>
              </a:pathLst>
            </a:custGeom>
            <a:solidFill>
              <a:srgbClr val="FF6600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7" name="Textfeld 7"/>
            <p:cNvSpPr txBox="1">
              <a:spLocks noChangeArrowheads="1"/>
            </p:cNvSpPr>
            <p:nvPr/>
          </p:nvSpPr>
          <p:spPr bwMode="auto">
            <a:xfrm>
              <a:off x="5005390" y="5844853"/>
              <a:ext cx="2073418" cy="28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sz="12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Source: Billentis, 2014</a:t>
              </a:r>
              <a:endParaRPr lang="en-GB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18" name="Gruppieren 517"/>
            <p:cNvGrpSpPr/>
            <p:nvPr/>
          </p:nvGrpSpPr>
          <p:grpSpPr>
            <a:xfrm>
              <a:off x="1122680" y="4655048"/>
              <a:ext cx="1290640" cy="1317848"/>
              <a:chOff x="948944" y="4134676"/>
              <a:chExt cx="1290640" cy="1317848"/>
            </a:xfrm>
          </p:grpSpPr>
          <p:grpSp>
            <p:nvGrpSpPr>
              <p:cNvPr id="519" name="Gruppieren 178"/>
              <p:cNvGrpSpPr>
                <a:grpSpLocks/>
              </p:cNvGrpSpPr>
              <p:nvPr/>
            </p:nvGrpSpPr>
            <p:grpSpPr bwMode="auto">
              <a:xfrm>
                <a:off x="948944" y="4134676"/>
                <a:ext cx="1081852" cy="257144"/>
                <a:chOff x="630238" y="6219508"/>
                <a:chExt cx="1081852" cy="257144"/>
              </a:xfrm>
            </p:grpSpPr>
            <p:sp>
              <p:nvSpPr>
                <p:cNvPr id="529" name="Rectangle 5"/>
                <p:cNvSpPr>
                  <a:spLocks noChangeArrowheads="1"/>
                </p:cNvSpPr>
                <p:nvPr/>
              </p:nvSpPr>
              <p:spPr bwMode="auto">
                <a:xfrm>
                  <a:off x="630238" y="6220588"/>
                  <a:ext cx="433442" cy="212725"/>
                </a:xfrm>
                <a:prstGeom prst="rect">
                  <a:avLst/>
                </a:prstGeom>
                <a:solidFill>
                  <a:srgbClr val="800000"/>
                </a:solidFill>
                <a:ln w="9525" algn="ctr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en-GB" sz="160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30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132009" y="6219508"/>
                  <a:ext cx="580081" cy="257144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 type="none" w="lg" len="sm"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GB" sz="1600" dirty="0">
                      <a:solidFill>
                        <a:srgbClr val="003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Leaders</a:t>
                  </a:r>
                </a:p>
              </p:txBody>
            </p:sp>
          </p:grpSp>
          <p:grpSp>
            <p:nvGrpSpPr>
              <p:cNvPr id="520" name="Gruppieren 179"/>
              <p:cNvGrpSpPr>
                <a:grpSpLocks/>
              </p:cNvGrpSpPr>
              <p:nvPr/>
            </p:nvGrpSpPr>
            <p:grpSpPr bwMode="auto">
              <a:xfrm>
                <a:off x="948944" y="4488244"/>
                <a:ext cx="1084322" cy="257144"/>
                <a:chOff x="2501711" y="6219508"/>
                <a:chExt cx="1084322" cy="257144"/>
              </a:xfrm>
            </p:grpSpPr>
            <p:sp>
              <p:nvSpPr>
                <p:cNvPr id="527" name="Rectangle 8"/>
                <p:cNvSpPr>
                  <a:spLocks noChangeArrowheads="1"/>
                </p:cNvSpPr>
                <p:nvPr/>
              </p:nvSpPr>
              <p:spPr bwMode="auto">
                <a:xfrm>
                  <a:off x="2501711" y="6220588"/>
                  <a:ext cx="433441" cy="212725"/>
                </a:xfrm>
                <a:prstGeom prst="rect">
                  <a:avLst/>
                </a:prstGeom>
                <a:solidFill>
                  <a:srgbClr val="FF6600"/>
                </a:solidFill>
                <a:ln w="9525" algn="ctr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en-GB" sz="160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2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991287" y="6219508"/>
                  <a:ext cx="594746" cy="257144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 type="none" w="lg" len="sm"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GB" sz="1600" dirty="0">
                      <a:solidFill>
                        <a:srgbClr val="003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Average</a:t>
                  </a:r>
                </a:p>
              </p:txBody>
            </p:sp>
          </p:grpSp>
          <p:grpSp>
            <p:nvGrpSpPr>
              <p:cNvPr id="521" name="Gruppieren 181"/>
              <p:cNvGrpSpPr>
                <a:grpSpLocks/>
              </p:cNvGrpSpPr>
              <p:nvPr/>
            </p:nvGrpSpPr>
            <p:grpSpPr bwMode="auto">
              <a:xfrm>
                <a:off x="948944" y="5195380"/>
                <a:ext cx="1164902" cy="257144"/>
                <a:chOff x="6770181" y="6219508"/>
                <a:chExt cx="1164902" cy="257144"/>
              </a:xfrm>
            </p:grpSpPr>
            <p:sp>
              <p:nvSpPr>
                <p:cNvPr id="525" name="Rectangle 11" descr="Diagonal weit nach oben"/>
                <p:cNvSpPr>
                  <a:spLocks noChangeArrowheads="1"/>
                </p:cNvSpPr>
                <p:nvPr/>
              </p:nvSpPr>
              <p:spPr bwMode="auto">
                <a:xfrm>
                  <a:off x="6770181" y="6220588"/>
                  <a:ext cx="433442" cy="212725"/>
                </a:xfrm>
                <a:prstGeom prst="rect">
                  <a:avLst/>
                </a:prstGeom>
                <a:pattFill prst="wdUpDiag">
                  <a:fgClr>
                    <a:srgbClr val="FFFF00"/>
                  </a:fgClr>
                  <a:bgClr>
                    <a:srgbClr val="FFFFFF"/>
                  </a:bgClr>
                </a:pattFill>
                <a:ln w="6350">
                  <a:solidFill>
                    <a:srgbClr val="3F3F3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en-GB" sz="160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26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7265855" y="6219508"/>
                  <a:ext cx="669228" cy="257144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 type="none" w="lg" len="sm"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GB" sz="1600" dirty="0">
                      <a:solidFill>
                        <a:srgbClr val="003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Laggards</a:t>
                  </a:r>
                </a:p>
              </p:txBody>
            </p:sp>
          </p:grpSp>
          <p:grpSp>
            <p:nvGrpSpPr>
              <p:cNvPr id="522" name="Gruppieren 180"/>
              <p:cNvGrpSpPr>
                <a:grpSpLocks/>
              </p:cNvGrpSpPr>
              <p:nvPr/>
            </p:nvGrpSpPr>
            <p:grpSpPr bwMode="auto">
              <a:xfrm>
                <a:off x="948944" y="4841812"/>
                <a:ext cx="1290640" cy="257144"/>
                <a:chOff x="4396997" y="6219508"/>
                <a:chExt cx="1290640" cy="257144"/>
              </a:xfrm>
            </p:grpSpPr>
            <p:sp>
              <p:nvSpPr>
                <p:cNvPr id="523" name="Rectangle 14"/>
                <p:cNvSpPr>
                  <a:spLocks noChangeArrowheads="1"/>
                </p:cNvSpPr>
                <p:nvPr/>
              </p:nvSpPr>
              <p:spPr bwMode="auto">
                <a:xfrm>
                  <a:off x="4396997" y="6220588"/>
                  <a:ext cx="433441" cy="212725"/>
                </a:xfrm>
                <a:prstGeom prst="rect">
                  <a:avLst/>
                </a:prstGeom>
                <a:solidFill>
                  <a:srgbClr val="FFCC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en-GB" sz="160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24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4886573" y="6219508"/>
                  <a:ext cx="801064" cy="257144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 type="none" w="lg" len="sm"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GB" sz="1600" dirty="0">
                      <a:solidFill>
                        <a:srgbClr val="003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Developing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38194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A_Tema">
  <a:themeElements>
    <a:clrScheme name="Tom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om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Tom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EA_Tema" id="{DB53614C-B813-4561-B1FE-7D3285503E9F}" vid="{DEAA75E0-7915-4982-A0D5-7C9B475350D6}"/>
    </a:ext>
  </a:extLst>
</a:theme>
</file>

<file path=ppt/theme/theme2.xml><?xml version="1.0" encoding="utf-8"?>
<a:theme xmlns:a="http://schemas.openxmlformats.org/drawingml/2006/main" name="blank">
  <a:themeElements>
    <a:clrScheme name="Benutzerdefiniert 1">
      <a:dk1>
        <a:srgbClr val="000000"/>
      </a:dk1>
      <a:lt1>
        <a:srgbClr val="FFFFFF"/>
      </a:lt1>
      <a:dk2>
        <a:srgbClr val="215E9B"/>
      </a:dk2>
      <a:lt2>
        <a:srgbClr val="FFFFFF"/>
      </a:lt2>
      <a:accent1>
        <a:srgbClr val="EAA200"/>
      </a:accent1>
      <a:accent2>
        <a:srgbClr val="008266"/>
      </a:accent2>
      <a:accent3>
        <a:srgbClr val="ABB6CB"/>
      </a:accent3>
      <a:accent4>
        <a:srgbClr val="DADADA"/>
      </a:accent4>
      <a:accent5>
        <a:srgbClr val="F3CEAA"/>
      </a:accent5>
      <a:accent6>
        <a:srgbClr val="00755C"/>
      </a:accent6>
      <a:hlink>
        <a:srgbClr val="215E9B"/>
      </a:hlink>
      <a:folHlink>
        <a:srgbClr val="215E9B"/>
      </a:folHlink>
    </a:clrScheme>
    <a:fontScheme name="blank">
      <a:majorFont>
        <a:latin typeface="Futura Hv"/>
        <a:ea typeface=""/>
        <a:cs typeface=""/>
      </a:majorFont>
      <a:minorFont>
        <a:latin typeface="Futura Bk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lg" len="sm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lg" len="sm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215E9B"/>
        </a:dk2>
        <a:lt2>
          <a:srgbClr val="FFFFFF"/>
        </a:lt2>
        <a:accent1>
          <a:srgbClr val="EAA200"/>
        </a:accent1>
        <a:accent2>
          <a:srgbClr val="008266"/>
        </a:accent2>
        <a:accent3>
          <a:srgbClr val="ABB6CB"/>
        </a:accent3>
        <a:accent4>
          <a:srgbClr val="DADADA"/>
        </a:accent4>
        <a:accent5>
          <a:srgbClr val="F3CEAA"/>
        </a:accent5>
        <a:accent6>
          <a:srgbClr val="00755C"/>
        </a:accent6>
        <a:hlink>
          <a:srgbClr val="E77003"/>
        </a:hlink>
        <a:folHlink>
          <a:srgbClr val="215E9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lank">
  <a:themeElements>
    <a:clrScheme name="Benutzerdefiniert 1">
      <a:dk1>
        <a:srgbClr val="000000"/>
      </a:dk1>
      <a:lt1>
        <a:srgbClr val="FFFFFF"/>
      </a:lt1>
      <a:dk2>
        <a:srgbClr val="215E9B"/>
      </a:dk2>
      <a:lt2>
        <a:srgbClr val="FFFFFF"/>
      </a:lt2>
      <a:accent1>
        <a:srgbClr val="EAA200"/>
      </a:accent1>
      <a:accent2>
        <a:srgbClr val="008266"/>
      </a:accent2>
      <a:accent3>
        <a:srgbClr val="ABB6CB"/>
      </a:accent3>
      <a:accent4>
        <a:srgbClr val="DADADA"/>
      </a:accent4>
      <a:accent5>
        <a:srgbClr val="F3CEAA"/>
      </a:accent5>
      <a:accent6>
        <a:srgbClr val="00755C"/>
      </a:accent6>
      <a:hlink>
        <a:srgbClr val="215E9B"/>
      </a:hlink>
      <a:folHlink>
        <a:srgbClr val="215E9B"/>
      </a:folHlink>
    </a:clrScheme>
    <a:fontScheme name="blank">
      <a:majorFont>
        <a:latin typeface="Futura Hv"/>
        <a:ea typeface=""/>
        <a:cs typeface=""/>
      </a:majorFont>
      <a:minorFont>
        <a:latin typeface="Futura Bk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lg" len="sm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lg" len="sm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215E9B"/>
        </a:dk2>
        <a:lt2>
          <a:srgbClr val="FFFFFF"/>
        </a:lt2>
        <a:accent1>
          <a:srgbClr val="EAA200"/>
        </a:accent1>
        <a:accent2>
          <a:srgbClr val="008266"/>
        </a:accent2>
        <a:accent3>
          <a:srgbClr val="ABB6CB"/>
        </a:accent3>
        <a:accent4>
          <a:srgbClr val="DADADA"/>
        </a:accent4>
        <a:accent5>
          <a:srgbClr val="F3CEAA"/>
        </a:accent5>
        <a:accent6>
          <a:srgbClr val="00755C"/>
        </a:accent6>
        <a:hlink>
          <a:srgbClr val="E77003"/>
        </a:hlink>
        <a:folHlink>
          <a:srgbClr val="215E9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NEA_Tema</Template>
  <TotalTime>283</TotalTime>
  <Words>452</Words>
  <Application>Microsoft Office PowerPoint</Application>
  <PresentationFormat>Bredbild</PresentationFormat>
  <Paragraphs>105</Paragraphs>
  <Slides>8</Slides>
  <Notes>2</Notes>
  <HiddenSlides>0</HiddenSlides>
  <MMClips>0</MMClips>
  <ScaleCrop>false</ScaleCrop>
  <HeadingPairs>
    <vt:vector size="8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3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Futura Bk</vt:lpstr>
      <vt:lpstr>Futura Hv</vt:lpstr>
      <vt:lpstr>NEA_Tema</vt:lpstr>
      <vt:lpstr>blank</vt:lpstr>
      <vt:lpstr>1_blank</vt:lpstr>
      <vt:lpstr>Document</vt:lpstr>
      <vt:lpstr>NEA Julkarameller 2014!</vt:lpstr>
      <vt:lpstr>NEA – Nätverket för Elektroniska Affärer</vt:lpstr>
      <vt:lpstr>Kort om NEA</vt:lpstr>
      <vt:lpstr>Vi är NEA:</vt:lpstr>
      <vt:lpstr>NEAs arbetsgrupper</vt:lpstr>
      <vt:lpstr>NEA Index</vt:lpstr>
      <vt:lpstr>Development of E-Invoicing Market Penetration</vt:lpstr>
      <vt:lpstr>International E-Invoicing Adoption B2B, B2G, G2B and B2C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Amgren</dc:creator>
  <cp:lastModifiedBy>Anna Amgren</cp:lastModifiedBy>
  <cp:revision>14</cp:revision>
  <dcterms:created xsi:type="dcterms:W3CDTF">2014-10-20T07:34:28Z</dcterms:created>
  <dcterms:modified xsi:type="dcterms:W3CDTF">2014-12-03T09:56:36Z</dcterms:modified>
</cp:coreProperties>
</file>